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0" r:id="rId7"/>
    <p:sldId id="273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1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5490E3F-281F-4B15-A83F-513A354CCE1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E737D72-F9CB-4C81-9410-4FC077DBE2F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1037029" y="4515922"/>
            <a:ext cx="10715256" cy="2646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5"/>
            <a:r>
              <a:rPr lang="en-US" sz="166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3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3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4854" y="0"/>
            <a:ext cx="63001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1616553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04800" y="21336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2643554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638800" y="2888754"/>
            <a:ext cx="3162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638800" y="1111476"/>
            <a:ext cx="1790700" cy="1777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7391400" y="1096236"/>
            <a:ext cx="1371600" cy="1777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131039" y="1923582"/>
            <a:ext cx="186726" cy="368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124700" y="2683014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947396" y="1711065"/>
            <a:ext cx="1905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338" y="2873514"/>
            <a:ext cx="3097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অসমান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51088" y="4312920"/>
            <a:ext cx="70086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বাহূ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অসমান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125368" y="3160026"/>
            <a:ext cx="30524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sp>
        <p:nvSpPr>
          <p:cNvPr id="25" name="Right Arrow 24"/>
          <p:cNvSpPr/>
          <p:nvPr/>
        </p:nvSpPr>
        <p:spPr>
          <a:xfrm>
            <a:off x="190968" y="4529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7874977" y="1575522"/>
            <a:ext cx="190500" cy="246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34150" y="1698738"/>
            <a:ext cx="323850" cy="286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696075" y="1575522"/>
            <a:ext cx="314325" cy="246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166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3" grpId="0"/>
      <p:bldP spid="24" grpId="0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63298" y="149331"/>
            <a:ext cx="42643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কোণভেদে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143000"/>
            <a:ext cx="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66800" y="26670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48200" y="26670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648200" y="1143000"/>
            <a:ext cx="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648200" y="1143000"/>
            <a:ext cx="19812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16200000" flipH="1">
            <a:off x="4648200" y="2209800"/>
            <a:ext cx="457200" cy="457200"/>
          </a:xfrm>
          <a:prstGeom prst="bentConnector3">
            <a:avLst>
              <a:gd name="adj1" fmla="val 115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6200000" flipH="1">
            <a:off x="914402" y="2057401"/>
            <a:ext cx="761997" cy="457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72032" y="2702169"/>
            <a:ext cx="15039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৯০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85517" y="2719754"/>
            <a:ext cx="29065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সমকোণী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43651" y="4038600"/>
            <a:ext cx="74414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৯০ডিগ্রীর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সমকোণ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1400" dirty="0"/>
              <a:t>।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282828" y="4191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26" grpId="0"/>
      <p:bldP spid="27" grpId="0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50831" y="-8654"/>
            <a:ext cx="390523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err="1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608992" y="914676"/>
            <a:ext cx="1371600" cy="13757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08992" y="2290465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715000" y="2438400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715000" y="1236787"/>
            <a:ext cx="952500" cy="1217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6667500" y="1236787"/>
            <a:ext cx="952501" cy="1217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00185" y="2358534"/>
            <a:ext cx="1861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সূক্ষকোণ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0203" y="2543200"/>
            <a:ext cx="2494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সূক্ষকোণী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33973" y="4363905"/>
            <a:ext cx="77556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প্রতেকটি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৯০ডিগ্রীর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চেয়ে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সূক্ষকোণী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5" name="Right Arrow 34"/>
          <p:cNvSpPr/>
          <p:nvPr/>
        </p:nvSpPr>
        <p:spPr>
          <a:xfrm>
            <a:off x="155565" y="45095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6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2" grpId="0"/>
      <p:bldP spid="33" grpId="0"/>
      <p:bldP spid="34" grpId="0"/>
      <p:bldP spid="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0831" y="-8654"/>
            <a:ext cx="426430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কোণভেদে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781" y="4267200"/>
            <a:ext cx="72619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এ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৯০ডিগ্রীর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চেয়ে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স্থুলকোণী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91039" y="2926708"/>
            <a:ext cx="17940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স্থুলকোণ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09551" y="3022887"/>
            <a:ext cx="31951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স্থুলকোণী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310054" y="2701774"/>
            <a:ext cx="2362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624254" y="1330174"/>
            <a:ext cx="6858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53660" y="2774032"/>
            <a:ext cx="27331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418903" y="1330174"/>
            <a:ext cx="848203" cy="1443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418903" y="1330174"/>
            <a:ext cx="3581400" cy="1443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>
            <a:off x="943708" y="2244574"/>
            <a:ext cx="914400" cy="914400"/>
          </a:xfrm>
          <a:prstGeom prst="arc">
            <a:avLst>
              <a:gd name="adj1" fmla="val 137841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>
            <a:off x="4915413" y="2239888"/>
            <a:ext cx="914400" cy="949642"/>
          </a:xfrm>
          <a:prstGeom prst="arc">
            <a:avLst>
              <a:gd name="adj1" fmla="val 13472278"/>
              <a:gd name="adj2" fmla="val 77967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44196" y="44058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7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381000"/>
            <a:ext cx="8610049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6600" dirty="0" smtClean="0">
                <a:latin typeface="NikoshBAN" pitchFamily="2" charset="0"/>
                <a:cs typeface="NikoshBAN" pitchFamily="2" charset="0"/>
              </a:rPr>
              <a:t>         </a:t>
            </a:r>
            <a:r>
              <a:rPr lang="en-US" sz="6600" i="1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6600" i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i="1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sz="6600" i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600200"/>
            <a:ext cx="6096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9600" y="3565319"/>
            <a:ext cx="60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3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381000"/>
            <a:ext cx="7847020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6600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sz="6600" i="1" u="sng" dirty="0" err="1" smtClean="0">
                <a:latin typeface="NikoshBAN" pitchFamily="2" charset="0"/>
                <a:cs typeface="NikoshBAN" pitchFamily="2" charset="0"/>
              </a:rPr>
              <a:t>মুল্যায়নঃ</a:t>
            </a:r>
            <a:endParaRPr lang="en-US" sz="6600" i="1" u="sng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?</a:t>
            </a:r>
          </a:p>
          <a:p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240792" y="170371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277105" y="36438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5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2610" y="-737616"/>
            <a:ext cx="7871065" cy="7478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6600" b="1" i="1" u="sng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কিচিত্রসহ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66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86512" y="1572768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39825" y="2645664"/>
            <a:ext cx="533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6512" y="4593336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6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36860" y="2127409"/>
            <a:ext cx="710234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3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768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-Right Arrow 6"/>
          <p:cNvSpPr/>
          <p:nvPr/>
        </p:nvSpPr>
        <p:spPr>
          <a:xfrm>
            <a:off x="1042087" y="5567065"/>
            <a:ext cx="6980903" cy="1371600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Callout 2"/>
          <p:cNvSpPr/>
          <p:nvPr/>
        </p:nvSpPr>
        <p:spPr>
          <a:xfrm>
            <a:off x="21722" y="1450225"/>
            <a:ext cx="9021634" cy="2486562"/>
          </a:xfrm>
          <a:prstGeom prst="upArrow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Arrow 1"/>
          <p:cNvSpPr/>
          <p:nvPr/>
        </p:nvSpPr>
        <p:spPr>
          <a:xfrm>
            <a:off x="685800" y="0"/>
            <a:ext cx="5715000" cy="190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95400" y="304800"/>
            <a:ext cx="43434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0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9" y="2332856"/>
            <a:ext cx="85250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600" b="1" cap="all" spc="0" dirty="0" err="1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6600" b="1" cap="all" spc="0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cap="all" spc="0" dirty="0" err="1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মোজাম্মেল</a:t>
            </a:r>
            <a:r>
              <a:rPr lang="en-US" sz="6600" b="1" cap="all" spc="0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cap="all" spc="0" dirty="0" err="1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হক</a:t>
            </a:r>
            <a:endParaRPr lang="en-US" sz="6600" b="1" cap="all" spc="0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038600"/>
            <a:ext cx="8719826" cy="153888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      </a:t>
            </a:r>
            <a:r>
              <a:rPr lang="en-US" sz="54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কপালেশ্বর</a:t>
            </a:r>
            <a:r>
              <a:rPr lang="en-US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54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কাপাসিয়া,গাজীপু</a:t>
            </a:r>
            <a:r>
              <a:rPr lang="en-US" sz="40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40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62100" y="5892225"/>
            <a:ext cx="59817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মোবাঃ০১৭৬২০১৮৩৪৫</a:t>
            </a:r>
            <a:endParaRPr lang="en-U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39474" y="3276600"/>
            <a:ext cx="6629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(</a:t>
            </a:r>
            <a:r>
              <a:rPr lang="en-US" sz="36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</a:t>
            </a:r>
            <a:endParaRPr lang="en-US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49006"/>
            <a:ext cx="1752600" cy="22131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8175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2" grpId="0" animBg="1"/>
      <p:bldP spid="4" grpId="0"/>
      <p:bldP spid="5" grpId="0"/>
      <p:bldP spid="6" grpId="0" animBg="1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eft-Right Arrow 16"/>
          <p:cNvSpPr/>
          <p:nvPr/>
        </p:nvSpPr>
        <p:spPr>
          <a:xfrm>
            <a:off x="342900" y="3581400"/>
            <a:ext cx="8077200" cy="2667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flipV="1">
            <a:off x="838200" y="2130552"/>
            <a:ext cx="7162800" cy="129844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own Arrow Callout 2"/>
          <p:cNvSpPr/>
          <p:nvPr/>
        </p:nvSpPr>
        <p:spPr>
          <a:xfrm>
            <a:off x="2133544" y="152400"/>
            <a:ext cx="4495912" cy="18288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02712" y="152400"/>
            <a:ext cx="4788490" cy="1107996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2534" y="4197927"/>
            <a:ext cx="55579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জ্যামিতি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(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ষষ্ট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) </a:t>
            </a:r>
            <a:endParaRPr lang="en-US" sz="4800" dirty="0"/>
          </a:p>
        </p:txBody>
      </p:sp>
      <p:sp>
        <p:nvSpPr>
          <p:cNvPr id="9" name="Rectangle 8"/>
          <p:cNvSpPr/>
          <p:nvPr/>
        </p:nvSpPr>
        <p:spPr>
          <a:xfrm>
            <a:off x="1215205" y="2318111"/>
            <a:ext cx="25987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নবম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19357" y="2209800"/>
            <a:ext cx="2948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গণিত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4960203"/>
            <a:ext cx="3336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৪০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Down Arrow Callout 1"/>
          <p:cNvSpPr/>
          <p:nvPr/>
        </p:nvSpPr>
        <p:spPr>
          <a:xfrm>
            <a:off x="4038600" y="685800"/>
            <a:ext cx="45719" cy="152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0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4" grpId="0" animBg="1"/>
      <p:bldP spid="3" grpId="0" animBg="1"/>
      <p:bldP spid="4" grpId="0" animBg="1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>
            <a:off x="366346" y="1495166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66346" y="1699991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66346" y="1952037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540538" y="1812018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540538" y="1999258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90341" y="1952037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540538" y="1465858"/>
            <a:ext cx="21530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781800" y="1477253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772756" y="1699991"/>
            <a:ext cx="1981200" cy="5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68103" y="2976996"/>
            <a:ext cx="99646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67749" y="4881996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7227277" y="4711358"/>
            <a:ext cx="1752600" cy="17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6008077" y="3181496"/>
            <a:ext cx="1219200" cy="1547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>
            <a:off x="6553200" y="3940565"/>
            <a:ext cx="1676400" cy="1359877"/>
          </a:xfrm>
          <a:prstGeom prst="arc">
            <a:avLst>
              <a:gd name="adj1" fmla="val 12757673"/>
              <a:gd name="adj2" fmla="val 3832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>
            <a:off x="3642082" y="4219642"/>
            <a:ext cx="914400" cy="1359877"/>
          </a:xfrm>
          <a:prstGeom prst="arc">
            <a:avLst>
              <a:gd name="adj1" fmla="val 1543174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>
            <a:off x="266700" y="4117877"/>
            <a:ext cx="914400" cy="1005254"/>
          </a:xfrm>
          <a:prstGeom prst="arc">
            <a:avLst>
              <a:gd name="adj1" fmla="val 15425574"/>
              <a:gd name="adj2" fmla="val 18299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49114" y="2249269"/>
            <a:ext cx="2756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337282" y="2254538"/>
            <a:ext cx="23823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সমান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008077" y="2313969"/>
            <a:ext cx="30973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অসমান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-10221" y="5507851"/>
            <a:ext cx="28296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৯০ডিগ্রীর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97128" y="5486400"/>
            <a:ext cx="30750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৯০ডিগ্রীর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ছোট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9302" y="5507851"/>
            <a:ext cx="29578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৯০ডিগ্রী র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১৮০ডিগ্রীর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ছোট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25028" y="-70287"/>
            <a:ext cx="52277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367363" y="1495166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367363" y="1699991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67363" y="1952037"/>
            <a:ext cx="167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355549" y="4937134"/>
            <a:ext cx="2153082" cy="17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355549" y="3407272"/>
            <a:ext cx="1543482" cy="1529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98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8" grpId="0"/>
      <p:bldP spid="49" grpId="0"/>
      <p:bldP spid="50" grpId="0"/>
      <p:bldP spid="51" grpId="0"/>
      <p:bldP spid="52" grpId="0"/>
      <p:bldP spid="53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7585"/>
            <a:ext cx="37577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ঘোষনা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724400" y="28956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724400" y="1341024"/>
            <a:ext cx="1828800" cy="155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6553200" y="1341024"/>
            <a:ext cx="1143000" cy="155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096000" y="2590800"/>
            <a:ext cx="25256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934200" y="1905000"/>
            <a:ext cx="381000" cy="213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5638800" y="1828800"/>
            <a:ext cx="457200" cy="289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124700" y="2118312"/>
            <a:ext cx="419100" cy="320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5486400" y="2057400"/>
            <a:ext cx="304800" cy="220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 flipV="1">
            <a:off x="5867400" y="1600200"/>
            <a:ext cx="3429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272090" y="3429000"/>
            <a:ext cx="4852610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9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199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49584" y="1430215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9584" y="1887415"/>
            <a:ext cx="251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49584" y="2420815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19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 flipV="1">
            <a:off x="304800" y="-7620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শীক্ষ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2388" y="-238186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Bevel 3"/>
          <p:cNvSpPr/>
          <p:nvPr/>
        </p:nvSpPr>
        <p:spPr>
          <a:xfrm>
            <a:off x="1" y="1485971"/>
            <a:ext cx="890954" cy="678922"/>
          </a:xfrm>
          <a:prstGeom prst="bevel">
            <a:avLst>
              <a:gd name="adj" fmla="val 188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evel 4"/>
          <p:cNvSpPr/>
          <p:nvPr/>
        </p:nvSpPr>
        <p:spPr>
          <a:xfrm>
            <a:off x="1" y="2602908"/>
            <a:ext cx="763994" cy="459844"/>
          </a:xfrm>
          <a:prstGeom prst="bevel">
            <a:avLst>
              <a:gd name="adj" fmla="val 238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Bevel 5"/>
          <p:cNvSpPr/>
          <p:nvPr/>
        </p:nvSpPr>
        <p:spPr>
          <a:xfrm>
            <a:off x="1" y="4482433"/>
            <a:ext cx="630467" cy="46558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64879" y="65874"/>
            <a:ext cx="496802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শিখণ</a:t>
            </a:r>
            <a:r>
              <a:rPr lang="en-US" sz="8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8000" b="1" cap="none" spc="0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ফলঃ</a:t>
            </a:r>
            <a:r>
              <a:rPr lang="en-US" sz="8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8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54887" y="1375959"/>
            <a:ext cx="669446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cap="none" spc="50" dirty="0" err="1" smtClean="0">
                <a:ln w="11430"/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800" cap="none" spc="5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cap="none" spc="50" dirty="0" err="1" smtClean="0">
                <a:ln w="11430"/>
                <a:latin typeface="NikoshBAN" pitchFamily="2" charset="0"/>
                <a:cs typeface="NikoshBAN" pitchFamily="2" charset="0"/>
              </a:rPr>
              <a:t>কাহাকে</a:t>
            </a:r>
            <a:r>
              <a:rPr lang="en-US" sz="4800" cap="none" spc="5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cap="none" spc="50" dirty="0" err="1" smtClean="0">
                <a:ln w="11430"/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800" cap="none" spc="5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cap="none" spc="50" dirty="0" err="1" smtClean="0">
                <a:ln w="11430"/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800" cap="none" spc="5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cap="none" spc="50" dirty="0" err="1" smtClean="0">
                <a:ln w="11430"/>
                <a:latin typeface="NikoshBAN" pitchFamily="2" charset="0"/>
                <a:cs typeface="NikoshBAN" pitchFamily="2" charset="0"/>
              </a:rPr>
              <a:t>শিখবে</a:t>
            </a:r>
            <a:r>
              <a:rPr lang="en-US" sz="4800" cap="none" spc="50" dirty="0" smtClean="0">
                <a:ln w="11430"/>
                <a:latin typeface="NikoshBAN" pitchFamily="2" charset="0"/>
                <a:cs typeface="NikoshBAN" pitchFamily="2" charset="0"/>
              </a:rPr>
              <a:t>?</a:t>
            </a:r>
            <a:endParaRPr lang="en-US" sz="4800" cap="none" spc="50" dirty="0">
              <a:ln w="1143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6127" y="3422563"/>
            <a:ext cx="6005169" cy="22775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ও</a:t>
            </a:r>
          </a:p>
          <a:p>
            <a:pPr algn="ctr"/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চিত্রসহ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শিখবে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?</a:t>
            </a:r>
            <a:endParaRPr lang="en-US" sz="4400" cap="none" spc="0" dirty="0">
              <a:ln w="1143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58690" y="2483955"/>
            <a:ext cx="624562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cap="none" spc="0" dirty="0" err="1" smtClean="0">
                <a:ln w="11430"/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ও</a:t>
            </a:r>
          </a:p>
          <a:p>
            <a:pPr algn="ctr"/>
            <a:r>
              <a:rPr lang="en-US" sz="4400" cap="none" spc="0" dirty="0" smtClean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চিত্রসহ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cap="none" spc="0" dirty="0" err="1">
                <a:ln w="11430"/>
                <a:latin typeface="NikoshBAN" pitchFamily="2" charset="0"/>
                <a:cs typeface="NikoshBAN" pitchFamily="2" charset="0"/>
              </a:rPr>
              <a:t>শিখবে</a:t>
            </a:r>
            <a:r>
              <a:rPr lang="en-US" sz="4400" cap="none" spc="0" dirty="0">
                <a:ln w="11430"/>
                <a:latin typeface="NikoshBAN" pitchFamily="2" charset="0"/>
                <a:cs typeface="NikoshBAN" pitchFamily="2" charset="0"/>
              </a:rPr>
              <a:t>?</a:t>
            </a:r>
            <a:endParaRPr lang="en-US" sz="4400" cap="none" spc="0" dirty="0">
              <a:ln w="11430"/>
            </a:endParaRPr>
          </a:p>
        </p:txBody>
      </p:sp>
    </p:spTree>
    <p:extLst>
      <p:ext uri="{BB962C8B-B14F-4D97-AF65-F5344CB8AC3E}">
        <p14:creationId xmlns:p14="http://schemas.microsoft.com/office/powerpoint/2010/main" val="96964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59140"/>
            <a:ext cx="51667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ight Triangle 2"/>
          <p:cNvSpPr/>
          <p:nvPr/>
        </p:nvSpPr>
        <p:spPr>
          <a:xfrm>
            <a:off x="4917024" y="1828800"/>
            <a:ext cx="4004749" cy="294683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1600200"/>
            <a:ext cx="7620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85800" y="4495800"/>
            <a:ext cx="381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09600" y="1600200"/>
            <a:ext cx="388620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14400" y="4775638"/>
            <a:ext cx="20617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17024" y="5029200"/>
            <a:ext cx="37769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ক্ষেত্র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50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4779" y="5862"/>
            <a:ext cx="635302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বাহুভেদে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1616553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04800" y="21336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2643554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362700" y="2888754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362700" y="1111476"/>
            <a:ext cx="1066800" cy="1777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7391400" y="1096236"/>
            <a:ext cx="1371600" cy="1777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67500" y="2000115"/>
            <a:ext cx="468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581900" y="2736354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7886700" y="1821954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338" y="2873514"/>
            <a:ext cx="2791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54410" y="4261428"/>
            <a:ext cx="79608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বাহূ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125368" y="3160026"/>
            <a:ext cx="26709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  <p:sp>
        <p:nvSpPr>
          <p:cNvPr id="25" name="Right Arrow 24"/>
          <p:cNvSpPr/>
          <p:nvPr/>
        </p:nvSpPr>
        <p:spPr>
          <a:xfrm>
            <a:off x="190968" y="4529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254410" y="6399207"/>
            <a:ext cx="44502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28690" y="5246313"/>
            <a:ext cx="3225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6522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3" grpId="0"/>
      <p:bldP spid="24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762000" y="2025409"/>
            <a:ext cx="251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2558809"/>
            <a:ext cx="251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568209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18589" y="2918328"/>
            <a:ext cx="2743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218589" y="1546728"/>
            <a:ext cx="13716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6590189" y="1546728"/>
            <a:ext cx="13716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904389" y="1927728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123589" y="2080128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8057" y="2711209"/>
            <a:ext cx="31085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636526" y="3172874"/>
            <a:ext cx="51170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/>
          </a:p>
        </p:txBody>
      </p:sp>
      <p:sp>
        <p:nvSpPr>
          <p:cNvPr id="25" name="Rectangle 24"/>
          <p:cNvSpPr/>
          <p:nvPr/>
        </p:nvSpPr>
        <p:spPr>
          <a:xfrm>
            <a:off x="1194238" y="4482084"/>
            <a:ext cx="779736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বাহূ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সমদ্বিবাহু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31174" y="0"/>
            <a:ext cx="527740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 err="1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ভেদে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257763" y="4724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3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  <p:bldP spid="26" grpId="0"/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585</TotalTime>
  <Words>285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LEBU</dc:creator>
  <cp:lastModifiedBy>Muzammel</cp:lastModifiedBy>
  <cp:revision>81</cp:revision>
  <dcterms:created xsi:type="dcterms:W3CDTF">2013-07-05T05:05:34Z</dcterms:created>
  <dcterms:modified xsi:type="dcterms:W3CDTF">2017-09-29T02:17:00Z</dcterms:modified>
</cp:coreProperties>
</file>