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96" r:id="rId10"/>
    <p:sldId id="295" r:id="rId11"/>
    <p:sldId id="298" r:id="rId12"/>
    <p:sldId id="297" r:id="rId13"/>
    <p:sldId id="292" r:id="rId14"/>
    <p:sldId id="269" r:id="rId15"/>
    <p:sldId id="265" r:id="rId16"/>
    <p:sldId id="299" r:id="rId17"/>
    <p:sldId id="273" r:id="rId18"/>
    <p:sldId id="303" r:id="rId19"/>
    <p:sldId id="305" r:id="rId20"/>
    <p:sldId id="274" r:id="rId21"/>
    <p:sldId id="306" r:id="rId22"/>
    <p:sldId id="307" r:id="rId23"/>
    <p:sldId id="308" r:id="rId24"/>
    <p:sldId id="309" r:id="rId25"/>
    <p:sldId id="310" r:id="rId26"/>
    <p:sldId id="271" r:id="rId27"/>
    <p:sldId id="278" r:id="rId28"/>
    <p:sldId id="279" r:id="rId29"/>
    <p:sldId id="280" r:id="rId30"/>
    <p:sldId id="281" r:id="rId31"/>
    <p:sldId id="282" r:id="rId32"/>
    <p:sldId id="283" r:id="rId33"/>
    <p:sldId id="285" r:id="rId34"/>
    <p:sldId id="286" r:id="rId35"/>
    <p:sldId id="287" r:id="rId36"/>
    <p:sldId id="288" r:id="rId37"/>
    <p:sldId id="31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3402-57DE-4535-9BCC-B71F1BA40D37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2D5-42C2-4AC2-A364-88A320BCF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3402-57DE-4535-9BCC-B71F1BA40D37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2D5-42C2-4AC2-A364-88A320BCF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3402-57DE-4535-9BCC-B71F1BA40D37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2D5-42C2-4AC2-A364-88A320BCF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3402-57DE-4535-9BCC-B71F1BA40D37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2D5-42C2-4AC2-A364-88A320BCF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3402-57DE-4535-9BCC-B71F1BA40D37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2D5-42C2-4AC2-A364-88A320BCF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3402-57DE-4535-9BCC-B71F1BA40D37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2D5-42C2-4AC2-A364-88A320BCF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3402-57DE-4535-9BCC-B71F1BA40D37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2D5-42C2-4AC2-A364-88A320BCF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3402-57DE-4535-9BCC-B71F1BA40D37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2D5-42C2-4AC2-A364-88A320BCF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3402-57DE-4535-9BCC-B71F1BA40D37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2D5-42C2-4AC2-A364-88A320BCF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3402-57DE-4535-9BCC-B71F1BA40D37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2D5-42C2-4AC2-A364-88A320BCF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3402-57DE-4535-9BCC-B71F1BA40D37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62D5-42C2-4AC2-A364-88A320BCF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E3402-57DE-4535-9BCC-B71F1BA40D37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62D5-42C2-4AC2-A364-88A320BCF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palpur High School\Desktop\tumblr_lpsek596DO1qlff32o1_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62000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524000" y="2895600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905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3733800"/>
            <a:ext cx="7777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3505200"/>
            <a:ext cx="7441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67 4.91329E-6 L -0.1125 -0.24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2.81221E-6 L 0.13282 -0.384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1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1.32948E-6 L -0.19063 -0.462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58 -3.46821E-6 L 0.07327 -0.506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3\Desktop\Create Table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98" y="264888"/>
            <a:ext cx="8839200" cy="61985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1350678"/>
            <a:ext cx="762000" cy="5716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8121192">
            <a:off x="3317614" y="1623362"/>
            <a:ext cx="308362" cy="973777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lab3\Desktop\Create Table2.PNG"/>
          <p:cNvPicPr>
            <a:picLocks noChangeAspect="1" noChangeArrowheads="1"/>
          </p:cNvPicPr>
          <p:nvPr/>
        </p:nvPicPr>
        <p:blipFill>
          <a:blip r:embed="rId3" cstate="print"/>
          <a:srcRect l="71245"/>
          <a:stretch>
            <a:fillRect/>
          </a:stretch>
        </p:blipFill>
        <p:spPr bwMode="auto">
          <a:xfrm>
            <a:off x="6342062" y="333120"/>
            <a:ext cx="2420938" cy="62044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66114" y="425729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Parsonal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86072" y="4736269"/>
            <a:ext cx="838200" cy="3572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8782060">
            <a:off x="7426684" y="4802136"/>
            <a:ext cx="329906" cy="914400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C:\Users\lab3\Desktop\data sheet tab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88" y="264888"/>
            <a:ext cx="8802912" cy="6248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7002" y="500337"/>
            <a:ext cx="486228" cy="6430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3236871">
            <a:off x="274409" y="1490673"/>
            <a:ext cx="1938210" cy="3445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lab3\Desktop\View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70" y="294395"/>
            <a:ext cx="8842830" cy="6240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556002" y="2217675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4194630" y="2524095"/>
            <a:ext cx="762000" cy="285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20015636">
            <a:off x="5004605" y="2631598"/>
            <a:ext cx="289576" cy="121469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8" grpId="0"/>
      <p:bldP spid="9" grpId="0" animBg="1"/>
      <p:bldP spid="10" grpId="0" animBg="1"/>
      <p:bldP spid="12" grpId="0" animBg="1"/>
      <p:bldP spid="13" grpId="0" animBg="1"/>
      <p:bldP spid="18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3\Desktop\DATA 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305800" cy="6324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0146" y="1618356"/>
            <a:ext cx="2826654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876800" y="1905000"/>
            <a:ext cx="3429000" cy="685800"/>
          </a:xfrm>
          <a:prstGeom prst="lef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এখনে ফিল্ডের নাম ও ডেটা নির্বাচন করি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1258" y="228600"/>
            <a:ext cx="457200" cy="366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9524692">
            <a:off x="802035" y="339906"/>
            <a:ext cx="258546" cy="1295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palpur High School\Desktop\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4204"/>
            <a:ext cx="8763000" cy="64737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19050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     1             87              89             20              78</a:t>
            </a:r>
            <a:endParaRPr lang="en-US" sz="1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075544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     2             67              77             88              99</a:t>
            </a:r>
            <a:endParaRPr lang="en-US" sz="1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231575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     3             67              10             77              56</a:t>
            </a:r>
            <a:endParaRPr lang="en-US" sz="1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387604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     4             67              44             55              66</a:t>
            </a:r>
            <a:endParaRPr lang="en-US" sz="1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2547258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     5            76               66             78              65</a:t>
            </a:r>
            <a:endParaRPr lang="en-US" sz="12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0" y="4038600"/>
            <a:ext cx="7010400" cy="1219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অনুরুপ ভাবে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Personal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 আর একটি টেবিল তৈরী করি। যেখানে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Field Name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Roll, Name, Father, Mother, Class.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opalpur High School\Desktop\ta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60" y="221346"/>
            <a:ext cx="8839200" cy="6172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81000" y="185058"/>
            <a:ext cx="381000" cy="304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9383992">
            <a:off x="932958" y="265609"/>
            <a:ext cx="353048" cy="1447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211934"/>
            <a:ext cx="6400800" cy="1219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2862936"/>
            <a:ext cx="72390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ডেটাবেজ ব্যবহারের কৌশলগুলো বর্ণনা কর।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opalpur High School\Desktop\quary desig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53" y="740232"/>
            <a:ext cx="8686799" cy="5943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914400"/>
            <a:ext cx="457200" cy="228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982028" y="1193802"/>
            <a:ext cx="304800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6008916"/>
            <a:ext cx="6858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20205686">
            <a:off x="5254646" y="1700277"/>
            <a:ext cx="371727" cy="1219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1066800" y="1143000"/>
            <a:ext cx="304800" cy="9144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3344536">
            <a:off x="5250828" y="5477765"/>
            <a:ext cx="270022" cy="762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52600" y="152400"/>
            <a:ext cx="48768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দু’টি টেবিল একত্র 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opalpur High School\Desktop\Quary 1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146"/>
            <a:ext cx="8686800" cy="64687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77570" y="2456544"/>
            <a:ext cx="381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457200"/>
            <a:ext cx="3048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5334000"/>
            <a:ext cx="61722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Note: Personal &amp; Exam table drag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Field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দিতে হবে, তবে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ID &amp; Roll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একবার ব্যবহার করতে হবে।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52600" y="4510314"/>
            <a:ext cx="3810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1248 L 0.07361 -0.06914 C 0.08993 -0.08787 0.10955 -0.09318 0.12743 -0.08579 C 0.14827 -0.07746 0.16198 -0.05943 0.16841 -0.03145 L 0.2 0.09179 " pathEditMode="relative" rAng="1006223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opalpur High School\Desktop\Res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996"/>
            <a:ext cx="9144000" cy="6172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4191000"/>
            <a:ext cx="5410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দু’টি টেবিল একত্র করে পরীক্ষার ফলাফল তৈরি করা হল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opalpur High School\Desktop\quary desig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53" y="740232"/>
            <a:ext cx="8686799" cy="5943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914400"/>
            <a:ext cx="457200" cy="228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982028" y="1193802"/>
            <a:ext cx="304800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6008916"/>
            <a:ext cx="6858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20205686">
            <a:off x="5254646" y="1700277"/>
            <a:ext cx="371727" cy="1219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1066800" y="1143000"/>
            <a:ext cx="304800" cy="9144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3344536">
            <a:off x="5250828" y="5477765"/>
            <a:ext cx="270022" cy="762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52400"/>
            <a:ext cx="58674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রেজাল্ট থেকে পাসকৃত ছাত্র/ছাত্রী আলাদা করাঃ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opalpur High School\Desktop\Quary 1 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146"/>
            <a:ext cx="8686800" cy="64687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77570" y="2456544"/>
            <a:ext cx="381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457200"/>
            <a:ext cx="3048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5334000"/>
            <a:ext cx="61722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Note: Personal &amp; Exam table drag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Field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দিতে হবে, তবে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ID &amp; Roll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একবার ব্যবহার করতে হবে।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52600" y="4510314"/>
            <a:ext cx="3810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8800" y="5029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&gt;=33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506028" y="503283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&gt;=33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5029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&gt;=33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029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&gt;=33</a:t>
            </a:r>
            <a:endParaRPr lang="en-US" sz="1200" dirty="0"/>
          </a:p>
        </p:txBody>
      </p:sp>
      <p:sp>
        <p:nvSpPr>
          <p:cNvPr id="13" name="Up Arrow 12"/>
          <p:cNvSpPr/>
          <p:nvPr/>
        </p:nvSpPr>
        <p:spPr>
          <a:xfrm>
            <a:off x="609600" y="1179288"/>
            <a:ext cx="2286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1248 L 0.07361 -0.06914 C 0.08993 -0.08787 0.10955 -0.09318 0.12743 -0.08579 C 0.14827 -0.07746 0.16198 -0.05943 0.16841 -0.03145 L 0.2 0.09179 " pathEditMode="relative" rAng="1006223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8" grpId="0"/>
      <p:bldP spid="9" grpId="0"/>
      <p:bldP spid="10" grpId="0"/>
      <p:bldP spid="11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  <a:prstGeom prst="ribbon">
            <a:avLst>
              <a:gd name="adj1" fmla="val 16667"/>
              <a:gd name="adj2" fmla="val 60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50226"/>
            <a:ext cx="4114800" cy="418576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6350"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বদরুননাহার বেবী</a:t>
            </a:r>
          </a:p>
          <a:p>
            <a:pPr algn="ctr"/>
            <a:r>
              <a:rPr lang="bn-BD" sz="2800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(কম্পিউটার শিক্ষা)</a:t>
            </a:r>
          </a:p>
          <a:p>
            <a:pPr algn="ctr"/>
            <a:r>
              <a:rPr lang="bn-BD" sz="2800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</a:t>
            </a:r>
            <a:r>
              <a:rPr lang="en-US" sz="2800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BD" sz="2800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খালী পাইলট উচ্চ বিদ্যালয়</a:t>
            </a:r>
            <a:endParaRPr lang="en-US" sz="2800" dirty="0" smtClean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2800" dirty="0" err="1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mail:badrun.baby@yahoo.com</a:t>
            </a:r>
            <a:r>
              <a:rPr lang="bn-BD" sz="2800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133600"/>
            <a:ext cx="4191000" cy="4114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/১০ম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পাঠঃ ডেটাবেজ-এর ব্যবহার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ষ্ঠ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Gopalpur High School\Desktop\99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136" y="886264"/>
            <a:ext cx="714375" cy="733425"/>
          </a:xfrm>
          <a:prstGeom prst="rect">
            <a:avLst/>
          </a:prstGeom>
          <a:noFill/>
        </p:spPr>
      </p:pic>
      <p:pic>
        <p:nvPicPr>
          <p:cNvPr id="11" name="Picture 4" descr="C:\Users\Gopalpur High School\Desktop\99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14400"/>
            <a:ext cx="714375" cy="73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opalpur High School\Desktop\P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38400" y="3505200"/>
            <a:ext cx="4851008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রেজাল্ট থেকে পাসকৃত ছাত্র/ছাত্রী আলাদা করা হল।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opalpur High School\Desktop\Query Wizard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06" y="1143000"/>
            <a:ext cx="8877782" cy="56424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591450"/>
            <a:ext cx="4564070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রেজাল্ট থেকে ফেলকৃত ছাত্র/ছাত্রী আলাদা করাঃ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32230" y="3331026"/>
            <a:ext cx="533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248222"/>
            <a:ext cx="381000" cy="7329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8200" y="5831112"/>
            <a:ext cx="609600" cy="439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9636388">
            <a:off x="5268664" y="5964503"/>
            <a:ext cx="278693" cy="685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961170">
            <a:off x="527983" y="3860205"/>
            <a:ext cx="2667000" cy="762000"/>
          </a:xfrm>
          <a:prstGeom prst="lef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Result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-এ ক্লিক করার পর </a:t>
            </a:r>
            <a:r>
              <a:rPr lang="bn-BD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9942E-6 L 0.41614 0.045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opalpur High School\Desktop\New folder\Work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915400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95800" y="5029200"/>
            <a:ext cx="533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5471886"/>
            <a:ext cx="533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opalpur High School\Desktop\New folder\Work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164" y="152400"/>
            <a:ext cx="9162164" cy="6705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62400" y="4648200"/>
            <a:ext cx="6096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5562600"/>
            <a:ext cx="6096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10628" y="5972628"/>
            <a:ext cx="6096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Gopalpur High School\Desktop\New folder\Work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953000" y="4648200"/>
            <a:ext cx="457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5943600"/>
            <a:ext cx="609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opalpur High School\Desktop\New folder\Work 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8600"/>
            <a:ext cx="9144000" cy="6629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867400" y="5943600"/>
            <a:ext cx="6096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617973">
            <a:off x="5389894" y="4057538"/>
            <a:ext cx="2582240" cy="609600"/>
          </a:xfrm>
          <a:prstGeom prst="lef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chemeClr val="tx1"/>
                </a:solidFill>
              </a:rPr>
              <a:t>এখানে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Type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bn-BD" sz="1400" dirty="0" smtClean="0">
                <a:solidFill>
                  <a:schemeClr val="tx1"/>
                </a:solidFill>
              </a:rPr>
              <a:t>করি</a:t>
            </a:r>
            <a:r>
              <a:rPr lang="en-US" dirty="0" smtClean="0">
                <a:solidFill>
                  <a:schemeClr val="tx1"/>
                </a:solidFill>
              </a:rPr>
              <a:t> Fail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3581400"/>
            <a:ext cx="1752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opalpur High School\Desktop\Student F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4284"/>
            <a:ext cx="8763000" cy="6172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57400" y="4572000"/>
            <a:ext cx="5690982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রেজাল্ট থেকে ফেলকৃত ছাত্র/ছাত্রী আলাদা করা হল।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opalpur High School\Desktop\Pass Rep0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055910"/>
            <a:ext cx="8951913" cy="55734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51744" y="446310"/>
            <a:ext cx="60960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পরীক্ষায় উত্তীর্ণ শিক্ষার্থীর রিপোর্ট তৈরি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630" y="1193796"/>
            <a:ext cx="547914" cy="7874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1709052"/>
            <a:ext cx="6858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0" y="5635170"/>
            <a:ext cx="762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9274097">
            <a:off x="1273839" y="1855483"/>
            <a:ext cx="291037" cy="914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8488802">
            <a:off x="4555695" y="1685600"/>
            <a:ext cx="367310" cy="11060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1800" y="4191000"/>
            <a:ext cx="2209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5257800" y="4038600"/>
            <a:ext cx="2057400" cy="685800"/>
          </a:xfrm>
          <a:prstGeom prst="lef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Pass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5638800" y="5638800"/>
            <a:ext cx="1295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opalpur High School\Desktop\result Re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62400" y="3632202"/>
            <a:ext cx="457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53000" y="5486400"/>
            <a:ext cx="6858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4419600" y="3733800"/>
            <a:ext cx="1447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562600" y="5562600"/>
            <a:ext cx="1447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opalpur High School\Desktop\Pass Rep0r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736013" cy="6172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953000" y="5638800"/>
            <a:ext cx="6858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5627922" y="5682342"/>
            <a:ext cx="1219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opalpur High School\Desktop\p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85800"/>
            <a:ext cx="1457325" cy="2000250"/>
          </a:xfrm>
          <a:prstGeom prst="rect">
            <a:avLst/>
          </a:prstGeom>
          <a:noFill/>
        </p:spPr>
      </p:pic>
      <p:pic>
        <p:nvPicPr>
          <p:cNvPr id="2051" name="Picture 3" descr="C:\Users\Gopalpur High School\Desktop\comput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2246">
            <a:off x="2110145" y="3085601"/>
            <a:ext cx="3023043" cy="1671683"/>
          </a:xfrm>
          <a:prstGeom prst="rect">
            <a:avLst/>
          </a:prstGeom>
          <a:noFill/>
        </p:spPr>
      </p:pic>
      <p:pic>
        <p:nvPicPr>
          <p:cNvPr id="2052" name="Picture 4" descr="C:\Users\Gopalpur High School\Desktop\comput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6686">
            <a:off x="254688" y="1767246"/>
            <a:ext cx="2538413" cy="1743075"/>
          </a:xfrm>
          <a:prstGeom prst="rect">
            <a:avLst/>
          </a:prstGeom>
          <a:noFill/>
        </p:spPr>
      </p:pic>
      <p:pic>
        <p:nvPicPr>
          <p:cNvPr id="2055" name="Picture 7" descr="C:\Users\Gopalpur High School\Desktop\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276600"/>
            <a:ext cx="2524125" cy="1809750"/>
          </a:xfrm>
          <a:prstGeom prst="rect">
            <a:avLst/>
          </a:prstGeom>
          <a:noFill/>
        </p:spPr>
      </p:pic>
      <p:pic>
        <p:nvPicPr>
          <p:cNvPr id="2057" name="Picture 9" descr="C:\Users\Gopalpur High School\Desktop\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73774">
            <a:off x="6838764" y="1743139"/>
            <a:ext cx="1762125" cy="1409700"/>
          </a:xfrm>
          <a:prstGeom prst="rect">
            <a:avLst/>
          </a:prstGeom>
          <a:noFill/>
        </p:spPr>
      </p:pic>
      <p:pic>
        <p:nvPicPr>
          <p:cNvPr id="2059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18416895">
            <a:off x="4256424" y="1795332"/>
            <a:ext cx="695071" cy="3325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4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19515409">
            <a:off x="1871812" y="2264675"/>
            <a:ext cx="695071" cy="35162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15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17768571">
            <a:off x="3326154" y="3544700"/>
            <a:ext cx="695071" cy="362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20082162">
            <a:off x="3670189" y="1475332"/>
            <a:ext cx="695071" cy="333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13788366">
            <a:off x="4814067" y="1803453"/>
            <a:ext cx="695071" cy="3221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12605645">
            <a:off x="5234690" y="1475850"/>
            <a:ext cx="695071" cy="3696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9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2278747">
            <a:off x="6887379" y="2132587"/>
            <a:ext cx="695071" cy="3346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" name="Picture 11" descr="C:\Users\Gopalpur High School\Desktop\leter.jpg"/>
          <p:cNvPicPr>
            <a:picLocks noChangeAspect="1" noChangeArrowheads="1"/>
          </p:cNvPicPr>
          <p:nvPr/>
        </p:nvPicPr>
        <p:blipFill>
          <a:blip r:embed="rId7" cstate="print"/>
          <a:srcRect r="49955" b="61605"/>
          <a:stretch>
            <a:fillRect/>
          </a:stretch>
        </p:blipFill>
        <p:spPr bwMode="auto">
          <a:xfrm rot="14630916">
            <a:off x="5971642" y="3632787"/>
            <a:ext cx="656594" cy="4091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1619E-6 L -0.09636 0.24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1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13691E-6 L -0.21892 0.137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0629E-6 L 0.12604 0.238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5319E-6 L 0.16944 0.110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02799 L -0.14028 -0.289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1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2705 L -0.19167 -0.095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6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1041 L 0.10157 -0.276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3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0.01943 L 0.19861 -0.116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opalpur High School\Desktop\Pass Rep0r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0" y="3276600"/>
            <a:ext cx="13716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53000" y="5562600"/>
            <a:ext cx="609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943600" y="3487056"/>
            <a:ext cx="2514600" cy="6096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কোন একটাকে 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Select</a:t>
            </a:r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করি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562600" y="5566230"/>
            <a:ext cx="1371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opalpur High School\Desktop\Pass Rep0rt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508000"/>
            <a:ext cx="8926513" cy="6197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953000" y="5638800"/>
            <a:ext cx="6858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5715000" y="3810000"/>
            <a:ext cx="2514600" cy="6096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কোন একটাকে 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Select</a:t>
            </a:r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করি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3505200"/>
            <a:ext cx="1219200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638812" y="5580744"/>
            <a:ext cx="1447800" cy="31205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opalpur High School\Desktop\Pass Rep0rt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80357" cy="640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70830" y="321129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Report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5522688" y="5519058"/>
            <a:ext cx="609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410200" y="3048000"/>
            <a:ext cx="2514600" cy="609600"/>
          </a:xfrm>
          <a:prstGeom prst="lef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tx1"/>
                </a:solidFill>
              </a:rPr>
              <a:t>এখানে </a:t>
            </a:r>
            <a:r>
              <a:rPr lang="en-US" sz="1600" dirty="0" smtClean="0">
                <a:solidFill>
                  <a:schemeClr val="tx1"/>
                </a:solidFill>
              </a:rPr>
              <a:t>Report Type </a:t>
            </a:r>
            <a:r>
              <a:rPr lang="bn-BD" sz="1600" dirty="0" smtClean="0">
                <a:solidFill>
                  <a:schemeClr val="tx1"/>
                </a:solidFill>
              </a:rPr>
              <a:t>করি।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096000" y="5410200"/>
            <a:ext cx="1295400" cy="457200"/>
          </a:xfrm>
          <a:prstGeom prst="lef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opalpur High School\Desktop\PASS STUDENT REPORT.PNG"/>
          <p:cNvPicPr>
            <a:picLocks noChangeAspect="1" noChangeArrowheads="1"/>
          </p:cNvPicPr>
          <p:nvPr/>
        </p:nvPicPr>
        <p:blipFill>
          <a:blip r:embed="rId2" cstate="print"/>
          <a:srcRect r="20630"/>
          <a:stretch>
            <a:fillRect/>
          </a:stretch>
        </p:blipFill>
        <p:spPr bwMode="auto">
          <a:xfrm>
            <a:off x="50800" y="228600"/>
            <a:ext cx="8559800" cy="640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3657601"/>
            <a:ext cx="67818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পাসকৃত ছাত্র/ছাত্রীদের রিপোর্ট তৈরী করা হল।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876800"/>
            <a:ext cx="6934200" cy="842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অনুরুপভাবে ফেল করা ছাত্র/ছাত্রীদের রিপোর্ট তৈরী করা যাবে।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838200"/>
            <a:ext cx="49530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286000"/>
            <a:ext cx="7772400" cy="198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এক্সেস ব্যবহার করে একটি ডেটাবেজ তৈরী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381000"/>
            <a:ext cx="495300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426" y="1553040"/>
            <a:ext cx="3733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কোনটি ডেটাবেজের কাঁচামাল ?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1524012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মেনু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1524012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ফাইল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2010240"/>
            <a:ext cx="2667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উপাত্ত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2010240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ফিল্ড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7600" y="1553040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ভুল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2010240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সঠিক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2590800"/>
            <a:ext cx="403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ডেটাবেজের মৌলিক একক কোনটি?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2667000"/>
            <a:ext cx="1752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বিট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0" y="2590800"/>
            <a:ext cx="1600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ফিল্ড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590800"/>
            <a:ext cx="1908630" cy="518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বাইট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24800" y="2667000"/>
            <a:ext cx="685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ভুল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3800" y="3505200"/>
            <a:ext cx="1447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সঠিক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3774" y="3287490"/>
            <a:ext cx="295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কুয়েরী অর্থ কী বল?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" y="5105400"/>
            <a:ext cx="4557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এক্সেস ডেটাবেজের প্রধান অবজেক্ট কী বল?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/>
      <p:bldP spid="14" grpId="2"/>
      <p:bldP spid="14" grpId="3"/>
      <p:bldP spid="15" grpId="0"/>
      <p:bldP spid="20" grpId="0"/>
      <p:bldP spid="20" grpId="1"/>
      <p:bldP spid="20" grpId="2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5000" y="1143000"/>
            <a:ext cx="5638800" cy="762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7391400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“ডেটাবেজ ম্যানেজমেন্ট একটি প্রতিষ্ঠানের কাজে অনেক গতি সঞ্চার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করতে পারে”- বিশ্লেষণ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palpur High School\Desktop\tumblr_lpsek596DO1qlff32o1_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62000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524000" y="2895600"/>
            <a:ext cx="638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ধ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905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ন্য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3733800"/>
            <a:ext cx="8451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3505200"/>
            <a:ext cx="6799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দ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3.63552E-6 L -0.12917 -0.240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2.81221E-6 L 0.13282 -0.384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1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778 1.32948E-6 L -0.18715 -0.473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2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215 -0.02219 L 0.07431 -0.517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066800"/>
          <a:ext cx="8077200" cy="3603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905000"/>
                <a:gridCol w="1828800"/>
                <a:gridCol w="1676400"/>
                <a:gridCol w="1752600"/>
              </a:tblGrid>
              <a:tr h="576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84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6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1066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Sl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Student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Father             Mother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Address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Mongolian Baiti" pitchFamily="66" charset="0"/>
                <a:cs typeface="Mongolian Baiti" pitchFamily="66" charset="0"/>
              </a:rPr>
              <a:t>01</a:t>
            </a:r>
            <a:r>
              <a:rPr lang="bn-BD" sz="2000" dirty="0" smtClean="0">
                <a:latin typeface="Mongolian Baiti" pitchFamily="66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Mollika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Shariful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Rokeya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Kurigram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940" y="29718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NikoshBAN" pitchFamily="2" charset="0"/>
              </a:rPr>
              <a:t>03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Jahurul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Malek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Shahinur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Kurigram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5814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+mj-lt"/>
                <a:cs typeface="NikoshBAN" pitchFamily="2" charset="0"/>
              </a:rPr>
              <a:t>04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Fardowsh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Basir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Uddin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Hamida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Lalmonirhat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03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NikoshBAN" pitchFamily="2" charset="0"/>
              </a:rPr>
              <a:t>05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Mazanur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Abdul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Jabbar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Sabera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Rangpur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382128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Mongolian Baiti" pitchFamily="66" charset="0"/>
              </a:rPr>
              <a:t> 02            </a:t>
            </a:r>
            <a:r>
              <a:rPr lang="en-US" sz="2000" dirty="0" err="1" smtClean="0">
                <a:latin typeface="+mj-lt"/>
                <a:cs typeface="NikoshBAN" pitchFamily="2" charset="0"/>
              </a:rPr>
              <a:t>Aktarujjaman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Basir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Uddin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Jahora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Kowniya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7467600" cy="14779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creenshot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1828800" y="2743200"/>
            <a:ext cx="6019800" cy="1219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47800" y="228600"/>
            <a:ext cx="5486400" cy="83820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905000"/>
            <a:ext cx="7239000" cy="457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অধ্যায় শেষে শিক্ষার্থীরা...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ডেটাবেজ কি তা বলতে পারবে।</a:t>
            </a:r>
          </a:p>
          <a:p>
            <a:pPr>
              <a:lnSpc>
                <a:spcPct val="130000"/>
              </a:lnSpc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ডেটাবেজ ব্যবহারের কৌশলগুলো বর্ণনা করতে পারবে।</a:t>
            </a:r>
          </a:p>
          <a:p>
            <a:pPr>
              <a:lnSpc>
                <a:spcPct val="130000"/>
              </a:lnSpc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এক্সেস ব্যবহার করে একটি ডেটাবেজ তৈরি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Gopalpur High School\Desktop\parsonal table.PNG"/>
          <p:cNvPicPr>
            <a:picLocks noChangeAspect="1" noChangeArrowheads="1"/>
          </p:cNvPicPr>
          <p:nvPr/>
        </p:nvPicPr>
        <p:blipFill>
          <a:blip r:embed="rId2" cstate="print"/>
          <a:srcRect r="183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81200" y="1828800"/>
            <a:ext cx="5486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2362200"/>
            <a:ext cx="5486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8272554">
            <a:off x="6685356" y="1747393"/>
            <a:ext cx="363104" cy="10668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21430547">
            <a:off x="2616862" y="2522897"/>
            <a:ext cx="363104" cy="10668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8135444">
            <a:off x="7169152" y="2616029"/>
            <a:ext cx="990600" cy="3810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ফিল্ড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10264" y="3637672"/>
            <a:ext cx="990600" cy="3810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রেকর্ড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57400" y="838200"/>
            <a:ext cx="5257800" cy="9906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7400" y="2209800"/>
            <a:ext cx="5257800" cy="990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ডেটাবেজ কী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b3\Desktop\555555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84" y="693060"/>
            <a:ext cx="8915400" cy="5791200"/>
          </a:xfrm>
          <a:prstGeom prst="rect">
            <a:avLst/>
          </a:prstGeom>
          <a:noFill/>
        </p:spPr>
      </p:pic>
      <p:pic>
        <p:nvPicPr>
          <p:cNvPr id="3075" name="Picture 3" descr="C:\Users\lab3\Desktop\Acces 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84" y="660402"/>
            <a:ext cx="6381751" cy="5831118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2570" y="6150432"/>
            <a:ext cx="4572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68084" y="6255660"/>
            <a:ext cx="1447800" cy="4572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8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427</Words>
  <Application>Microsoft Office PowerPoint</Application>
  <PresentationFormat>On-screen Show (4:3)</PresentationFormat>
  <Paragraphs>89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Gopalpur High School</dc:creator>
  <cp:lastModifiedBy>Windows User</cp:lastModifiedBy>
  <cp:revision>367</cp:revision>
  <dcterms:created xsi:type="dcterms:W3CDTF">2015-02-02T17:25:37Z</dcterms:created>
  <dcterms:modified xsi:type="dcterms:W3CDTF">2017-09-29T10:52:08Z</dcterms:modified>
</cp:coreProperties>
</file>