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3" r:id="rId10"/>
    <p:sldId id="274" r:id="rId11"/>
    <p:sldId id="263" r:id="rId12"/>
    <p:sldId id="264" r:id="rId13"/>
    <p:sldId id="276" r:id="rId14"/>
    <p:sldId id="278" r:id="rId15"/>
    <p:sldId id="267" r:id="rId16"/>
    <p:sldId id="269" r:id="rId17"/>
    <p:sldId id="265" r:id="rId18"/>
    <p:sldId id="270" r:id="rId19"/>
    <p:sldId id="277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Point Star 6"/>
          <p:cNvSpPr/>
          <p:nvPr userDrawn="1"/>
        </p:nvSpPr>
        <p:spPr>
          <a:xfrm>
            <a:off x="0" y="0"/>
            <a:ext cx="838200" cy="838200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 userDrawn="1"/>
        </p:nvSpPr>
        <p:spPr>
          <a:xfrm>
            <a:off x="8305800" y="6019800"/>
            <a:ext cx="838200" cy="838200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 userDrawn="1"/>
        </p:nvSpPr>
        <p:spPr>
          <a:xfrm>
            <a:off x="8305800" y="0"/>
            <a:ext cx="838200" cy="838200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 userDrawn="1"/>
        </p:nvSpPr>
        <p:spPr>
          <a:xfrm>
            <a:off x="0" y="6019800"/>
            <a:ext cx="838200" cy="838200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547278" y="762000"/>
            <a:ext cx="596722" cy="5361904"/>
          </a:xfrm>
          <a:custGeom>
            <a:avLst/>
            <a:gdLst>
              <a:gd name="connsiteX0" fmla="*/ 206062 w 596722"/>
              <a:gd name="connsiteY0" fmla="*/ 0 h 5361904"/>
              <a:gd name="connsiteX1" fmla="*/ 579550 w 596722"/>
              <a:gd name="connsiteY1" fmla="*/ 682581 h 5361904"/>
              <a:gd name="connsiteX2" fmla="*/ 103031 w 596722"/>
              <a:gd name="connsiteY2" fmla="*/ 1622738 h 5361904"/>
              <a:gd name="connsiteX3" fmla="*/ 450761 w 596722"/>
              <a:gd name="connsiteY3" fmla="*/ 2459865 h 5361904"/>
              <a:gd name="connsiteX4" fmla="*/ 0 w 596722"/>
              <a:gd name="connsiteY4" fmla="*/ 3232598 h 5361904"/>
              <a:gd name="connsiteX5" fmla="*/ 450761 w 596722"/>
              <a:gd name="connsiteY5" fmla="*/ 4082603 h 5361904"/>
              <a:gd name="connsiteX6" fmla="*/ 115910 w 596722"/>
              <a:gd name="connsiteY6" fmla="*/ 4868214 h 5361904"/>
              <a:gd name="connsiteX7" fmla="*/ 244699 w 596722"/>
              <a:gd name="connsiteY7" fmla="*/ 5293217 h 5361904"/>
              <a:gd name="connsiteX8" fmla="*/ 244699 w 596722"/>
              <a:gd name="connsiteY8" fmla="*/ 5280338 h 536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22" h="5361904">
                <a:moveTo>
                  <a:pt x="206062" y="0"/>
                </a:moveTo>
                <a:cubicBezTo>
                  <a:pt x="401392" y="206062"/>
                  <a:pt x="596722" y="412125"/>
                  <a:pt x="579550" y="682581"/>
                </a:cubicBezTo>
                <a:cubicBezTo>
                  <a:pt x="562378" y="953037"/>
                  <a:pt x="124496" y="1326524"/>
                  <a:pt x="103031" y="1622738"/>
                </a:cubicBezTo>
                <a:cubicBezTo>
                  <a:pt x="81566" y="1918952"/>
                  <a:pt x="467933" y="2191555"/>
                  <a:pt x="450761" y="2459865"/>
                </a:cubicBezTo>
                <a:cubicBezTo>
                  <a:pt x="433589" y="2728175"/>
                  <a:pt x="0" y="2962142"/>
                  <a:pt x="0" y="3232598"/>
                </a:cubicBezTo>
                <a:cubicBezTo>
                  <a:pt x="0" y="3503054"/>
                  <a:pt x="431443" y="3810000"/>
                  <a:pt x="450761" y="4082603"/>
                </a:cubicBezTo>
                <a:cubicBezTo>
                  <a:pt x="470079" y="4355206"/>
                  <a:pt x="150254" y="4666445"/>
                  <a:pt x="115910" y="4868214"/>
                </a:cubicBezTo>
                <a:cubicBezTo>
                  <a:pt x="81566" y="5069983"/>
                  <a:pt x="223234" y="5224530"/>
                  <a:pt x="244699" y="5293217"/>
                </a:cubicBezTo>
                <a:cubicBezTo>
                  <a:pt x="266164" y="5361904"/>
                  <a:pt x="255431" y="5321121"/>
                  <a:pt x="244699" y="52803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152400" y="762000"/>
            <a:ext cx="596722" cy="5361904"/>
          </a:xfrm>
          <a:custGeom>
            <a:avLst/>
            <a:gdLst>
              <a:gd name="connsiteX0" fmla="*/ 206062 w 596722"/>
              <a:gd name="connsiteY0" fmla="*/ 0 h 5361904"/>
              <a:gd name="connsiteX1" fmla="*/ 579550 w 596722"/>
              <a:gd name="connsiteY1" fmla="*/ 682581 h 5361904"/>
              <a:gd name="connsiteX2" fmla="*/ 103031 w 596722"/>
              <a:gd name="connsiteY2" fmla="*/ 1622738 h 5361904"/>
              <a:gd name="connsiteX3" fmla="*/ 450761 w 596722"/>
              <a:gd name="connsiteY3" fmla="*/ 2459865 h 5361904"/>
              <a:gd name="connsiteX4" fmla="*/ 0 w 596722"/>
              <a:gd name="connsiteY4" fmla="*/ 3232598 h 5361904"/>
              <a:gd name="connsiteX5" fmla="*/ 450761 w 596722"/>
              <a:gd name="connsiteY5" fmla="*/ 4082603 h 5361904"/>
              <a:gd name="connsiteX6" fmla="*/ 115910 w 596722"/>
              <a:gd name="connsiteY6" fmla="*/ 4868214 h 5361904"/>
              <a:gd name="connsiteX7" fmla="*/ 244699 w 596722"/>
              <a:gd name="connsiteY7" fmla="*/ 5293217 h 5361904"/>
              <a:gd name="connsiteX8" fmla="*/ 244699 w 596722"/>
              <a:gd name="connsiteY8" fmla="*/ 5280338 h 536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22" h="5361904">
                <a:moveTo>
                  <a:pt x="206062" y="0"/>
                </a:moveTo>
                <a:cubicBezTo>
                  <a:pt x="401392" y="206062"/>
                  <a:pt x="596722" y="412125"/>
                  <a:pt x="579550" y="682581"/>
                </a:cubicBezTo>
                <a:cubicBezTo>
                  <a:pt x="562378" y="953037"/>
                  <a:pt x="124496" y="1326524"/>
                  <a:pt x="103031" y="1622738"/>
                </a:cubicBezTo>
                <a:cubicBezTo>
                  <a:pt x="81566" y="1918952"/>
                  <a:pt x="467933" y="2191555"/>
                  <a:pt x="450761" y="2459865"/>
                </a:cubicBezTo>
                <a:cubicBezTo>
                  <a:pt x="433589" y="2728175"/>
                  <a:pt x="0" y="2962142"/>
                  <a:pt x="0" y="3232598"/>
                </a:cubicBezTo>
                <a:cubicBezTo>
                  <a:pt x="0" y="3503054"/>
                  <a:pt x="431443" y="3810000"/>
                  <a:pt x="450761" y="4082603"/>
                </a:cubicBezTo>
                <a:cubicBezTo>
                  <a:pt x="470079" y="4355206"/>
                  <a:pt x="150254" y="4666445"/>
                  <a:pt x="115910" y="4868214"/>
                </a:cubicBezTo>
                <a:cubicBezTo>
                  <a:pt x="81566" y="5069983"/>
                  <a:pt x="223234" y="5224530"/>
                  <a:pt x="244699" y="5293217"/>
                </a:cubicBezTo>
                <a:cubicBezTo>
                  <a:pt x="266164" y="5361904"/>
                  <a:pt x="255431" y="5321121"/>
                  <a:pt x="244699" y="52803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721217" y="6349285"/>
            <a:ext cx="7701566" cy="452907"/>
          </a:xfrm>
          <a:custGeom>
            <a:avLst/>
            <a:gdLst>
              <a:gd name="connsiteX0" fmla="*/ 0 w 7701566"/>
              <a:gd name="connsiteY0" fmla="*/ 64394 h 452907"/>
              <a:gd name="connsiteX1" fmla="*/ 618186 w 7701566"/>
              <a:gd name="connsiteY1" fmla="*/ 450760 h 452907"/>
              <a:gd name="connsiteX2" fmla="*/ 1300766 w 7701566"/>
              <a:gd name="connsiteY2" fmla="*/ 51515 h 452907"/>
              <a:gd name="connsiteX3" fmla="*/ 2137893 w 7701566"/>
              <a:gd name="connsiteY3" fmla="*/ 347729 h 452907"/>
              <a:gd name="connsiteX4" fmla="*/ 2756079 w 7701566"/>
              <a:gd name="connsiteY4" fmla="*/ 25757 h 452907"/>
              <a:gd name="connsiteX5" fmla="*/ 3696237 w 7701566"/>
              <a:gd name="connsiteY5" fmla="*/ 386366 h 452907"/>
              <a:gd name="connsiteX6" fmla="*/ 4559121 w 7701566"/>
              <a:gd name="connsiteY6" fmla="*/ 115909 h 452907"/>
              <a:gd name="connsiteX7" fmla="*/ 5203065 w 7701566"/>
              <a:gd name="connsiteY7" fmla="*/ 399245 h 452907"/>
              <a:gd name="connsiteX8" fmla="*/ 5988676 w 7701566"/>
              <a:gd name="connsiteY8" fmla="*/ 25757 h 452907"/>
              <a:gd name="connsiteX9" fmla="*/ 6581104 w 7701566"/>
              <a:gd name="connsiteY9" fmla="*/ 334850 h 452907"/>
              <a:gd name="connsiteX10" fmla="*/ 7134896 w 7701566"/>
              <a:gd name="connsiteY10" fmla="*/ 373487 h 452907"/>
              <a:gd name="connsiteX11" fmla="*/ 7701566 w 7701566"/>
              <a:gd name="connsiteY11" fmla="*/ 0 h 452907"/>
              <a:gd name="connsiteX12" fmla="*/ 7701566 w 7701566"/>
              <a:gd name="connsiteY12" fmla="*/ 0 h 45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1566" h="452907">
                <a:moveTo>
                  <a:pt x="0" y="64394"/>
                </a:moveTo>
                <a:cubicBezTo>
                  <a:pt x="200696" y="258650"/>
                  <a:pt x="401392" y="452907"/>
                  <a:pt x="618186" y="450760"/>
                </a:cubicBezTo>
                <a:cubicBezTo>
                  <a:pt x="834980" y="448613"/>
                  <a:pt x="1047482" y="68687"/>
                  <a:pt x="1300766" y="51515"/>
                </a:cubicBezTo>
                <a:cubicBezTo>
                  <a:pt x="1554051" y="34343"/>
                  <a:pt x="1895341" y="352022"/>
                  <a:pt x="2137893" y="347729"/>
                </a:cubicBezTo>
                <a:cubicBezTo>
                  <a:pt x="2380445" y="343436"/>
                  <a:pt x="2496355" y="19318"/>
                  <a:pt x="2756079" y="25757"/>
                </a:cubicBezTo>
                <a:cubicBezTo>
                  <a:pt x="3015803" y="32196"/>
                  <a:pt x="3395730" y="371341"/>
                  <a:pt x="3696237" y="386366"/>
                </a:cubicBezTo>
                <a:cubicBezTo>
                  <a:pt x="3996744" y="401391"/>
                  <a:pt x="4307983" y="113763"/>
                  <a:pt x="4559121" y="115909"/>
                </a:cubicBezTo>
                <a:cubicBezTo>
                  <a:pt x="4810259" y="118055"/>
                  <a:pt x="4964806" y="414270"/>
                  <a:pt x="5203065" y="399245"/>
                </a:cubicBezTo>
                <a:cubicBezTo>
                  <a:pt x="5441324" y="384220"/>
                  <a:pt x="5759003" y="36489"/>
                  <a:pt x="5988676" y="25757"/>
                </a:cubicBezTo>
                <a:cubicBezTo>
                  <a:pt x="6218349" y="15025"/>
                  <a:pt x="6390067" y="276895"/>
                  <a:pt x="6581104" y="334850"/>
                </a:cubicBezTo>
                <a:cubicBezTo>
                  <a:pt x="6772141" y="392805"/>
                  <a:pt x="6948152" y="429295"/>
                  <a:pt x="7134896" y="373487"/>
                </a:cubicBezTo>
                <a:cubicBezTo>
                  <a:pt x="7321640" y="317679"/>
                  <a:pt x="7701566" y="0"/>
                  <a:pt x="7701566" y="0"/>
                </a:cubicBezTo>
                <a:lnTo>
                  <a:pt x="7701566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89C3-18F0-42BD-9C2A-74685E970B5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96C60-0722-4D8A-BBC9-74ADCC38B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enhouse-sma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76400"/>
            <a:ext cx="51054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খামার তৈরির জন্য উপযুক্ত স্থান নির্বাচন-২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olyb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35052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1981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বাড়ির উঠনের আঙ্গিনা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800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পুকুর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0"/>
            <a:ext cx="356235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3505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5_13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33600"/>
            <a:ext cx="36957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41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হাঁস-মোরগ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257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উন্নত জাতের ছাগল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স্বল্প পরিসরে পারিবারিক খামারে  যা উৎপাদন করা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2677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438401"/>
            <a:ext cx="3810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5562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গবাদি পশু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638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শাক-সবজি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_330_459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5" y="2218006"/>
            <a:ext cx="3048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স্বল্প পরিসরে পারিবারিক খামারে যেগুলো  যা উৎপাদন করা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adanga20150510134040-3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"/>
            <a:ext cx="3657600" cy="23622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2924175" cy="2590800"/>
          </a:xfrm>
          <a:prstGeom prst="rect">
            <a:avLst/>
          </a:prstGeom>
        </p:spPr>
      </p:pic>
      <p:pic>
        <p:nvPicPr>
          <p:cNvPr id="6" name="Picture 5" descr="বেগুন২_245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276600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1242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খামারে উৎপাদিত শাক-সবজি কীটনাশক সহ ক্ষতিকর রাসায়নিক উপাদান মুক্ত থাকে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71800" y="304800"/>
            <a:ext cx="3429000" cy="2209800"/>
            <a:chOff x="3048000" y="304800"/>
            <a:chExt cx="3429000" cy="2209800"/>
          </a:xfrm>
        </p:grpSpPr>
        <p:cxnSp>
          <p:nvCxnSpPr>
            <p:cNvPr id="9" name="Straight Connector 8"/>
            <p:cNvCxnSpPr/>
            <p:nvPr/>
          </p:nvCxnSpPr>
          <p:spPr>
            <a:xfrm rot="10800000" flipV="1">
              <a:off x="3048000" y="304800"/>
              <a:ext cx="3352800" cy="2209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48000" y="304800"/>
              <a:ext cx="3429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90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খামারে উৎপাদিত শাক-সবজি ৩টি গুণগত বৈশিষ্ট লিখ ......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...........................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...........................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৩।...........................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14619777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0"/>
            <a:ext cx="405765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4_30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"/>
            <a:ext cx="3505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1148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পরিবারের সকল বেকার সদস্যদের কাজে লাগানো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742e9f134da6c2b119f5f55f09e7cc2-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429000"/>
            <a:ext cx="3886200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পরিবারের প্রয়োজনীয় পুষ্টি উপাদানের চাহিদা পূরণ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milla-agri-up-375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2819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g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14800"/>
            <a:ext cx="2895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TripuraInd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14800"/>
            <a:ext cx="3276600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2286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990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দুগ্ধ জাতীয়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876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আমিষ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066800"/>
            <a:ext cx="2895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43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667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খামারের ৫টি সুবিধা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al-news,-fi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62400"/>
            <a:ext cx="3886200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-8631-1479736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3276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obj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914400"/>
            <a:ext cx="3505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vege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962400"/>
            <a:ext cx="3810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পরিবারের চাহিদা মিটিয়ে বাড়তি আয়ের সুযোগ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ile-45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838201"/>
            <a:ext cx="3733800" cy="274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143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5146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খামার এর অর্থনৈতিক গুরুত্ব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0" y="228600"/>
            <a:ext cx="3505200" cy="990600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962400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ছালেহ আহমদ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কান্দিগাঁও উচ্চ বিদ্যালয়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রাজনগর,মৌলভীবাজার।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4724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দশম-শ্রেণি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76400"/>
            <a:ext cx="2362466" cy="2819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8200" y="1447800"/>
            <a:ext cx="2057400" cy="2362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3326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895475"/>
            <a:ext cx="4591050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MS_Business_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828800"/>
            <a:ext cx="4267200" cy="370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457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ছবিগুলো দেখো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742e9f134da6c2b119f5f55f09e7cc2-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886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আরো কিছু ছবি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lyb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4038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2727888890_22232ee2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5000"/>
            <a:ext cx="41148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90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খামার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কৃষি খামারের ধারণা ও গুরুত্ব 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 সপ্তম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– ১ম পরিচ্ছেদ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 শিক্ষার্থীঃ ৬০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তাং-৩০/০৯/২০১৭ 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362200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পারিবারিক খামার এর ধারণা ব্যাখ্যা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পারিবারিক খামার গঠনের কৌশল জানতে পারবে।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পারিবারিক খামারের অর্থনৈতিক উপকারিতা ব্যাখ্যা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5052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পরিবারে সকল সদস্যদের অংশগ্রহণের দ্বারা স্বল্প পরিসরে যে খামার তৈরি করা হয় তাকে পারিবারিক খামার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7-751x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05200"/>
            <a:ext cx="2967038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Thakurgaon-Akti-Bari-Pic201511260913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0"/>
            <a:ext cx="4495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200400"/>
            <a:ext cx="25908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36576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JMS_AGR1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57600"/>
            <a:ext cx="357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xresdefault-620x3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914400"/>
            <a:ext cx="3632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152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 - পারিবারিক খামার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533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পারিবারিক খামার তৈরির জন্য উপযুক্ত স্থান নির্বাচন-১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ymensin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7200"/>
            <a:ext cx="33528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Thakurgaon-Akti-Bari-Pic201511260913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32766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105400" y="2057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অপেক্ষাকৃত উচু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724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বাড়ির পাশে পরিত্যাক্ত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221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</dc:creator>
  <cp:lastModifiedBy>Saleh</cp:lastModifiedBy>
  <cp:revision>37</cp:revision>
  <dcterms:created xsi:type="dcterms:W3CDTF">2017-09-28T14:52:46Z</dcterms:created>
  <dcterms:modified xsi:type="dcterms:W3CDTF">2017-09-29T15:22:11Z</dcterms:modified>
</cp:coreProperties>
</file>