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  <p:sldMasterId id="2147483906" r:id="rId2"/>
    <p:sldMasterId id="2147483918" r:id="rId3"/>
    <p:sldMasterId id="2147483930" r:id="rId4"/>
  </p:sldMasterIdLst>
  <p:notesMasterIdLst>
    <p:notesMasterId r:id="rId15"/>
  </p:notesMasterIdLst>
  <p:sldIdLst>
    <p:sldId id="268" r:id="rId5"/>
    <p:sldId id="301" r:id="rId6"/>
    <p:sldId id="274" r:id="rId7"/>
    <p:sldId id="273" r:id="rId8"/>
    <p:sldId id="311" r:id="rId9"/>
    <p:sldId id="308" r:id="rId10"/>
    <p:sldId id="313" r:id="rId11"/>
    <p:sldId id="276" r:id="rId12"/>
    <p:sldId id="277" r:id="rId13"/>
    <p:sldId id="278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00FF"/>
    <a:srgbClr val="FF00FF"/>
    <a:srgbClr val="FF0000"/>
    <a:srgbClr val="6699FF"/>
    <a:srgbClr val="66FFFF"/>
    <a:srgbClr val="00FFFF"/>
    <a:srgbClr val="00FF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0929"/>
  </p:normalViewPr>
  <p:slideViewPr>
    <p:cSldViewPr snapToGrid="0">
      <p:cViewPr>
        <p:scale>
          <a:sx n="70" d="100"/>
          <a:sy n="70" d="100"/>
        </p:scale>
        <p:origin x="-139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769B44-4D41-4F4C-BF33-FD03983B9A77}" type="datetimeFigureOut">
              <a:rPr lang="en-US"/>
              <a:pPr>
                <a:defRPr/>
              </a:pPr>
              <a:t>9/29/2017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EAD91D-F20A-43CF-AD72-1B9F4C8CEB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1609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6764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764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lu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6764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764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6764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764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lus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lus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lus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plus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6764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4384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ransition spd="slow">
    <p:plus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49140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9140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9140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9140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6764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4384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ransition spd="slow">
    <p:plus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49140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9140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9140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9140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6764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4384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ransition spd="slow">
    <p:plus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491403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49140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9140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9140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9140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9140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9/29/2017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ransition spd="slow">
    <p:plus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60310" y="4339988"/>
            <a:ext cx="5909481" cy="11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r>
              <a:rPr lang="bn-BD" sz="88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সবাইকে </a:t>
            </a:r>
            <a:r>
              <a:rPr lang="en-US" sz="8800" b="1" dirty="0" err="1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5400" b="1" dirty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8866" y="586854"/>
            <a:ext cx="6960358" cy="2920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764274"/>
            <a:ext cx="675564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FF0000"/>
                </a:solidFill>
              </a:rPr>
              <a:t>C++</a:t>
            </a:r>
            <a:endParaRPr lang="en-US" sz="1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245659" y="2047164"/>
            <a:ext cx="858444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US" sz="8000" dirty="0" err="1" smtClean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000" dirty="0">
              <a:solidFill>
                <a:srgbClr val="FF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151" y="2524836"/>
            <a:ext cx="615152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এম.এ.হান্নান</a:t>
            </a:r>
            <a:endParaRPr lang="bn-BD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চরগোয়াডাংগা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ফাজিল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endParaRPr lang="bn-BD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ফুলপুর-ময়মনসিংহ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মোবাইল-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01763957801</a:t>
            </a:r>
            <a:endParaRPr lang="bn-BD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ইমেল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mhannand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82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@gmail.com</a:t>
            </a:r>
            <a:endParaRPr lang="en-US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5180" y="3573344"/>
            <a:ext cx="28591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শ্রেনী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বিষয়: আই,সি,টি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সময়: 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45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45602" y="583894"/>
            <a:ext cx="2596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picture-130969-147609888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766" y="518615"/>
            <a:ext cx="2371583" cy="26749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9441483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262063" y="1146175"/>
            <a:ext cx="5299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sz="48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4800" dirty="0" err="1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8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8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--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614387" y="1966913"/>
            <a:ext cx="788816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Programming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সম্পকে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ধারনা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লাভ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করবে</a:t>
            </a:r>
            <a:r>
              <a:rPr lang="bn-BD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r>
              <a:rPr lang="en-US" sz="4000" dirty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ছোট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Program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40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endParaRPr lang="en-US" sz="4000" dirty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3898" y="423080"/>
            <a:ext cx="7710985" cy="2183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77923" y="3181038"/>
            <a:ext cx="83660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0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559557" y="3221981"/>
            <a:ext cx="7929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C++ Program </a:t>
            </a:r>
            <a:r>
              <a:rPr lang="en-US" sz="40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লেখা</a:t>
            </a:r>
            <a:r>
              <a:rPr lang="en-US" sz="40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Save </a:t>
            </a:r>
            <a:r>
              <a:rPr lang="en-US" sz="4000" dirty="0" err="1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0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40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CODE::BLOCKS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প্রোগ্রাম চালু করাঃ-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FILE&gt;NEW&lt;EMPTY FILE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ক্লিক করা। 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নিন্মের কাঠাম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ো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 মত লি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খা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8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C++ </a:t>
            </a:r>
            <a:r>
              <a:rPr lang="en-US" sz="24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Program</a:t>
            </a:r>
            <a:endParaRPr lang="en-US" sz="6600" dirty="0"/>
          </a:p>
        </p:txBody>
      </p:sp>
      <p:sp>
        <p:nvSpPr>
          <p:cNvPr id="11" name="TextBox 10"/>
          <p:cNvSpPr txBox="1"/>
          <p:nvPr/>
        </p:nvSpPr>
        <p:spPr>
          <a:xfrm>
            <a:off x="668741" y="1678675"/>
            <a:ext cx="7506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hhttttthhutvghh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4275" y="1692322"/>
            <a:ext cx="7574507" cy="3725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73457" y="1897039"/>
            <a:ext cx="73970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#include&lt;</a:t>
            </a:r>
            <a:r>
              <a:rPr lang="en-US" sz="3600" dirty="0" err="1" smtClean="0">
                <a:solidFill>
                  <a:srgbClr val="FF0000"/>
                </a:solidFill>
              </a:rPr>
              <a:t>stdio.h</a:t>
            </a:r>
            <a:r>
              <a:rPr lang="en-US" sz="36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sz="3600" dirty="0" err="1" smtClean="0">
                <a:solidFill>
                  <a:srgbClr val="FF0000"/>
                </a:solidFill>
              </a:rPr>
              <a:t>int</a:t>
            </a:r>
            <a:r>
              <a:rPr lang="en-US" sz="3600" dirty="0" smtClean="0">
                <a:solidFill>
                  <a:srgbClr val="FF0000"/>
                </a:solidFill>
              </a:rPr>
              <a:t> main()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3600" dirty="0" err="1" smtClean="0">
                <a:solidFill>
                  <a:srgbClr val="FF0000"/>
                </a:solidFill>
              </a:rPr>
              <a:t>printf</a:t>
            </a:r>
            <a:r>
              <a:rPr lang="en-US" sz="3600" dirty="0" smtClean="0">
                <a:solidFill>
                  <a:srgbClr val="FF0000"/>
                </a:solidFill>
              </a:rPr>
              <a:t>("</a:t>
            </a:r>
            <a:r>
              <a:rPr lang="en-US" sz="3600" dirty="0" err="1" smtClean="0">
                <a:solidFill>
                  <a:srgbClr val="FF0000"/>
                </a:solidFill>
              </a:rPr>
              <a:t>Hannan</a:t>
            </a:r>
            <a:r>
              <a:rPr lang="en-US" sz="3600" dirty="0" smtClean="0">
                <a:solidFill>
                  <a:srgbClr val="FF0000"/>
                </a:solidFill>
              </a:rPr>
              <a:t>");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Return 0;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}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Program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সেভ করা ও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open:-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File menu&gt; Save/Save as&gt; Box- Name .c&gt;</a:t>
            </a:r>
          </a:p>
          <a:p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Build and run এ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RUN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522288" y="498565"/>
            <a:ext cx="80994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endParaRPr lang="bn-BD" sz="60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6979" y="2047165"/>
            <a:ext cx="75062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eaLnBrk="1" hangingPunct="1">
              <a:buAutoNum type="arabicPeriod"/>
            </a:pP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Code::Blocks Open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en-US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 eaLnBrk="1" hangingPunct="1"/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Print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Program </a:t>
            </a:r>
            <a:r>
              <a:rPr lang="en-US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লেখা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Program</a:t>
            </a:r>
            <a:r>
              <a:rPr lang="bn-BD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সেভ কর ।</a:t>
            </a:r>
          </a:p>
          <a:p>
            <a:pPr eaLnBrk="1" hangingPunct="1"/>
            <a:r>
              <a:rPr lang="bn-BD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.Run </a:t>
            </a:r>
            <a:r>
              <a:rPr lang="bn-BD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</a:t>
            </a:r>
            <a:r>
              <a:rPr lang="en-US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dirty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63538" y="1725694"/>
            <a:ext cx="7661346" cy="6463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বাড়ীর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কাজ</a:t>
            </a:r>
            <a:endParaRPr lang="bn-BD" sz="6000" dirty="0" smtClean="0">
              <a:solidFill>
                <a:srgbClr val="FF0000"/>
              </a:solidFill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 marL="514350" indent="-514350" algn="ctr" eaLnBrk="1" hangingPunct="1"/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একজন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বন্ধুর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Print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Program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endParaRPr lang="en-US" sz="4000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50" indent="-514350" algn="ctr" eaLnBrk="1" hangingPunct="1"/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Save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4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r>
              <a:rPr lang="bn-BD" sz="44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endParaRPr lang="bn-BD" sz="44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endParaRPr lang="bn-BD" sz="44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endParaRPr lang="en-US" sz="44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eaLnBrk="1" hangingPunct="1"/>
            <a:endParaRPr lang="en-US" sz="4400" dirty="0" smtClean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heme2">
  <a:themeElements>
    <a:clrScheme name="powerpoint-template-24 8">
      <a:dk1>
        <a:srgbClr val="4D4D4D"/>
      </a:dk1>
      <a:lt1>
        <a:srgbClr val="FFFFFF"/>
      </a:lt1>
      <a:dk2>
        <a:srgbClr val="4D4D4D"/>
      </a:dk2>
      <a:lt2>
        <a:srgbClr val="C75F06"/>
      </a:lt2>
      <a:accent1>
        <a:srgbClr val="E07D06"/>
      </a:accent1>
      <a:accent2>
        <a:srgbClr val="F2A016"/>
      </a:accent2>
      <a:accent3>
        <a:srgbClr val="FFFFFF"/>
      </a:accent3>
      <a:accent4>
        <a:srgbClr val="404040"/>
      </a:accent4>
      <a:accent5>
        <a:srgbClr val="EDBFAA"/>
      </a:accent5>
      <a:accent6>
        <a:srgbClr val="DB9113"/>
      </a:accent6>
      <a:hlink>
        <a:srgbClr val="F7C91C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C75F06"/>
        </a:lt2>
        <a:accent1>
          <a:srgbClr val="E07D06"/>
        </a:accent1>
        <a:accent2>
          <a:srgbClr val="F2A016"/>
        </a:accent2>
        <a:accent3>
          <a:srgbClr val="FFFFFF"/>
        </a:accent3>
        <a:accent4>
          <a:srgbClr val="404040"/>
        </a:accent4>
        <a:accent5>
          <a:srgbClr val="EDBFAA"/>
        </a:accent5>
        <a:accent6>
          <a:srgbClr val="DB9113"/>
        </a:accent6>
        <a:hlink>
          <a:srgbClr val="F7C91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owerpoint-template-24">
  <a:themeElements>
    <a:clrScheme name="1_powerpoint-template-24 8">
      <a:dk1>
        <a:srgbClr val="4D4D4D"/>
      </a:dk1>
      <a:lt1>
        <a:srgbClr val="FFFFFF"/>
      </a:lt1>
      <a:dk2>
        <a:srgbClr val="4D4D4D"/>
      </a:dk2>
      <a:lt2>
        <a:srgbClr val="C75F06"/>
      </a:lt2>
      <a:accent1>
        <a:srgbClr val="E07D06"/>
      </a:accent1>
      <a:accent2>
        <a:srgbClr val="F2A016"/>
      </a:accent2>
      <a:accent3>
        <a:srgbClr val="FFFFFF"/>
      </a:accent3>
      <a:accent4>
        <a:srgbClr val="404040"/>
      </a:accent4>
      <a:accent5>
        <a:srgbClr val="EDBFAA"/>
      </a:accent5>
      <a:accent6>
        <a:srgbClr val="DB9113"/>
      </a:accent6>
      <a:hlink>
        <a:srgbClr val="F7C91C"/>
      </a:hlink>
      <a:folHlink>
        <a:srgbClr val="DDDDDD"/>
      </a:folHlink>
    </a:clrScheme>
    <a:fontScheme name="1_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8">
        <a:dk1>
          <a:srgbClr val="4D4D4D"/>
        </a:dk1>
        <a:lt1>
          <a:srgbClr val="FFFFFF"/>
        </a:lt1>
        <a:dk2>
          <a:srgbClr val="4D4D4D"/>
        </a:dk2>
        <a:lt2>
          <a:srgbClr val="C75F06"/>
        </a:lt2>
        <a:accent1>
          <a:srgbClr val="E07D06"/>
        </a:accent1>
        <a:accent2>
          <a:srgbClr val="F2A016"/>
        </a:accent2>
        <a:accent3>
          <a:srgbClr val="FFFFFF"/>
        </a:accent3>
        <a:accent4>
          <a:srgbClr val="404040"/>
        </a:accent4>
        <a:accent5>
          <a:srgbClr val="EDBFAA"/>
        </a:accent5>
        <a:accent6>
          <a:srgbClr val="DB9113"/>
        </a:accent6>
        <a:hlink>
          <a:srgbClr val="F7C91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owerpoint-template-24">
  <a:themeElements>
    <a:clrScheme name="1_powerpoint-template-24 8">
      <a:dk1>
        <a:srgbClr val="4D4D4D"/>
      </a:dk1>
      <a:lt1>
        <a:srgbClr val="FFFFFF"/>
      </a:lt1>
      <a:dk2>
        <a:srgbClr val="4D4D4D"/>
      </a:dk2>
      <a:lt2>
        <a:srgbClr val="C75F06"/>
      </a:lt2>
      <a:accent1>
        <a:srgbClr val="E07D06"/>
      </a:accent1>
      <a:accent2>
        <a:srgbClr val="F2A016"/>
      </a:accent2>
      <a:accent3>
        <a:srgbClr val="FFFFFF"/>
      </a:accent3>
      <a:accent4>
        <a:srgbClr val="404040"/>
      </a:accent4>
      <a:accent5>
        <a:srgbClr val="EDBFAA"/>
      </a:accent5>
      <a:accent6>
        <a:srgbClr val="DB9113"/>
      </a:accent6>
      <a:hlink>
        <a:srgbClr val="F7C91C"/>
      </a:hlink>
      <a:folHlink>
        <a:srgbClr val="DDDDDD"/>
      </a:folHlink>
    </a:clrScheme>
    <a:fontScheme name="1_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-template-24 8">
        <a:dk1>
          <a:srgbClr val="4D4D4D"/>
        </a:dk1>
        <a:lt1>
          <a:srgbClr val="FFFFFF"/>
        </a:lt1>
        <a:dk2>
          <a:srgbClr val="4D4D4D"/>
        </a:dk2>
        <a:lt2>
          <a:srgbClr val="C75F06"/>
        </a:lt2>
        <a:accent1>
          <a:srgbClr val="E07D06"/>
        </a:accent1>
        <a:accent2>
          <a:srgbClr val="F2A016"/>
        </a:accent2>
        <a:accent3>
          <a:srgbClr val="FFFFFF"/>
        </a:accent3>
        <a:accent4>
          <a:srgbClr val="404040"/>
        </a:accent4>
        <a:accent5>
          <a:srgbClr val="EDBFAA"/>
        </a:accent5>
        <a:accent6>
          <a:srgbClr val="DB9113"/>
        </a:accent6>
        <a:hlink>
          <a:srgbClr val="F7C91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1785</TotalTime>
  <Words>176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Theme2</vt:lpstr>
      <vt:lpstr>1_powerpoint-template-24</vt:lpstr>
      <vt:lpstr>2_powerpoint-template-24</vt:lpstr>
      <vt:lpstr>Opulent</vt:lpstr>
      <vt:lpstr>Slide 1</vt:lpstr>
      <vt:lpstr>Slide 2</vt:lpstr>
      <vt:lpstr>Slide 3</vt:lpstr>
      <vt:lpstr>Slide 4</vt:lpstr>
      <vt:lpstr> CODE::BLOCKS প্রোগ্রাম চালু করাঃ- </vt:lpstr>
      <vt:lpstr>C++ Program</vt:lpstr>
      <vt:lpstr>Program সেভ করা ও open:-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 Richards</dc:creator>
  <cp:lastModifiedBy>Live</cp:lastModifiedBy>
  <cp:revision>226</cp:revision>
  <dcterms:created xsi:type="dcterms:W3CDTF">2001-09-18T14:49:25Z</dcterms:created>
  <dcterms:modified xsi:type="dcterms:W3CDTF">2017-09-29T15:29:46Z</dcterms:modified>
</cp:coreProperties>
</file>