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6" r:id="rId6"/>
    <p:sldId id="268" r:id="rId7"/>
    <p:sldId id="269" r:id="rId8"/>
    <p:sldId id="267" r:id="rId9"/>
    <p:sldId id="27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76548-0961-4665-9160-6E0AF3BDA7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7CDFD1-48A4-46DF-9C48-BFE2CFB9BB2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৮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0D68DE-82E4-4D26-BEF8-D1BE79697572}" type="parTrans" cxnId="{3BFAF2CD-4826-4605-BA30-B351DAB30EA6}">
      <dgm:prSet/>
      <dgm:spPr/>
      <dgm:t>
        <a:bodyPr/>
        <a:lstStyle/>
        <a:p>
          <a:endParaRPr lang="en-US"/>
        </a:p>
      </dgm:t>
    </dgm:pt>
    <dgm:pt modelId="{115E717D-3516-4E74-B2AD-5414E96A1250}" type="sibTrans" cxnId="{3BFAF2CD-4826-4605-BA30-B351DAB30EA6}">
      <dgm:prSet/>
      <dgm:spPr/>
      <dgm:t>
        <a:bodyPr/>
        <a:lstStyle/>
        <a:p>
          <a:endParaRPr lang="en-US"/>
        </a:p>
      </dgm:t>
    </dgm:pt>
    <dgm:pt modelId="{ED6F57AB-E019-4173-A757-B6A902852E6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গানিতিক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- +,-,/,*,%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F8977-2154-4CD3-A4E3-18F8A2AF11F2}" type="parTrans" cxnId="{0B392E6D-85E6-4695-9ED0-555B405F8F70}">
      <dgm:prSet/>
      <dgm:spPr/>
      <dgm:t>
        <a:bodyPr/>
        <a:lstStyle/>
        <a:p>
          <a:endParaRPr lang="en-US"/>
        </a:p>
      </dgm:t>
    </dgm:pt>
    <dgm:pt modelId="{C571BC31-8F9B-4342-BEC0-75C6C7148E89}" type="sibTrans" cxnId="{0B392E6D-85E6-4695-9ED0-555B405F8F70}">
      <dgm:prSet/>
      <dgm:spPr/>
      <dgm:t>
        <a:bodyPr/>
        <a:lstStyle/>
        <a:p>
          <a:endParaRPr lang="en-US"/>
        </a:p>
      </dgm:t>
    </dgm:pt>
    <dgm:pt modelId="{E5365EE6-D57A-4D1E-8F4B-1B8C78D2032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রিলেশনাল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&lt;,&gt;,&gt;=,&lt;=,==,!=</a:t>
          </a:r>
          <a:endParaRPr lang="en-US" sz="4000" dirty="0"/>
        </a:p>
      </dgm:t>
    </dgm:pt>
    <dgm:pt modelId="{CBD3182B-E728-42E2-89AF-E8409127071B}" type="parTrans" cxnId="{F3818FE6-897C-4E94-9783-B221962200CE}">
      <dgm:prSet/>
      <dgm:spPr/>
      <dgm:t>
        <a:bodyPr/>
        <a:lstStyle/>
        <a:p>
          <a:endParaRPr lang="en-US"/>
        </a:p>
      </dgm:t>
    </dgm:pt>
    <dgm:pt modelId="{BBDDCA43-29D0-4B70-9248-5157B4A2D94E}" type="sibTrans" cxnId="{F3818FE6-897C-4E94-9783-B221962200CE}">
      <dgm:prSet/>
      <dgm:spPr/>
      <dgm:t>
        <a:bodyPr/>
        <a:lstStyle/>
        <a:p>
          <a:endParaRPr lang="en-US"/>
        </a:p>
      </dgm:t>
    </dgm:pt>
    <dgm:pt modelId="{5AE52DEF-87C7-426C-8C2F-ECCD42E5CD9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লজিক্যাল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অপারেটরঃ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- &amp;&amp;, ||, !</a:t>
          </a:r>
          <a:endParaRPr lang="en-US" sz="4000" dirty="0"/>
        </a:p>
      </dgm:t>
    </dgm:pt>
    <dgm:pt modelId="{194EE1F6-F0FA-486E-B535-4040E2A9F67D}" type="parTrans" cxnId="{0ACFB785-ECB4-4BAB-B286-4B0196C592D0}">
      <dgm:prSet/>
      <dgm:spPr/>
      <dgm:t>
        <a:bodyPr/>
        <a:lstStyle/>
        <a:p>
          <a:endParaRPr lang="en-US"/>
        </a:p>
      </dgm:t>
    </dgm:pt>
    <dgm:pt modelId="{394569D6-502E-4191-9122-46B405EEEE22}" type="sibTrans" cxnId="{0ACFB785-ECB4-4BAB-B286-4B0196C592D0}">
      <dgm:prSet/>
      <dgm:spPr/>
      <dgm:t>
        <a:bodyPr/>
        <a:lstStyle/>
        <a:p>
          <a:endParaRPr lang="en-US"/>
        </a:p>
      </dgm:t>
    </dgm:pt>
    <dgm:pt modelId="{3AC635ED-20A3-430F-B50E-62688502FA0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ইনক্রিমেন্ট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- ++a, a++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26522C-1689-4B91-9A2D-961C6B2BF66E}" type="parTrans" cxnId="{9D438F7F-8ABF-489B-ADC8-6D45938D4C0D}">
      <dgm:prSet/>
      <dgm:spPr/>
      <dgm:t>
        <a:bodyPr/>
        <a:lstStyle/>
        <a:p>
          <a:endParaRPr lang="en-US"/>
        </a:p>
      </dgm:t>
    </dgm:pt>
    <dgm:pt modelId="{E320CA7D-3AB9-4D4D-B5BE-EAD2E9139687}" type="sibTrans" cxnId="{9D438F7F-8ABF-489B-ADC8-6D45938D4C0D}">
      <dgm:prSet/>
      <dgm:spPr/>
      <dgm:t>
        <a:bodyPr/>
        <a:lstStyle/>
        <a:p>
          <a:endParaRPr lang="en-US"/>
        </a:p>
      </dgm:t>
    </dgm:pt>
    <dgm:pt modelId="{A9B01071-CC83-41A0-9876-A93E01B9C5F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ওয়াইজ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-&amp;, |, ^, &lt;&lt;, &gt;&gt;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94FC58-F19F-4F7A-A131-917879900711}" type="parTrans" cxnId="{4E064AA2-6DC3-49E6-A597-27170A21A3CD}">
      <dgm:prSet/>
      <dgm:spPr/>
      <dgm:t>
        <a:bodyPr/>
        <a:lstStyle/>
        <a:p>
          <a:endParaRPr lang="en-US"/>
        </a:p>
      </dgm:t>
    </dgm:pt>
    <dgm:pt modelId="{1AC556A2-87C8-43CF-8608-4D5A1DEBFA16}" type="sibTrans" cxnId="{4E064AA2-6DC3-49E6-A597-27170A21A3CD}">
      <dgm:prSet/>
      <dgm:spPr/>
      <dgm:t>
        <a:bodyPr/>
        <a:lstStyle/>
        <a:p>
          <a:endParaRPr lang="en-US"/>
        </a:p>
      </dgm:t>
    </dgm:pt>
    <dgm:pt modelId="{5FD6D5D0-FB29-4B06-BC9B-98478CBC9CA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কন্ডিশনাল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সত্য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অন্যটি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6BBBAB-D722-406F-B006-575AB657DD8E}" type="parTrans" cxnId="{3E881C91-789D-4E14-A649-3C0155113751}">
      <dgm:prSet/>
      <dgm:spPr/>
      <dgm:t>
        <a:bodyPr/>
        <a:lstStyle/>
        <a:p>
          <a:endParaRPr lang="en-US"/>
        </a:p>
      </dgm:t>
    </dgm:pt>
    <dgm:pt modelId="{2A6F41E0-506F-4E93-B572-4B8665C1572D}" type="sibTrans" cxnId="{3E881C91-789D-4E14-A649-3C0155113751}">
      <dgm:prSet/>
      <dgm:spPr/>
      <dgm:t>
        <a:bodyPr/>
        <a:lstStyle/>
        <a:p>
          <a:endParaRPr lang="en-US"/>
        </a:p>
      </dgm:t>
    </dgm:pt>
    <dgm:pt modelId="{818C1C3B-87E1-4084-8459-282068DE203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অ্যাসাইনমেন্ট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-a=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a+,a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=a*b</a:t>
          </a:r>
          <a:endParaRPr lang="en-US" sz="4000" dirty="0"/>
        </a:p>
      </dgm:t>
    </dgm:pt>
    <dgm:pt modelId="{DB931063-9403-4C4D-82F7-81BCBAA510E4}" type="parTrans" cxnId="{75B1E355-B091-4466-9450-B9BD5F25218B}">
      <dgm:prSet/>
      <dgm:spPr/>
      <dgm:t>
        <a:bodyPr/>
        <a:lstStyle/>
        <a:p>
          <a:endParaRPr lang="en-US"/>
        </a:p>
      </dgm:t>
    </dgm:pt>
    <dgm:pt modelId="{50EC3A2F-1ED5-42E5-B408-6A25D971B271}" type="sibTrans" cxnId="{75B1E355-B091-4466-9450-B9BD5F25218B}">
      <dgm:prSet/>
      <dgm:spPr/>
      <dgm:t>
        <a:bodyPr/>
        <a:lstStyle/>
        <a:p>
          <a:endParaRPr lang="en-US"/>
        </a:p>
      </dgm:t>
    </dgm:pt>
    <dgm:pt modelId="{DF278342-DB33-4F5E-84CA-F999DDC41EB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B130FA-BE77-46D3-B0DF-8109298DB3FD}" type="parTrans" cxnId="{FD15F2AC-AC66-482E-8CD6-6F796B6EA621}">
      <dgm:prSet/>
      <dgm:spPr/>
      <dgm:t>
        <a:bodyPr/>
        <a:lstStyle/>
        <a:p>
          <a:endParaRPr lang="en-US"/>
        </a:p>
      </dgm:t>
    </dgm:pt>
    <dgm:pt modelId="{4F391C73-E248-4FC4-A669-CB939FAE9860}" type="sibTrans" cxnId="{FD15F2AC-AC66-482E-8CD6-6F796B6EA621}">
      <dgm:prSet/>
      <dgm:spPr/>
      <dgm:t>
        <a:bodyPr/>
        <a:lstStyle/>
        <a:p>
          <a:endParaRPr lang="en-US"/>
        </a:p>
      </dgm:t>
    </dgm:pt>
    <dgm:pt modelId="{7E7032EB-0E85-4C34-964F-772F1DAB1E9E}" type="pres">
      <dgm:prSet presAssocID="{AE876548-0961-4665-9160-6E0AF3BDA7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2CBDE-84AE-43FD-BE98-36EF92A1978C}" type="pres">
      <dgm:prSet presAssocID="{857CDFD1-48A4-46DF-9C48-BFE2CFB9BB2D}" presName="root1" presStyleCnt="0"/>
      <dgm:spPr/>
    </dgm:pt>
    <dgm:pt modelId="{8761D5B6-E713-470D-9166-EB1E7D7BAF33}" type="pres">
      <dgm:prSet presAssocID="{857CDFD1-48A4-46DF-9C48-BFE2CFB9BB2D}" presName="LevelOneTextNode" presStyleLbl="node0" presStyleIdx="0" presStyleCnt="1" custScaleY="147824" custLinFactX="-200000" custLinFactNeighborX="-286303" custLinFactNeighborY="-5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71F3F6-46B7-42C9-8FBE-950908C83178}" type="pres">
      <dgm:prSet presAssocID="{857CDFD1-48A4-46DF-9C48-BFE2CFB9BB2D}" presName="level2hierChild" presStyleCnt="0"/>
      <dgm:spPr/>
    </dgm:pt>
    <dgm:pt modelId="{5490D71A-EFBA-4528-93A8-C2F41F9C8D8C}" type="pres">
      <dgm:prSet presAssocID="{EEDF8977-2154-4CD3-A4E3-18F8A2AF11F2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0E5078EC-1132-49D9-9431-22C49AA8C2EA}" type="pres">
      <dgm:prSet presAssocID="{EEDF8977-2154-4CD3-A4E3-18F8A2AF11F2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F4B8770-3798-42FB-8164-34CA17847AC8}" type="pres">
      <dgm:prSet presAssocID="{ED6F57AB-E019-4173-A757-B6A902852E64}" presName="root2" presStyleCnt="0"/>
      <dgm:spPr/>
    </dgm:pt>
    <dgm:pt modelId="{FBE0EE54-BF58-4C58-A1D4-9CD7917F4CF5}" type="pres">
      <dgm:prSet presAssocID="{ED6F57AB-E019-4173-A757-B6A902852E64}" presName="LevelTwoTextNode" presStyleLbl="node2" presStyleIdx="0" presStyleCnt="8" custScaleX="4216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F6C35C-6CCE-4C98-8810-963E85114BA0}" type="pres">
      <dgm:prSet presAssocID="{ED6F57AB-E019-4173-A757-B6A902852E64}" presName="level3hierChild" presStyleCnt="0"/>
      <dgm:spPr/>
    </dgm:pt>
    <dgm:pt modelId="{F00EFDE8-1A43-463F-B544-984AEE8BAC11}" type="pres">
      <dgm:prSet presAssocID="{CBD3182B-E728-42E2-89AF-E8409127071B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EEDCC37D-99B5-4BBD-A012-5E8A38492EC0}" type="pres">
      <dgm:prSet presAssocID="{CBD3182B-E728-42E2-89AF-E8409127071B}" presName="connTx" presStyleLbl="parChTrans1D2" presStyleIdx="1" presStyleCnt="8"/>
      <dgm:spPr/>
      <dgm:t>
        <a:bodyPr/>
        <a:lstStyle/>
        <a:p>
          <a:endParaRPr lang="en-US"/>
        </a:p>
      </dgm:t>
    </dgm:pt>
    <dgm:pt modelId="{63A18C41-58A3-46CA-97BA-9F52A9197443}" type="pres">
      <dgm:prSet presAssocID="{E5365EE6-D57A-4D1E-8F4B-1B8C78D20321}" presName="root2" presStyleCnt="0"/>
      <dgm:spPr/>
    </dgm:pt>
    <dgm:pt modelId="{D76DB2BA-9580-47D0-A113-08A0C28E1D27}" type="pres">
      <dgm:prSet presAssocID="{E5365EE6-D57A-4D1E-8F4B-1B8C78D20321}" presName="LevelTwoTextNode" presStyleLbl="node2" presStyleIdx="1" presStyleCnt="8" custScaleX="421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221760-7855-4205-882D-8EB4C28E861D}" type="pres">
      <dgm:prSet presAssocID="{E5365EE6-D57A-4D1E-8F4B-1B8C78D20321}" presName="level3hierChild" presStyleCnt="0"/>
      <dgm:spPr/>
    </dgm:pt>
    <dgm:pt modelId="{E354CFD3-35E1-49CF-B7FF-7E5E56DD37F4}" type="pres">
      <dgm:prSet presAssocID="{194EE1F6-F0FA-486E-B535-4040E2A9F67D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4E78400C-4A9F-42DA-BDF1-DEE8F384E868}" type="pres">
      <dgm:prSet presAssocID="{194EE1F6-F0FA-486E-B535-4040E2A9F67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AE99BF7C-2048-4EAD-899D-CDFD26DE90B5}" type="pres">
      <dgm:prSet presAssocID="{5AE52DEF-87C7-426C-8C2F-ECCD42E5CD96}" presName="root2" presStyleCnt="0"/>
      <dgm:spPr/>
    </dgm:pt>
    <dgm:pt modelId="{D40BA924-1881-48C6-A23A-46529F238700}" type="pres">
      <dgm:prSet presAssocID="{5AE52DEF-87C7-426C-8C2F-ECCD42E5CD96}" presName="LevelTwoTextNode" presStyleLbl="node2" presStyleIdx="2" presStyleCnt="8" custScaleX="4230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5FE7C1-8277-4E52-B23F-1FB1E97F9AF3}" type="pres">
      <dgm:prSet presAssocID="{5AE52DEF-87C7-426C-8C2F-ECCD42E5CD96}" presName="level3hierChild" presStyleCnt="0"/>
      <dgm:spPr/>
    </dgm:pt>
    <dgm:pt modelId="{68552B23-16D0-410D-B5DE-65E96594EB48}" type="pres">
      <dgm:prSet presAssocID="{DB931063-9403-4C4D-82F7-81BCBAA510E4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D9EAB279-1759-4ADB-BA07-A57613F77A80}" type="pres">
      <dgm:prSet presAssocID="{DB931063-9403-4C4D-82F7-81BCBAA510E4}" presName="connTx" presStyleLbl="parChTrans1D2" presStyleIdx="3" presStyleCnt="8"/>
      <dgm:spPr/>
      <dgm:t>
        <a:bodyPr/>
        <a:lstStyle/>
        <a:p>
          <a:endParaRPr lang="en-US"/>
        </a:p>
      </dgm:t>
    </dgm:pt>
    <dgm:pt modelId="{BCBAA671-2CD2-40AC-B741-FDF1266E1AC4}" type="pres">
      <dgm:prSet presAssocID="{818C1C3B-87E1-4084-8459-282068DE2031}" presName="root2" presStyleCnt="0"/>
      <dgm:spPr/>
    </dgm:pt>
    <dgm:pt modelId="{132C1EB6-1120-483A-898C-9542E5E913E2}" type="pres">
      <dgm:prSet presAssocID="{818C1C3B-87E1-4084-8459-282068DE2031}" presName="LevelTwoTextNode" presStyleLbl="node2" presStyleIdx="3" presStyleCnt="8" custScaleX="426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13DDD-4428-44D9-A5D9-1794277B530A}" type="pres">
      <dgm:prSet presAssocID="{818C1C3B-87E1-4084-8459-282068DE2031}" presName="level3hierChild" presStyleCnt="0"/>
      <dgm:spPr/>
    </dgm:pt>
    <dgm:pt modelId="{FD7E4781-1C82-449F-9699-C9E535600DA1}" type="pres">
      <dgm:prSet presAssocID="{7226522C-1689-4B91-9A2D-961C6B2BF66E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85FE2DD9-02B4-4443-BDAC-CBA7A845F8F8}" type="pres">
      <dgm:prSet presAssocID="{7226522C-1689-4B91-9A2D-961C6B2BF66E}" presName="connTx" presStyleLbl="parChTrans1D2" presStyleIdx="4" presStyleCnt="8"/>
      <dgm:spPr/>
      <dgm:t>
        <a:bodyPr/>
        <a:lstStyle/>
        <a:p>
          <a:endParaRPr lang="en-US"/>
        </a:p>
      </dgm:t>
    </dgm:pt>
    <dgm:pt modelId="{CCC94CDB-F8F9-4D2F-B829-0EAF17EA651F}" type="pres">
      <dgm:prSet presAssocID="{3AC635ED-20A3-430F-B50E-62688502FA0C}" presName="root2" presStyleCnt="0"/>
      <dgm:spPr/>
    </dgm:pt>
    <dgm:pt modelId="{09DC2799-D648-4605-9EE7-3715D13E7585}" type="pres">
      <dgm:prSet presAssocID="{3AC635ED-20A3-430F-B50E-62688502FA0C}" presName="LevelTwoTextNode" presStyleLbl="node2" presStyleIdx="4" presStyleCnt="8" custScaleX="422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77032-6BAF-409A-BF21-38321A9A3DB6}" type="pres">
      <dgm:prSet presAssocID="{3AC635ED-20A3-430F-B50E-62688502FA0C}" presName="level3hierChild" presStyleCnt="0"/>
      <dgm:spPr/>
    </dgm:pt>
    <dgm:pt modelId="{2D4B6A4F-8E17-4AC3-A8DD-04589FC9DC2B}" type="pres">
      <dgm:prSet presAssocID="{846BBBAB-D722-406F-B006-575AB657DD8E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76663246-2F01-4611-BEFE-A5D5DB99F053}" type="pres">
      <dgm:prSet presAssocID="{846BBBAB-D722-406F-B006-575AB657DD8E}" presName="connTx" presStyleLbl="parChTrans1D2" presStyleIdx="5" presStyleCnt="8"/>
      <dgm:spPr/>
      <dgm:t>
        <a:bodyPr/>
        <a:lstStyle/>
        <a:p>
          <a:endParaRPr lang="en-US"/>
        </a:p>
      </dgm:t>
    </dgm:pt>
    <dgm:pt modelId="{F9F44340-0CBD-4BBD-BAAE-EF3B0F96E405}" type="pres">
      <dgm:prSet presAssocID="{5FD6D5D0-FB29-4B06-BC9B-98478CBC9CAC}" presName="root2" presStyleCnt="0"/>
      <dgm:spPr/>
    </dgm:pt>
    <dgm:pt modelId="{660C2695-9935-4D43-BFD9-93CFECBFDD5E}" type="pres">
      <dgm:prSet presAssocID="{5FD6D5D0-FB29-4B06-BC9B-98478CBC9CAC}" presName="LevelTwoTextNode" presStyleLbl="node2" presStyleIdx="5" presStyleCnt="8" custScaleX="427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E8AF40-4B58-4E55-9E02-D8AABFBB2737}" type="pres">
      <dgm:prSet presAssocID="{5FD6D5D0-FB29-4B06-BC9B-98478CBC9CAC}" presName="level3hierChild" presStyleCnt="0"/>
      <dgm:spPr/>
    </dgm:pt>
    <dgm:pt modelId="{BFAF17C0-84A6-4073-A5CD-887990A5C565}" type="pres">
      <dgm:prSet presAssocID="{1394FC58-F19F-4F7A-A131-917879900711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54286E39-EABC-4EB3-8B69-37F202C0539D}" type="pres">
      <dgm:prSet presAssocID="{1394FC58-F19F-4F7A-A131-91787990071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F10C2A8E-B28A-49F5-A94E-78447CC50443}" type="pres">
      <dgm:prSet presAssocID="{A9B01071-CC83-41A0-9876-A93E01B9C5FC}" presName="root2" presStyleCnt="0"/>
      <dgm:spPr/>
    </dgm:pt>
    <dgm:pt modelId="{C8FB13E8-2A18-44C6-961A-B367CF78A733}" type="pres">
      <dgm:prSet presAssocID="{A9B01071-CC83-41A0-9876-A93E01B9C5FC}" presName="LevelTwoTextNode" presStyleLbl="node2" presStyleIdx="6" presStyleCnt="8" custScaleX="420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00B1BB-9049-409A-84E4-C0D9DDF48083}" type="pres">
      <dgm:prSet presAssocID="{A9B01071-CC83-41A0-9876-A93E01B9C5FC}" presName="level3hierChild" presStyleCnt="0"/>
      <dgm:spPr/>
    </dgm:pt>
    <dgm:pt modelId="{B0E8CAD4-64F4-4B22-8AF1-F228C199DD9D}" type="pres">
      <dgm:prSet presAssocID="{8DB130FA-BE77-46D3-B0DF-8109298DB3FD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7645EC27-FF99-48E5-8C7E-8805DF86E30A}" type="pres">
      <dgm:prSet presAssocID="{8DB130FA-BE77-46D3-B0DF-8109298DB3FD}" presName="connTx" presStyleLbl="parChTrans1D2" presStyleIdx="7" presStyleCnt="8"/>
      <dgm:spPr/>
      <dgm:t>
        <a:bodyPr/>
        <a:lstStyle/>
        <a:p>
          <a:endParaRPr lang="en-US"/>
        </a:p>
      </dgm:t>
    </dgm:pt>
    <dgm:pt modelId="{D7A58FB0-538D-4C78-894C-E4C0AB636E1F}" type="pres">
      <dgm:prSet presAssocID="{DF278342-DB33-4F5E-84CA-F999DDC41EB5}" presName="root2" presStyleCnt="0"/>
      <dgm:spPr/>
    </dgm:pt>
    <dgm:pt modelId="{E5E27FD4-B916-4266-8C76-FB3C7D54FF8A}" type="pres">
      <dgm:prSet presAssocID="{DF278342-DB33-4F5E-84CA-F999DDC41EB5}" presName="LevelTwoTextNode" presStyleLbl="node2" presStyleIdx="7" presStyleCnt="8" custScaleX="237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E82086-A9AD-4CE2-9439-2FD7DC4A8187}" type="pres">
      <dgm:prSet presAssocID="{DF278342-DB33-4F5E-84CA-F999DDC41EB5}" presName="level3hierChild" presStyleCnt="0"/>
      <dgm:spPr/>
    </dgm:pt>
  </dgm:ptLst>
  <dgm:cxnLst>
    <dgm:cxn modelId="{4E064AA2-6DC3-49E6-A597-27170A21A3CD}" srcId="{857CDFD1-48A4-46DF-9C48-BFE2CFB9BB2D}" destId="{A9B01071-CC83-41A0-9876-A93E01B9C5FC}" srcOrd="6" destOrd="0" parTransId="{1394FC58-F19F-4F7A-A131-917879900711}" sibTransId="{1AC556A2-87C8-43CF-8608-4D5A1DEBFA16}"/>
    <dgm:cxn modelId="{3E881C91-789D-4E14-A649-3C0155113751}" srcId="{857CDFD1-48A4-46DF-9C48-BFE2CFB9BB2D}" destId="{5FD6D5D0-FB29-4B06-BC9B-98478CBC9CAC}" srcOrd="5" destOrd="0" parTransId="{846BBBAB-D722-406F-B006-575AB657DD8E}" sibTransId="{2A6F41E0-506F-4E93-B572-4B8665C1572D}"/>
    <dgm:cxn modelId="{6CBAAC55-7D81-4EA0-9916-E523342B2A74}" type="presOf" srcId="{818C1C3B-87E1-4084-8459-282068DE2031}" destId="{132C1EB6-1120-483A-898C-9542E5E913E2}" srcOrd="0" destOrd="0" presId="urn:microsoft.com/office/officeart/2008/layout/HorizontalMultiLevelHierarchy"/>
    <dgm:cxn modelId="{ADF512C8-AC1F-432B-851E-DD4330991A11}" type="presOf" srcId="{5FD6D5D0-FB29-4B06-BC9B-98478CBC9CAC}" destId="{660C2695-9935-4D43-BFD9-93CFECBFDD5E}" srcOrd="0" destOrd="0" presId="urn:microsoft.com/office/officeart/2008/layout/HorizontalMultiLevelHierarchy"/>
    <dgm:cxn modelId="{A5036B7B-A181-4021-9AC2-6B2F539592EA}" type="presOf" srcId="{EEDF8977-2154-4CD3-A4E3-18F8A2AF11F2}" destId="{5490D71A-EFBA-4528-93A8-C2F41F9C8D8C}" srcOrd="0" destOrd="0" presId="urn:microsoft.com/office/officeart/2008/layout/HorizontalMultiLevelHierarchy"/>
    <dgm:cxn modelId="{E04A3388-A188-449B-BC01-D5109DB541CF}" type="presOf" srcId="{E5365EE6-D57A-4D1E-8F4B-1B8C78D20321}" destId="{D76DB2BA-9580-47D0-A113-08A0C28E1D27}" srcOrd="0" destOrd="0" presId="urn:microsoft.com/office/officeart/2008/layout/HorizontalMultiLevelHierarchy"/>
    <dgm:cxn modelId="{FB5EF428-8CBF-4BA7-B726-D4FBD631E5E7}" type="presOf" srcId="{194EE1F6-F0FA-486E-B535-4040E2A9F67D}" destId="{E354CFD3-35E1-49CF-B7FF-7E5E56DD37F4}" srcOrd="0" destOrd="0" presId="urn:microsoft.com/office/officeart/2008/layout/HorizontalMultiLevelHierarchy"/>
    <dgm:cxn modelId="{3DF5BD43-B302-42CF-A7A5-298071561FFC}" type="presOf" srcId="{DB931063-9403-4C4D-82F7-81BCBAA510E4}" destId="{68552B23-16D0-410D-B5DE-65E96594EB48}" srcOrd="0" destOrd="0" presId="urn:microsoft.com/office/officeart/2008/layout/HorizontalMultiLevelHierarchy"/>
    <dgm:cxn modelId="{5AA13309-93C4-4BF5-B32B-4DFDBD6F3295}" type="presOf" srcId="{3AC635ED-20A3-430F-B50E-62688502FA0C}" destId="{09DC2799-D648-4605-9EE7-3715D13E7585}" srcOrd="0" destOrd="0" presId="urn:microsoft.com/office/officeart/2008/layout/HorizontalMultiLevelHierarchy"/>
    <dgm:cxn modelId="{8F40434E-3A76-4817-BB54-5080B9922B5A}" type="presOf" srcId="{A9B01071-CC83-41A0-9876-A93E01B9C5FC}" destId="{C8FB13E8-2A18-44C6-961A-B367CF78A733}" srcOrd="0" destOrd="0" presId="urn:microsoft.com/office/officeart/2008/layout/HorizontalMultiLevelHierarchy"/>
    <dgm:cxn modelId="{FD15F2AC-AC66-482E-8CD6-6F796B6EA621}" srcId="{857CDFD1-48A4-46DF-9C48-BFE2CFB9BB2D}" destId="{DF278342-DB33-4F5E-84CA-F999DDC41EB5}" srcOrd="7" destOrd="0" parTransId="{8DB130FA-BE77-46D3-B0DF-8109298DB3FD}" sibTransId="{4F391C73-E248-4FC4-A669-CB939FAE9860}"/>
    <dgm:cxn modelId="{F3818FE6-897C-4E94-9783-B221962200CE}" srcId="{857CDFD1-48A4-46DF-9C48-BFE2CFB9BB2D}" destId="{E5365EE6-D57A-4D1E-8F4B-1B8C78D20321}" srcOrd="1" destOrd="0" parTransId="{CBD3182B-E728-42E2-89AF-E8409127071B}" sibTransId="{BBDDCA43-29D0-4B70-9248-5157B4A2D94E}"/>
    <dgm:cxn modelId="{5D23704B-F35C-4A2C-B143-A8F14FC4F5E6}" type="presOf" srcId="{CBD3182B-E728-42E2-89AF-E8409127071B}" destId="{EEDCC37D-99B5-4BBD-A012-5E8A38492EC0}" srcOrd="1" destOrd="0" presId="urn:microsoft.com/office/officeart/2008/layout/HorizontalMultiLevelHierarchy"/>
    <dgm:cxn modelId="{E1FE5C6B-1B30-4838-98E5-7021AB6AD57E}" type="presOf" srcId="{5AE52DEF-87C7-426C-8C2F-ECCD42E5CD96}" destId="{D40BA924-1881-48C6-A23A-46529F238700}" srcOrd="0" destOrd="0" presId="urn:microsoft.com/office/officeart/2008/layout/HorizontalMultiLevelHierarchy"/>
    <dgm:cxn modelId="{0B392E6D-85E6-4695-9ED0-555B405F8F70}" srcId="{857CDFD1-48A4-46DF-9C48-BFE2CFB9BB2D}" destId="{ED6F57AB-E019-4173-A757-B6A902852E64}" srcOrd="0" destOrd="0" parTransId="{EEDF8977-2154-4CD3-A4E3-18F8A2AF11F2}" sibTransId="{C571BC31-8F9B-4342-BEC0-75C6C7148E89}"/>
    <dgm:cxn modelId="{316E057B-EF98-4327-90CA-679BC551EF79}" type="presOf" srcId="{846BBBAB-D722-406F-B006-575AB657DD8E}" destId="{2D4B6A4F-8E17-4AC3-A8DD-04589FC9DC2B}" srcOrd="0" destOrd="0" presId="urn:microsoft.com/office/officeart/2008/layout/HorizontalMultiLevelHierarchy"/>
    <dgm:cxn modelId="{3176C998-2580-42AF-A443-354E0A3C9871}" type="presOf" srcId="{ED6F57AB-E019-4173-A757-B6A902852E64}" destId="{FBE0EE54-BF58-4C58-A1D4-9CD7917F4CF5}" srcOrd="0" destOrd="0" presId="urn:microsoft.com/office/officeart/2008/layout/HorizontalMultiLevelHierarchy"/>
    <dgm:cxn modelId="{3C7D2328-1668-49BB-8DEC-53ECFB35C62E}" type="presOf" srcId="{194EE1F6-F0FA-486E-B535-4040E2A9F67D}" destId="{4E78400C-4A9F-42DA-BDF1-DEE8F384E868}" srcOrd="1" destOrd="0" presId="urn:microsoft.com/office/officeart/2008/layout/HorizontalMultiLevelHierarchy"/>
    <dgm:cxn modelId="{CB0B3997-8088-4C50-9AF3-4719EFFDB9A7}" type="presOf" srcId="{1394FC58-F19F-4F7A-A131-917879900711}" destId="{54286E39-EABC-4EB3-8B69-37F202C0539D}" srcOrd="1" destOrd="0" presId="urn:microsoft.com/office/officeart/2008/layout/HorizontalMultiLevelHierarchy"/>
    <dgm:cxn modelId="{75B1E355-B091-4466-9450-B9BD5F25218B}" srcId="{857CDFD1-48A4-46DF-9C48-BFE2CFB9BB2D}" destId="{818C1C3B-87E1-4084-8459-282068DE2031}" srcOrd="3" destOrd="0" parTransId="{DB931063-9403-4C4D-82F7-81BCBAA510E4}" sibTransId="{50EC3A2F-1ED5-42E5-B408-6A25D971B271}"/>
    <dgm:cxn modelId="{EC3AF89C-0FCD-47B8-87EF-798BA6BD8554}" type="presOf" srcId="{8DB130FA-BE77-46D3-B0DF-8109298DB3FD}" destId="{B0E8CAD4-64F4-4B22-8AF1-F228C199DD9D}" srcOrd="0" destOrd="0" presId="urn:microsoft.com/office/officeart/2008/layout/HorizontalMultiLevelHierarchy"/>
    <dgm:cxn modelId="{3BFAF2CD-4826-4605-BA30-B351DAB30EA6}" srcId="{AE876548-0961-4665-9160-6E0AF3BDA72E}" destId="{857CDFD1-48A4-46DF-9C48-BFE2CFB9BB2D}" srcOrd="0" destOrd="0" parTransId="{540D68DE-82E4-4D26-BEF8-D1BE79697572}" sibTransId="{115E717D-3516-4E74-B2AD-5414E96A1250}"/>
    <dgm:cxn modelId="{DAC8AA78-BD99-4A11-A6A8-A903D1DEE5FF}" type="presOf" srcId="{AE876548-0961-4665-9160-6E0AF3BDA72E}" destId="{7E7032EB-0E85-4C34-964F-772F1DAB1E9E}" srcOrd="0" destOrd="0" presId="urn:microsoft.com/office/officeart/2008/layout/HorizontalMultiLevelHierarchy"/>
    <dgm:cxn modelId="{ABA41139-8CB5-4AAE-9DE7-D49DEC86E9FF}" type="presOf" srcId="{8DB130FA-BE77-46D3-B0DF-8109298DB3FD}" destId="{7645EC27-FF99-48E5-8C7E-8805DF86E30A}" srcOrd="1" destOrd="0" presId="urn:microsoft.com/office/officeart/2008/layout/HorizontalMultiLevelHierarchy"/>
    <dgm:cxn modelId="{BD8ACF8F-50B7-42DD-A8F3-CCB8C04844F5}" type="presOf" srcId="{846BBBAB-D722-406F-B006-575AB657DD8E}" destId="{76663246-2F01-4611-BEFE-A5D5DB99F053}" srcOrd="1" destOrd="0" presId="urn:microsoft.com/office/officeart/2008/layout/HorizontalMultiLevelHierarchy"/>
    <dgm:cxn modelId="{14A519EC-DC7C-4720-A1B2-0C0E1B5396F5}" type="presOf" srcId="{1394FC58-F19F-4F7A-A131-917879900711}" destId="{BFAF17C0-84A6-4073-A5CD-887990A5C565}" srcOrd="0" destOrd="0" presId="urn:microsoft.com/office/officeart/2008/layout/HorizontalMultiLevelHierarchy"/>
    <dgm:cxn modelId="{1F99B41D-343C-442E-92AD-6F36F7D4100F}" type="presOf" srcId="{DF278342-DB33-4F5E-84CA-F999DDC41EB5}" destId="{E5E27FD4-B916-4266-8C76-FB3C7D54FF8A}" srcOrd="0" destOrd="0" presId="urn:microsoft.com/office/officeart/2008/layout/HorizontalMultiLevelHierarchy"/>
    <dgm:cxn modelId="{3F7B8471-010D-4F53-81C0-35AFD1DA8CB1}" type="presOf" srcId="{857CDFD1-48A4-46DF-9C48-BFE2CFB9BB2D}" destId="{8761D5B6-E713-470D-9166-EB1E7D7BAF33}" srcOrd="0" destOrd="0" presId="urn:microsoft.com/office/officeart/2008/layout/HorizontalMultiLevelHierarchy"/>
    <dgm:cxn modelId="{092C724A-CEDE-48AF-9838-D1AED6FC5CE4}" type="presOf" srcId="{7226522C-1689-4B91-9A2D-961C6B2BF66E}" destId="{FD7E4781-1C82-449F-9699-C9E535600DA1}" srcOrd="0" destOrd="0" presId="urn:microsoft.com/office/officeart/2008/layout/HorizontalMultiLevelHierarchy"/>
    <dgm:cxn modelId="{0ACFB785-ECB4-4BAB-B286-4B0196C592D0}" srcId="{857CDFD1-48A4-46DF-9C48-BFE2CFB9BB2D}" destId="{5AE52DEF-87C7-426C-8C2F-ECCD42E5CD96}" srcOrd="2" destOrd="0" parTransId="{194EE1F6-F0FA-486E-B535-4040E2A9F67D}" sibTransId="{394569D6-502E-4191-9122-46B405EEEE22}"/>
    <dgm:cxn modelId="{D3AF45CC-A845-46A5-B21A-3B9167962A28}" type="presOf" srcId="{7226522C-1689-4B91-9A2D-961C6B2BF66E}" destId="{85FE2DD9-02B4-4443-BDAC-CBA7A845F8F8}" srcOrd="1" destOrd="0" presId="urn:microsoft.com/office/officeart/2008/layout/HorizontalMultiLevelHierarchy"/>
    <dgm:cxn modelId="{A868C9B4-427F-4211-A0A2-50B854051267}" type="presOf" srcId="{EEDF8977-2154-4CD3-A4E3-18F8A2AF11F2}" destId="{0E5078EC-1132-49D9-9431-22C49AA8C2EA}" srcOrd="1" destOrd="0" presId="urn:microsoft.com/office/officeart/2008/layout/HorizontalMultiLevelHierarchy"/>
    <dgm:cxn modelId="{B16846DC-D4AD-4FD4-BF97-7780504EFE33}" type="presOf" srcId="{DB931063-9403-4C4D-82F7-81BCBAA510E4}" destId="{D9EAB279-1759-4ADB-BA07-A57613F77A80}" srcOrd="1" destOrd="0" presId="urn:microsoft.com/office/officeart/2008/layout/HorizontalMultiLevelHierarchy"/>
    <dgm:cxn modelId="{DF395831-6570-413E-B035-AA11BEB3B1F4}" type="presOf" srcId="{CBD3182B-E728-42E2-89AF-E8409127071B}" destId="{F00EFDE8-1A43-463F-B544-984AEE8BAC11}" srcOrd="0" destOrd="0" presId="urn:microsoft.com/office/officeart/2008/layout/HorizontalMultiLevelHierarchy"/>
    <dgm:cxn modelId="{9D438F7F-8ABF-489B-ADC8-6D45938D4C0D}" srcId="{857CDFD1-48A4-46DF-9C48-BFE2CFB9BB2D}" destId="{3AC635ED-20A3-430F-B50E-62688502FA0C}" srcOrd="4" destOrd="0" parTransId="{7226522C-1689-4B91-9A2D-961C6B2BF66E}" sibTransId="{E320CA7D-3AB9-4D4D-B5BE-EAD2E9139687}"/>
    <dgm:cxn modelId="{AE84D29F-9AFF-419E-94FF-50A32D2E307F}" type="presParOf" srcId="{7E7032EB-0E85-4C34-964F-772F1DAB1E9E}" destId="{4B02CBDE-84AE-43FD-BE98-36EF92A1978C}" srcOrd="0" destOrd="0" presId="urn:microsoft.com/office/officeart/2008/layout/HorizontalMultiLevelHierarchy"/>
    <dgm:cxn modelId="{EC220336-4B79-4324-93F3-ADFF8DF4A99A}" type="presParOf" srcId="{4B02CBDE-84AE-43FD-BE98-36EF92A1978C}" destId="{8761D5B6-E713-470D-9166-EB1E7D7BAF33}" srcOrd="0" destOrd="0" presId="urn:microsoft.com/office/officeart/2008/layout/HorizontalMultiLevelHierarchy"/>
    <dgm:cxn modelId="{E31D6877-6313-4FCB-9691-D026C5F8D5AF}" type="presParOf" srcId="{4B02CBDE-84AE-43FD-BE98-36EF92A1978C}" destId="{8D71F3F6-46B7-42C9-8FBE-950908C83178}" srcOrd="1" destOrd="0" presId="urn:microsoft.com/office/officeart/2008/layout/HorizontalMultiLevelHierarchy"/>
    <dgm:cxn modelId="{3FC7E199-ADE5-4785-84AD-0A3895D6EAA2}" type="presParOf" srcId="{8D71F3F6-46B7-42C9-8FBE-950908C83178}" destId="{5490D71A-EFBA-4528-93A8-C2F41F9C8D8C}" srcOrd="0" destOrd="0" presId="urn:microsoft.com/office/officeart/2008/layout/HorizontalMultiLevelHierarchy"/>
    <dgm:cxn modelId="{0D1A392F-76E8-4159-864E-90CDFACDEFCC}" type="presParOf" srcId="{5490D71A-EFBA-4528-93A8-C2F41F9C8D8C}" destId="{0E5078EC-1132-49D9-9431-22C49AA8C2EA}" srcOrd="0" destOrd="0" presId="urn:microsoft.com/office/officeart/2008/layout/HorizontalMultiLevelHierarchy"/>
    <dgm:cxn modelId="{BEDD2599-91A4-4978-9746-CDC0E16F73A0}" type="presParOf" srcId="{8D71F3F6-46B7-42C9-8FBE-950908C83178}" destId="{3F4B8770-3798-42FB-8164-34CA17847AC8}" srcOrd="1" destOrd="0" presId="urn:microsoft.com/office/officeart/2008/layout/HorizontalMultiLevelHierarchy"/>
    <dgm:cxn modelId="{00F81379-3908-47EC-B6AA-C24F9660A7AE}" type="presParOf" srcId="{3F4B8770-3798-42FB-8164-34CA17847AC8}" destId="{FBE0EE54-BF58-4C58-A1D4-9CD7917F4CF5}" srcOrd="0" destOrd="0" presId="urn:microsoft.com/office/officeart/2008/layout/HorizontalMultiLevelHierarchy"/>
    <dgm:cxn modelId="{FBDE4188-D987-49AD-99C8-08E3973D60F1}" type="presParOf" srcId="{3F4B8770-3798-42FB-8164-34CA17847AC8}" destId="{CDF6C35C-6CCE-4C98-8810-963E85114BA0}" srcOrd="1" destOrd="0" presId="urn:microsoft.com/office/officeart/2008/layout/HorizontalMultiLevelHierarchy"/>
    <dgm:cxn modelId="{B5DB38F5-C0D3-43F7-BCD6-51A41EEF8254}" type="presParOf" srcId="{8D71F3F6-46B7-42C9-8FBE-950908C83178}" destId="{F00EFDE8-1A43-463F-B544-984AEE8BAC11}" srcOrd="2" destOrd="0" presId="urn:microsoft.com/office/officeart/2008/layout/HorizontalMultiLevelHierarchy"/>
    <dgm:cxn modelId="{3F21896C-B948-4FD1-BB68-DA1AFBCDEB0D}" type="presParOf" srcId="{F00EFDE8-1A43-463F-B544-984AEE8BAC11}" destId="{EEDCC37D-99B5-4BBD-A012-5E8A38492EC0}" srcOrd="0" destOrd="0" presId="urn:microsoft.com/office/officeart/2008/layout/HorizontalMultiLevelHierarchy"/>
    <dgm:cxn modelId="{F22355C7-0A8D-4F29-9595-EA2BB806DCD1}" type="presParOf" srcId="{8D71F3F6-46B7-42C9-8FBE-950908C83178}" destId="{63A18C41-58A3-46CA-97BA-9F52A9197443}" srcOrd="3" destOrd="0" presId="urn:microsoft.com/office/officeart/2008/layout/HorizontalMultiLevelHierarchy"/>
    <dgm:cxn modelId="{6CEA64A2-7248-4AEB-9DE9-9E9381E4E1A0}" type="presParOf" srcId="{63A18C41-58A3-46CA-97BA-9F52A9197443}" destId="{D76DB2BA-9580-47D0-A113-08A0C28E1D27}" srcOrd="0" destOrd="0" presId="urn:microsoft.com/office/officeart/2008/layout/HorizontalMultiLevelHierarchy"/>
    <dgm:cxn modelId="{F2F1A2B7-0FAB-4101-989D-EEBE6ADAF3A4}" type="presParOf" srcId="{63A18C41-58A3-46CA-97BA-9F52A9197443}" destId="{8B221760-7855-4205-882D-8EB4C28E861D}" srcOrd="1" destOrd="0" presId="urn:microsoft.com/office/officeart/2008/layout/HorizontalMultiLevelHierarchy"/>
    <dgm:cxn modelId="{65CBFFCC-0CC9-4F1C-A52D-D69320EA793C}" type="presParOf" srcId="{8D71F3F6-46B7-42C9-8FBE-950908C83178}" destId="{E354CFD3-35E1-49CF-B7FF-7E5E56DD37F4}" srcOrd="4" destOrd="0" presId="urn:microsoft.com/office/officeart/2008/layout/HorizontalMultiLevelHierarchy"/>
    <dgm:cxn modelId="{F1F86E67-ACEF-4FB4-AF08-B5A9499F7443}" type="presParOf" srcId="{E354CFD3-35E1-49CF-B7FF-7E5E56DD37F4}" destId="{4E78400C-4A9F-42DA-BDF1-DEE8F384E868}" srcOrd="0" destOrd="0" presId="urn:microsoft.com/office/officeart/2008/layout/HorizontalMultiLevelHierarchy"/>
    <dgm:cxn modelId="{246DC3FB-8630-4BD5-B6D4-049D34BEA2E6}" type="presParOf" srcId="{8D71F3F6-46B7-42C9-8FBE-950908C83178}" destId="{AE99BF7C-2048-4EAD-899D-CDFD26DE90B5}" srcOrd="5" destOrd="0" presId="urn:microsoft.com/office/officeart/2008/layout/HorizontalMultiLevelHierarchy"/>
    <dgm:cxn modelId="{27D92E4E-350C-4ABE-91DE-D07086736A54}" type="presParOf" srcId="{AE99BF7C-2048-4EAD-899D-CDFD26DE90B5}" destId="{D40BA924-1881-48C6-A23A-46529F238700}" srcOrd="0" destOrd="0" presId="urn:microsoft.com/office/officeart/2008/layout/HorizontalMultiLevelHierarchy"/>
    <dgm:cxn modelId="{E43398BD-4F01-48C2-8BDA-4847A92C21A1}" type="presParOf" srcId="{AE99BF7C-2048-4EAD-899D-CDFD26DE90B5}" destId="{D45FE7C1-8277-4E52-B23F-1FB1E97F9AF3}" srcOrd="1" destOrd="0" presId="urn:microsoft.com/office/officeart/2008/layout/HorizontalMultiLevelHierarchy"/>
    <dgm:cxn modelId="{59251B7E-4949-40BE-BF87-662E0D3544F9}" type="presParOf" srcId="{8D71F3F6-46B7-42C9-8FBE-950908C83178}" destId="{68552B23-16D0-410D-B5DE-65E96594EB48}" srcOrd="6" destOrd="0" presId="urn:microsoft.com/office/officeart/2008/layout/HorizontalMultiLevelHierarchy"/>
    <dgm:cxn modelId="{E3D108C2-C5A8-48D3-B629-FBB60E08FD74}" type="presParOf" srcId="{68552B23-16D0-410D-B5DE-65E96594EB48}" destId="{D9EAB279-1759-4ADB-BA07-A57613F77A80}" srcOrd="0" destOrd="0" presId="urn:microsoft.com/office/officeart/2008/layout/HorizontalMultiLevelHierarchy"/>
    <dgm:cxn modelId="{38D5F972-94E2-4D62-BEDD-17C506764857}" type="presParOf" srcId="{8D71F3F6-46B7-42C9-8FBE-950908C83178}" destId="{BCBAA671-2CD2-40AC-B741-FDF1266E1AC4}" srcOrd="7" destOrd="0" presId="urn:microsoft.com/office/officeart/2008/layout/HorizontalMultiLevelHierarchy"/>
    <dgm:cxn modelId="{D6FC2ADC-A912-4B6C-8708-129B2EC828C4}" type="presParOf" srcId="{BCBAA671-2CD2-40AC-B741-FDF1266E1AC4}" destId="{132C1EB6-1120-483A-898C-9542E5E913E2}" srcOrd="0" destOrd="0" presId="urn:microsoft.com/office/officeart/2008/layout/HorizontalMultiLevelHierarchy"/>
    <dgm:cxn modelId="{5370B2A4-3F1B-4D64-B1AE-9BF4D422E5B0}" type="presParOf" srcId="{BCBAA671-2CD2-40AC-B741-FDF1266E1AC4}" destId="{43B13DDD-4428-44D9-A5D9-1794277B530A}" srcOrd="1" destOrd="0" presId="urn:microsoft.com/office/officeart/2008/layout/HorizontalMultiLevelHierarchy"/>
    <dgm:cxn modelId="{75794FE4-89C1-4AD6-AF1B-9A735EF5734E}" type="presParOf" srcId="{8D71F3F6-46B7-42C9-8FBE-950908C83178}" destId="{FD7E4781-1C82-449F-9699-C9E535600DA1}" srcOrd="8" destOrd="0" presId="urn:microsoft.com/office/officeart/2008/layout/HorizontalMultiLevelHierarchy"/>
    <dgm:cxn modelId="{8C67D46F-1724-432C-9F1F-D62122407C25}" type="presParOf" srcId="{FD7E4781-1C82-449F-9699-C9E535600DA1}" destId="{85FE2DD9-02B4-4443-BDAC-CBA7A845F8F8}" srcOrd="0" destOrd="0" presId="urn:microsoft.com/office/officeart/2008/layout/HorizontalMultiLevelHierarchy"/>
    <dgm:cxn modelId="{F06C370F-71A7-4DB3-93AA-CF42C5120190}" type="presParOf" srcId="{8D71F3F6-46B7-42C9-8FBE-950908C83178}" destId="{CCC94CDB-F8F9-4D2F-B829-0EAF17EA651F}" srcOrd="9" destOrd="0" presId="urn:microsoft.com/office/officeart/2008/layout/HorizontalMultiLevelHierarchy"/>
    <dgm:cxn modelId="{42D41522-D766-4775-AC0C-402C52A9245C}" type="presParOf" srcId="{CCC94CDB-F8F9-4D2F-B829-0EAF17EA651F}" destId="{09DC2799-D648-4605-9EE7-3715D13E7585}" srcOrd="0" destOrd="0" presId="urn:microsoft.com/office/officeart/2008/layout/HorizontalMultiLevelHierarchy"/>
    <dgm:cxn modelId="{A5A33A60-AD00-426B-95AE-FD7A730317AD}" type="presParOf" srcId="{CCC94CDB-F8F9-4D2F-B829-0EAF17EA651F}" destId="{CC577032-6BAF-409A-BF21-38321A9A3DB6}" srcOrd="1" destOrd="0" presId="urn:microsoft.com/office/officeart/2008/layout/HorizontalMultiLevelHierarchy"/>
    <dgm:cxn modelId="{529C6D0B-4938-40E4-9E88-B763EDDDECA3}" type="presParOf" srcId="{8D71F3F6-46B7-42C9-8FBE-950908C83178}" destId="{2D4B6A4F-8E17-4AC3-A8DD-04589FC9DC2B}" srcOrd="10" destOrd="0" presId="urn:microsoft.com/office/officeart/2008/layout/HorizontalMultiLevelHierarchy"/>
    <dgm:cxn modelId="{1D81DAAA-1D4D-4EC4-A6D1-C3ADEF482869}" type="presParOf" srcId="{2D4B6A4F-8E17-4AC3-A8DD-04589FC9DC2B}" destId="{76663246-2F01-4611-BEFE-A5D5DB99F053}" srcOrd="0" destOrd="0" presId="urn:microsoft.com/office/officeart/2008/layout/HorizontalMultiLevelHierarchy"/>
    <dgm:cxn modelId="{CC125226-0DE3-4B9C-A3D4-18D3CA1A13E2}" type="presParOf" srcId="{8D71F3F6-46B7-42C9-8FBE-950908C83178}" destId="{F9F44340-0CBD-4BBD-BAAE-EF3B0F96E405}" srcOrd="11" destOrd="0" presId="urn:microsoft.com/office/officeart/2008/layout/HorizontalMultiLevelHierarchy"/>
    <dgm:cxn modelId="{8156F290-C28A-4524-B999-F77904A8AC3C}" type="presParOf" srcId="{F9F44340-0CBD-4BBD-BAAE-EF3B0F96E405}" destId="{660C2695-9935-4D43-BFD9-93CFECBFDD5E}" srcOrd="0" destOrd="0" presId="urn:microsoft.com/office/officeart/2008/layout/HorizontalMultiLevelHierarchy"/>
    <dgm:cxn modelId="{D297FF81-3EC6-4705-B8E6-DCE7B3CB0C79}" type="presParOf" srcId="{F9F44340-0CBD-4BBD-BAAE-EF3B0F96E405}" destId="{75E8AF40-4B58-4E55-9E02-D8AABFBB2737}" srcOrd="1" destOrd="0" presId="urn:microsoft.com/office/officeart/2008/layout/HorizontalMultiLevelHierarchy"/>
    <dgm:cxn modelId="{56510619-DB08-4D01-A5E6-C5A4F2334389}" type="presParOf" srcId="{8D71F3F6-46B7-42C9-8FBE-950908C83178}" destId="{BFAF17C0-84A6-4073-A5CD-887990A5C565}" srcOrd="12" destOrd="0" presId="urn:microsoft.com/office/officeart/2008/layout/HorizontalMultiLevelHierarchy"/>
    <dgm:cxn modelId="{9E3A689A-69D7-4C74-9A6D-831765D56F52}" type="presParOf" srcId="{BFAF17C0-84A6-4073-A5CD-887990A5C565}" destId="{54286E39-EABC-4EB3-8B69-37F202C0539D}" srcOrd="0" destOrd="0" presId="urn:microsoft.com/office/officeart/2008/layout/HorizontalMultiLevelHierarchy"/>
    <dgm:cxn modelId="{4C994C35-429A-4C91-A7F1-5A7107C11C8F}" type="presParOf" srcId="{8D71F3F6-46B7-42C9-8FBE-950908C83178}" destId="{F10C2A8E-B28A-49F5-A94E-78447CC50443}" srcOrd="13" destOrd="0" presId="urn:microsoft.com/office/officeart/2008/layout/HorizontalMultiLevelHierarchy"/>
    <dgm:cxn modelId="{69338370-248F-4F4F-A576-79B5CB1DDD77}" type="presParOf" srcId="{F10C2A8E-B28A-49F5-A94E-78447CC50443}" destId="{C8FB13E8-2A18-44C6-961A-B367CF78A733}" srcOrd="0" destOrd="0" presId="urn:microsoft.com/office/officeart/2008/layout/HorizontalMultiLevelHierarchy"/>
    <dgm:cxn modelId="{D33C02A3-8494-479A-8EEE-5207F3984112}" type="presParOf" srcId="{F10C2A8E-B28A-49F5-A94E-78447CC50443}" destId="{2E00B1BB-9049-409A-84E4-C0D9DDF48083}" srcOrd="1" destOrd="0" presId="urn:microsoft.com/office/officeart/2008/layout/HorizontalMultiLevelHierarchy"/>
    <dgm:cxn modelId="{E038C5D4-A1B2-4AE5-AFE5-B338693E5A35}" type="presParOf" srcId="{8D71F3F6-46B7-42C9-8FBE-950908C83178}" destId="{B0E8CAD4-64F4-4B22-8AF1-F228C199DD9D}" srcOrd="14" destOrd="0" presId="urn:microsoft.com/office/officeart/2008/layout/HorizontalMultiLevelHierarchy"/>
    <dgm:cxn modelId="{CFC16F18-1E3F-4478-B818-99BE67E4021C}" type="presParOf" srcId="{B0E8CAD4-64F4-4B22-8AF1-F228C199DD9D}" destId="{7645EC27-FF99-48E5-8C7E-8805DF86E30A}" srcOrd="0" destOrd="0" presId="urn:microsoft.com/office/officeart/2008/layout/HorizontalMultiLevelHierarchy"/>
    <dgm:cxn modelId="{240D24AB-98E9-44CE-9678-B1D85D50ACB7}" type="presParOf" srcId="{8D71F3F6-46B7-42C9-8FBE-950908C83178}" destId="{D7A58FB0-538D-4C78-894C-E4C0AB636E1F}" srcOrd="15" destOrd="0" presId="urn:microsoft.com/office/officeart/2008/layout/HorizontalMultiLevelHierarchy"/>
    <dgm:cxn modelId="{7142E9CC-1D8C-42ED-9D0B-1A850033E6A6}" type="presParOf" srcId="{D7A58FB0-538D-4C78-894C-E4C0AB636E1F}" destId="{E5E27FD4-B916-4266-8C76-FB3C7D54FF8A}" srcOrd="0" destOrd="0" presId="urn:microsoft.com/office/officeart/2008/layout/HorizontalMultiLevelHierarchy"/>
    <dgm:cxn modelId="{B244EEB2-3D42-48D7-B2C7-180CB7653EB2}" type="presParOf" srcId="{D7A58FB0-538D-4C78-894C-E4C0AB636E1F}" destId="{6EE82086-A9AD-4CE2-9439-2FD7DC4A81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60DCB-DCED-46CF-9058-8289E41E0E1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707EBF-D359-4949-A57F-EFDB1A2F7A0F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স্টেটমেন্ট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27C10-C454-480C-8BE8-AD013D865048}" type="parTrans" cxnId="{92BCC196-9EA5-45AB-A3C7-963E8F780F41}">
      <dgm:prSet/>
      <dgm:spPr/>
      <dgm:t>
        <a:bodyPr/>
        <a:lstStyle/>
        <a:p>
          <a:endParaRPr lang="en-US"/>
        </a:p>
      </dgm:t>
    </dgm:pt>
    <dgm:pt modelId="{7F750181-419E-416F-8112-1D294AF4D524}" type="sibTrans" cxnId="{92BCC196-9EA5-45AB-A3C7-963E8F780F41}">
      <dgm:prSet/>
      <dgm:spPr/>
      <dgm:t>
        <a:bodyPr/>
        <a:lstStyle/>
        <a:p>
          <a:endParaRPr lang="en-US"/>
        </a:p>
      </dgm:t>
    </dgm:pt>
    <dgm:pt modelId="{FEFAADDE-5FDD-4B44-AAE8-C335A9F4C5B1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Simple Statement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A3588B-8F90-49AA-BDAA-6C2BB1F90940}" type="parTrans" cxnId="{AA69FA92-FAC8-48EE-91AB-2BBC92211D6D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76200"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012B03BA-AF26-4A44-A6B2-CC83E82F4BDF}" type="sibTrans" cxnId="{AA69FA92-FAC8-48EE-91AB-2BBC92211D6D}">
      <dgm:prSet/>
      <dgm:spPr/>
      <dgm:t>
        <a:bodyPr/>
        <a:lstStyle/>
        <a:p>
          <a:endParaRPr lang="en-US"/>
        </a:p>
      </dgm:t>
    </dgm:pt>
    <dgm:pt modelId="{41F26372-9BB6-4432-BA6E-DFF944F33029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মাত্র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এক্সপ্রেশন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696406-7EEC-40E3-81FB-9092D7485B10}" type="parTrans" cxnId="{8088E691-D511-425C-9CD1-EBA5DB0B7B87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7437122-A397-40B5-A543-526D798B0801}" type="sibTrans" cxnId="{8088E691-D511-425C-9CD1-EBA5DB0B7B87}">
      <dgm:prSet/>
      <dgm:spPr/>
      <dgm:t>
        <a:bodyPr/>
        <a:lstStyle/>
        <a:p>
          <a:endParaRPr lang="en-US"/>
        </a:p>
      </dgm:t>
    </dgm:pt>
    <dgm:pt modelId="{B95EBC6A-82E1-4089-AECF-F7EA6F082BC0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Compound Statement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4B3A9C-6C83-48AB-9F19-D54CF805DB53}" type="parTrans" cxnId="{CA3732AA-A25A-40F3-9D74-2A13F709957A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70CED58-E00A-4E67-8156-8860CF8C0954}" type="sibTrans" cxnId="{CA3732AA-A25A-40F3-9D74-2A13F709957A}">
      <dgm:prSet/>
      <dgm:spPr/>
      <dgm:t>
        <a:bodyPr/>
        <a:lstStyle/>
        <a:p>
          <a:endParaRPr lang="en-US"/>
        </a:p>
      </dgm:t>
    </dgm:pt>
    <dgm:pt modelId="{1F119C85-A8FD-40AD-915C-B4D0B520544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একাধিক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এক্সপ্রেশন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24684E-B6BD-4F55-8F20-2EB64573669A}" type="parTrans" cxnId="{BF26A2D8-B3E4-4E3C-AA22-6B0979B8ED5C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CD85B4F1-295D-4310-BF3D-B9A9919738BD}" type="sibTrans" cxnId="{BF26A2D8-B3E4-4E3C-AA22-6B0979B8ED5C}">
      <dgm:prSet/>
      <dgm:spPr/>
      <dgm:t>
        <a:bodyPr/>
        <a:lstStyle/>
        <a:p>
          <a:endParaRPr lang="en-US"/>
        </a:p>
      </dgm:t>
    </dgm:pt>
    <dgm:pt modelId="{8297B563-915C-47E3-9882-FDE71552F69F}" type="pres">
      <dgm:prSet presAssocID="{28D60DCB-DCED-46CF-9058-8289E41E0E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CA2A2B-1E85-4C99-B752-2921452513B5}" type="pres">
      <dgm:prSet presAssocID="{FF707EBF-D359-4949-A57F-EFDB1A2F7A0F}" presName="root1" presStyleCnt="0"/>
      <dgm:spPr/>
      <dgm:t>
        <a:bodyPr/>
        <a:lstStyle/>
        <a:p>
          <a:endParaRPr lang="en-US"/>
        </a:p>
      </dgm:t>
    </dgm:pt>
    <dgm:pt modelId="{7A8D3643-4503-49F0-A41B-CE307983EA0E}" type="pres">
      <dgm:prSet presAssocID="{FF707EBF-D359-4949-A57F-EFDB1A2F7A0F}" presName="LevelOneTextNode" presStyleLbl="node0" presStyleIdx="0" presStyleCnt="1" custScaleX="114406" custScaleY="155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DE08E5-F597-4A0C-9B49-CEADDD64D787}" type="pres">
      <dgm:prSet presAssocID="{FF707EBF-D359-4949-A57F-EFDB1A2F7A0F}" presName="level2hierChild" presStyleCnt="0"/>
      <dgm:spPr/>
      <dgm:t>
        <a:bodyPr/>
        <a:lstStyle/>
        <a:p>
          <a:endParaRPr lang="en-US"/>
        </a:p>
      </dgm:t>
    </dgm:pt>
    <dgm:pt modelId="{C440B2C7-AAD9-4BE6-B120-60B52167CE5D}" type="pres">
      <dgm:prSet presAssocID="{33A3588B-8F90-49AA-BDAA-6C2BB1F90940}" presName="conn2-1" presStyleLbl="parChTrans1D2" presStyleIdx="0" presStyleCnt="2" custScaleY="2000000"/>
      <dgm:spPr/>
      <dgm:t>
        <a:bodyPr/>
        <a:lstStyle/>
        <a:p>
          <a:endParaRPr lang="en-US"/>
        </a:p>
      </dgm:t>
    </dgm:pt>
    <dgm:pt modelId="{1C980A59-9DAC-4214-8135-A4E41DCF94A8}" type="pres">
      <dgm:prSet presAssocID="{33A3588B-8F90-49AA-BDAA-6C2BB1F9094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7286DD1-BB60-4FC7-9860-FB8597389ECB}" type="pres">
      <dgm:prSet presAssocID="{FEFAADDE-5FDD-4B44-AAE8-C335A9F4C5B1}" presName="root2" presStyleCnt="0"/>
      <dgm:spPr/>
      <dgm:t>
        <a:bodyPr/>
        <a:lstStyle/>
        <a:p>
          <a:endParaRPr lang="en-US"/>
        </a:p>
      </dgm:t>
    </dgm:pt>
    <dgm:pt modelId="{054909D8-BBB1-4BE0-8E3D-037707E4FBDC}" type="pres">
      <dgm:prSet presAssocID="{FEFAADDE-5FDD-4B44-AAE8-C335A9F4C5B1}" presName="LevelTwoTextNode" presStyleLbl="node2" presStyleIdx="0" presStyleCnt="2" custScaleX="210364" custScaleY="212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60DF0E-95C8-4BD7-888D-2D0D84AC73EA}" type="pres">
      <dgm:prSet presAssocID="{FEFAADDE-5FDD-4B44-AAE8-C335A9F4C5B1}" presName="level3hierChild" presStyleCnt="0"/>
      <dgm:spPr/>
      <dgm:t>
        <a:bodyPr/>
        <a:lstStyle/>
        <a:p>
          <a:endParaRPr lang="en-US"/>
        </a:p>
      </dgm:t>
    </dgm:pt>
    <dgm:pt modelId="{6DA20588-5EB4-4584-BAB5-D0F12075B98E}" type="pres">
      <dgm:prSet presAssocID="{11696406-7EEC-40E3-81FB-9092D7485B10}" presName="conn2-1" presStyleLbl="parChTrans1D3" presStyleIdx="0" presStyleCnt="2" custScaleY="2000000"/>
      <dgm:spPr/>
      <dgm:t>
        <a:bodyPr/>
        <a:lstStyle/>
        <a:p>
          <a:endParaRPr lang="en-US"/>
        </a:p>
      </dgm:t>
    </dgm:pt>
    <dgm:pt modelId="{E290E790-F378-4E8A-A3F7-D44ACFDBD86B}" type="pres">
      <dgm:prSet presAssocID="{11696406-7EEC-40E3-81FB-9092D7485B10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90235D6-4852-46E6-B8AB-13642D2243BC}" type="pres">
      <dgm:prSet presAssocID="{41F26372-9BB6-4432-BA6E-DFF944F33029}" presName="root2" presStyleCnt="0"/>
      <dgm:spPr/>
      <dgm:t>
        <a:bodyPr/>
        <a:lstStyle/>
        <a:p>
          <a:endParaRPr lang="en-US"/>
        </a:p>
      </dgm:t>
    </dgm:pt>
    <dgm:pt modelId="{42DD7B8C-AEFF-4499-9B7D-4E0BAF91B863}" type="pres">
      <dgm:prSet presAssocID="{41F26372-9BB6-4432-BA6E-DFF944F33029}" presName="LevelTwoTextNode" presStyleLbl="node3" presStyleIdx="0" presStyleCnt="2" custScaleX="228670" custScaleY="216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1D316E-56CD-45A8-A86B-DC4CDA063072}" type="pres">
      <dgm:prSet presAssocID="{41F26372-9BB6-4432-BA6E-DFF944F33029}" presName="level3hierChild" presStyleCnt="0"/>
      <dgm:spPr/>
      <dgm:t>
        <a:bodyPr/>
        <a:lstStyle/>
        <a:p>
          <a:endParaRPr lang="en-US"/>
        </a:p>
      </dgm:t>
    </dgm:pt>
    <dgm:pt modelId="{EE139ED8-160D-495A-BBE5-8C77CBB38F27}" type="pres">
      <dgm:prSet presAssocID="{5F4B3A9C-6C83-48AB-9F19-D54CF805DB53}" presName="conn2-1" presStyleLbl="parChTrans1D2" presStyleIdx="1" presStyleCnt="2" custScaleY="2000000"/>
      <dgm:spPr/>
      <dgm:t>
        <a:bodyPr/>
        <a:lstStyle/>
        <a:p>
          <a:endParaRPr lang="en-US"/>
        </a:p>
      </dgm:t>
    </dgm:pt>
    <dgm:pt modelId="{AD2414D4-7411-4EEE-97FB-2AD2798A9242}" type="pres">
      <dgm:prSet presAssocID="{5F4B3A9C-6C83-48AB-9F19-D54CF805DB5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240783E-80B8-4C83-9FAC-8C8A522EFDA9}" type="pres">
      <dgm:prSet presAssocID="{B95EBC6A-82E1-4089-AECF-F7EA6F082BC0}" presName="root2" presStyleCnt="0"/>
      <dgm:spPr/>
      <dgm:t>
        <a:bodyPr/>
        <a:lstStyle/>
        <a:p>
          <a:endParaRPr lang="en-US"/>
        </a:p>
      </dgm:t>
    </dgm:pt>
    <dgm:pt modelId="{48F98FD9-E99B-43E2-8EE3-6F6E5933A4E5}" type="pres">
      <dgm:prSet presAssocID="{B95EBC6A-82E1-4089-AECF-F7EA6F082BC0}" presName="LevelTwoTextNode" presStyleLbl="node2" presStyleIdx="1" presStyleCnt="2" custScaleX="205851" custScaleY="1432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85DFDE-4420-429D-89A0-D3C8F4A44E96}" type="pres">
      <dgm:prSet presAssocID="{B95EBC6A-82E1-4089-AECF-F7EA6F082BC0}" presName="level3hierChild" presStyleCnt="0"/>
      <dgm:spPr/>
      <dgm:t>
        <a:bodyPr/>
        <a:lstStyle/>
        <a:p>
          <a:endParaRPr lang="en-US"/>
        </a:p>
      </dgm:t>
    </dgm:pt>
    <dgm:pt modelId="{4D0BDC7B-2458-4D18-8AEB-195412D44AA2}" type="pres">
      <dgm:prSet presAssocID="{4E24684E-B6BD-4F55-8F20-2EB64573669A}" presName="conn2-1" presStyleLbl="parChTrans1D3" presStyleIdx="1" presStyleCnt="2" custScaleY="2000000"/>
      <dgm:spPr/>
      <dgm:t>
        <a:bodyPr/>
        <a:lstStyle/>
        <a:p>
          <a:endParaRPr lang="en-US"/>
        </a:p>
      </dgm:t>
    </dgm:pt>
    <dgm:pt modelId="{36D4370E-2D32-41B4-87F2-AFEF8CB29129}" type="pres">
      <dgm:prSet presAssocID="{4E24684E-B6BD-4F55-8F20-2EB64573669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628C628-07E9-4909-87C2-B1F5671AC88B}" type="pres">
      <dgm:prSet presAssocID="{1F119C85-A8FD-40AD-915C-B4D0B5205445}" presName="root2" presStyleCnt="0"/>
      <dgm:spPr/>
      <dgm:t>
        <a:bodyPr/>
        <a:lstStyle/>
        <a:p>
          <a:endParaRPr lang="en-US"/>
        </a:p>
      </dgm:t>
    </dgm:pt>
    <dgm:pt modelId="{11685F00-6DD0-47FC-8A8D-EF488388A1F6}" type="pres">
      <dgm:prSet presAssocID="{1F119C85-A8FD-40AD-915C-B4D0B5205445}" presName="LevelTwoTextNode" presStyleLbl="node3" presStyleIdx="1" presStyleCnt="2" custScaleX="232111" custScaleY="2012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D02D9B-03E7-48E0-89F8-02DE1A632930}" type="pres">
      <dgm:prSet presAssocID="{1F119C85-A8FD-40AD-915C-B4D0B5205445}" presName="level3hierChild" presStyleCnt="0"/>
      <dgm:spPr/>
      <dgm:t>
        <a:bodyPr/>
        <a:lstStyle/>
        <a:p>
          <a:endParaRPr lang="en-US"/>
        </a:p>
      </dgm:t>
    </dgm:pt>
  </dgm:ptLst>
  <dgm:cxnLst>
    <dgm:cxn modelId="{1E43C773-8340-479D-8A2A-67AA129E8D50}" type="presOf" srcId="{4E24684E-B6BD-4F55-8F20-2EB64573669A}" destId="{36D4370E-2D32-41B4-87F2-AFEF8CB29129}" srcOrd="1" destOrd="0" presId="urn:microsoft.com/office/officeart/2005/8/layout/hierarchy2"/>
    <dgm:cxn modelId="{92BCC196-9EA5-45AB-A3C7-963E8F780F41}" srcId="{28D60DCB-DCED-46CF-9058-8289E41E0E12}" destId="{FF707EBF-D359-4949-A57F-EFDB1A2F7A0F}" srcOrd="0" destOrd="0" parTransId="{58B27C10-C454-480C-8BE8-AD013D865048}" sibTransId="{7F750181-419E-416F-8112-1D294AF4D524}"/>
    <dgm:cxn modelId="{192AC475-CBBF-4D33-BF63-C4336106C166}" type="presOf" srcId="{41F26372-9BB6-4432-BA6E-DFF944F33029}" destId="{42DD7B8C-AEFF-4499-9B7D-4E0BAF91B863}" srcOrd="0" destOrd="0" presId="urn:microsoft.com/office/officeart/2005/8/layout/hierarchy2"/>
    <dgm:cxn modelId="{CA3732AA-A25A-40F3-9D74-2A13F709957A}" srcId="{FF707EBF-D359-4949-A57F-EFDB1A2F7A0F}" destId="{B95EBC6A-82E1-4089-AECF-F7EA6F082BC0}" srcOrd="1" destOrd="0" parTransId="{5F4B3A9C-6C83-48AB-9F19-D54CF805DB53}" sibTransId="{270CED58-E00A-4E67-8156-8860CF8C0954}"/>
    <dgm:cxn modelId="{1E3F489D-3632-4208-B16A-CC90870072E2}" type="presOf" srcId="{28D60DCB-DCED-46CF-9058-8289E41E0E12}" destId="{8297B563-915C-47E3-9882-FDE71552F69F}" srcOrd="0" destOrd="0" presId="urn:microsoft.com/office/officeart/2005/8/layout/hierarchy2"/>
    <dgm:cxn modelId="{AA69FA92-FAC8-48EE-91AB-2BBC92211D6D}" srcId="{FF707EBF-D359-4949-A57F-EFDB1A2F7A0F}" destId="{FEFAADDE-5FDD-4B44-AAE8-C335A9F4C5B1}" srcOrd="0" destOrd="0" parTransId="{33A3588B-8F90-49AA-BDAA-6C2BB1F90940}" sibTransId="{012B03BA-AF26-4A44-A6B2-CC83E82F4BDF}"/>
    <dgm:cxn modelId="{BF26A2D8-B3E4-4E3C-AA22-6B0979B8ED5C}" srcId="{B95EBC6A-82E1-4089-AECF-F7EA6F082BC0}" destId="{1F119C85-A8FD-40AD-915C-B4D0B5205445}" srcOrd="0" destOrd="0" parTransId="{4E24684E-B6BD-4F55-8F20-2EB64573669A}" sibTransId="{CD85B4F1-295D-4310-BF3D-B9A9919738BD}"/>
    <dgm:cxn modelId="{38A53DD2-3482-4FCA-9BCD-74D9708BD888}" type="presOf" srcId="{FF707EBF-D359-4949-A57F-EFDB1A2F7A0F}" destId="{7A8D3643-4503-49F0-A41B-CE307983EA0E}" srcOrd="0" destOrd="0" presId="urn:microsoft.com/office/officeart/2005/8/layout/hierarchy2"/>
    <dgm:cxn modelId="{2599F0EA-F1B5-4166-9276-574E46398C97}" type="presOf" srcId="{5F4B3A9C-6C83-48AB-9F19-D54CF805DB53}" destId="{AD2414D4-7411-4EEE-97FB-2AD2798A9242}" srcOrd="1" destOrd="0" presId="urn:microsoft.com/office/officeart/2005/8/layout/hierarchy2"/>
    <dgm:cxn modelId="{EB2BD5E9-ECE1-4A4C-B1D7-DA267307CB67}" type="presOf" srcId="{B95EBC6A-82E1-4089-AECF-F7EA6F082BC0}" destId="{48F98FD9-E99B-43E2-8EE3-6F6E5933A4E5}" srcOrd="0" destOrd="0" presId="urn:microsoft.com/office/officeart/2005/8/layout/hierarchy2"/>
    <dgm:cxn modelId="{5A9AEA33-26DE-4387-AA4A-91CD7CBD071D}" type="presOf" srcId="{11696406-7EEC-40E3-81FB-9092D7485B10}" destId="{6DA20588-5EB4-4584-BAB5-D0F12075B98E}" srcOrd="0" destOrd="0" presId="urn:microsoft.com/office/officeart/2005/8/layout/hierarchy2"/>
    <dgm:cxn modelId="{C7FDE3C7-BF85-45F0-B0B8-ECDC94AC4869}" type="presOf" srcId="{33A3588B-8F90-49AA-BDAA-6C2BB1F90940}" destId="{C440B2C7-AAD9-4BE6-B120-60B52167CE5D}" srcOrd="0" destOrd="0" presId="urn:microsoft.com/office/officeart/2005/8/layout/hierarchy2"/>
    <dgm:cxn modelId="{93095A72-1DC2-4271-AA7F-D70E23D8D624}" type="presOf" srcId="{5F4B3A9C-6C83-48AB-9F19-D54CF805DB53}" destId="{EE139ED8-160D-495A-BBE5-8C77CBB38F27}" srcOrd="0" destOrd="0" presId="urn:microsoft.com/office/officeart/2005/8/layout/hierarchy2"/>
    <dgm:cxn modelId="{43D766A0-52A4-4892-B3A0-881D20B91FFC}" type="presOf" srcId="{11696406-7EEC-40E3-81FB-9092D7485B10}" destId="{E290E790-F378-4E8A-A3F7-D44ACFDBD86B}" srcOrd="1" destOrd="0" presId="urn:microsoft.com/office/officeart/2005/8/layout/hierarchy2"/>
    <dgm:cxn modelId="{CC3AD4A1-3B42-43BF-8234-3C941E818AEC}" type="presOf" srcId="{1F119C85-A8FD-40AD-915C-B4D0B5205445}" destId="{11685F00-6DD0-47FC-8A8D-EF488388A1F6}" srcOrd="0" destOrd="0" presId="urn:microsoft.com/office/officeart/2005/8/layout/hierarchy2"/>
    <dgm:cxn modelId="{93626A66-17BB-4E54-B81E-D7E7134C0272}" type="presOf" srcId="{33A3588B-8F90-49AA-BDAA-6C2BB1F90940}" destId="{1C980A59-9DAC-4214-8135-A4E41DCF94A8}" srcOrd="1" destOrd="0" presId="urn:microsoft.com/office/officeart/2005/8/layout/hierarchy2"/>
    <dgm:cxn modelId="{FCD0413C-8847-46CE-A8A9-0A396FD1A042}" type="presOf" srcId="{4E24684E-B6BD-4F55-8F20-2EB64573669A}" destId="{4D0BDC7B-2458-4D18-8AEB-195412D44AA2}" srcOrd="0" destOrd="0" presId="urn:microsoft.com/office/officeart/2005/8/layout/hierarchy2"/>
    <dgm:cxn modelId="{FBCDDEC6-289A-49AE-892A-503D408E12A4}" type="presOf" srcId="{FEFAADDE-5FDD-4B44-AAE8-C335A9F4C5B1}" destId="{054909D8-BBB1-4BE0-8E3D-037707E4FBDC}" srcOrd="0" destOrd="0" presId="urn:microsoft.com/office/officeart/2005/8/layout/hierarchy2"/>
    <dgm:cxn modelId="{8088E691-D511-425C-9CD1-EBA5DB0B7B87}" srcId="{FEFAADDE-5FDD-4B44-AAE8-C335A9F4C5B1}" destId="{41F26372-9BB6-4432-BA6E-DFF944F33029}" srcOrd="0" destOrd="0" parTransId="{11696406-7EEC-40E3-81FB-9092D7485B10}" sibTransId="{47437122-A397-40B5-A543-526D798B0801}"/>
    <dgm:cxn modelId="{D55124D2-11F5-46AA-9FFC-537D81155DBE}" type="presParOf" srcId="{8297B563-915C-47E3-9882-FDE71552F69F}" destId="{E7CA2A2B-1E85-4C99-B752-2921452513B5}" srcOrd="0" destOrd="0" presId="urn:microsoft.com/office/officeart/2005/8/layout/hierarchy2"/>
    <dgm:cxn modelId="{41D590F5-43D4-474E-ABA4-74456135F1F4}" type="presParOf" srcId="{E7CA2A2B-1E85-4C99-B752-2921452513B5}" destId="{7A8D3643-4503-49F0-A41B-CE307983EA0E}" srcOrd="0" destOrd="0" presId="urn:microsoft.com/office/officeart/2005/8/layout/hierarchy2"/>
    <dgm:cxn modelId="{01EB682C-964A-4D0E-AA4B-3991A5F1F541}" type="presParOf" srcId="{E7CA2A2B-1E85-4C99-B752-2921452513B5}" destId="{25DE08E5-F597-4A0C-9B49-CEADDD64D787}" srcOrd="1" destOrd="0" presId="urn:microsoft.com/office/officeart/2005/8/layout/hierarchy2"/>
    <dgm:cxn modelId="{0CCB54E1-CBDB-4B58-9CC3-78BDE7DA60AC}" type="presParOf" srcId="{25DE08E5-F597-4A0C-9B49-CEADDD64D787}" destId="{C440B2C7-AAD9-4BE6-B120-60B52167CE5D}" srcOrd="0" destOrd="0" presId="urn:microsoft.com/office/officeart/2005/8/layout/hierarchy2"/>
    <dgm:cxn modelId="{1582F3F0-4E4E-4DB6-99D3-9B0D7E555B58}" type="presParOf" srcId="{C440B2C7-AAD9-4BE6-B120-60B52167CE5D}" destId="{1C980A59-9DAC-4214-8135-A4E41DCF94A8}" srcOrd="0" destOrd="0" presId="urn:microsoft.com/office/officeart/2005/8/layout/hierarchy2"/>
    <dgm:cxn modelId="{D4404399-443B-4514-AAA7-E8681243F270}" type="presParOf" srcId="{25DE08E5-F597-4A0C-9B49-CEADDD64D787}" destId="{77286DD1-BB60-4FC7-9860-FB8597389ECB}" srcOrd="1" destOrd="0" presId="urn:microsoft.com/office/officeart/2005/8/layout/hierarchy2"/>
    <dgm:cxn modelId="{68CEBAF4-81EA-4010-8E40-1056FAF38041}" type="presParOf" srcId="{77286DD1-BB60-4FC7-9860-FB8597389ECB}" destId="{054909D8-BBB1-4BE0-8E3D-037707E4FBDC}" srcOrd="0" destOrd="0" presId="urn:microsoft.com/office/officeart/2005/8/layout/hierarchy2"/>
    <dgm:cxn modelId="{25C44112-4A4E-4F0D-8D89-F44AE1586E42}" type="presParOf" srcId="{77286DD1-BB60-4FC7-9860-FB8597389ECB}" destId="{9960DF0E-95C8-4BD7-888D-2D0D84AC73EA}" srcOrd="1" destOrd="0" presId="urn:microsoft.com/office/officeart/2005/8/layout/hierarchy2"/>
    <dgm:cxn modelId="{2B347A7E-A38E-4F55-B98D-1AB74088F22B}" type="presParOf" srcId="{9960DF0E-95C8-4BD7-888D-2D0D84AC73EA}" destId="{6DA20588-5EB4-4584-BAB5-D0F12075B98E}" srcOrd="0" destOrd="0" presId="urn:microsoft.com/office/officeart/2005/8/layout/hierarchy2"/>
    <dgm:cxn modelId="{69C55F57-64C7-4294-B96D-2431FF7DBBBA}" type="presParOf" srcId="{6DA20588-5EB4-4584-BAB5-D0F12075B98E}" destId="{E290E790-F378-4E8A-A3F7-D44ACFDBD86B}" srcOrd="0" destOrd="0" presId="urn:microsoft.com/office/officeart/2005/8/layout/hierarchy2"/>
    <dgm:cxn modelId="{965FBA46-9191-4FC4-9019-56D8507118C7}" type="presParOf" srcId="{9960DF0E-95C8-4BD7-888D-2D0D84AC73EA}" destId="{C90235D6-4852-46E6-B8AB-13642D2243BC}" srcOrd="1" destOrd="0" presId="urn:microsoft.com/office/officeart/2005/8/layout/hierarchy2"/>
    <dgm:cxn modelId="{F450B028-006F-40E5-AD6D-5C5798A1F15B}" type="presParOf" srcId="{C90235D6-4852-46E6-B8AB-13642D2243BC}" destId="{42DD7B8C-AEFF-4499-9B7D-4E0BAF91B863}" srcOrd="0" destOrd="0" presId="urn:microsoft.com/office/officeart/2005/8/layout/hierarchy2"/>
    <dgm:cxn modelId="{3B5B9AEC-AA28-4DDB-8FCC-286A5D178A63}" type="presParOf" srcId="{C90235D6-4852-46E6-B8AB-13642D2243BC}" destId="{C21D316E-56CD-45A8-A86B-DC4CDA063072}" srcOrd="1" destOrd="0" presId="urn:microsoft.com/office/officeart/2005/8/layout/hierarchy2"/>
    <dgm:cxn modelId="{24074E0F-BFC8-4241-896C-FFB72901F023}" type="presParOf" srcId="{25DE08E5-F597-4A0C-9B49-CEADDD64D787}" destId="{EE139ED8-160D-495A-BBE5-8C77CBB38F27}" srcOrd="2" destOrd="0" presId="urn:microsoft.com/office/officeart/2005/8/layout/hierarchy2"/>
    <dgm:cxn modelId="{AF66C07E-DBD4-4042-AA6F-0F68516E9B16}" type="presParOf" srcId="{EE139ED8-160D-495A-BBE5-8C77CBB38F27}" destId="{AD2414D4-7411-4EEE-97FB-2AD2798A9242}" srcOrd="0" destOrd="0" presId="urn:microsoft.com/office/officeart/2005/8/layout/hierarchy2"/>
    <dgm:cxn modelId="{C1123CF4-6250-4AC5-9680-A206CA5AD93B}" type="presParOf" srcId="{25DE08E5-F597-4A0C-9B49-CEADDD64D787}" destId="{9240783E-80B8-4C83-9FAC-8C8A522EFDA9}" srcOrd="3" destOrd="0" presId="urn:microsoft.com/office/officeart/2005/8/layout/hierarchy2"/>
    <dgm:cxn modelId="{29083E58-8078-439C-A201-8A481A98FA7F}" type="presParOf" srcId="{9240783E-80B8-4C83-9FAC-8C8A522EFDA9}" destId="{48F98FD9-E99B-43E2-8EE3-6F6E5933A4E5}" srcOrd="0" destOrd="0" presId="urn:microsoft.com/office/officeart/2005/8/layout/hierarchy2"/>
    <dgm:cxn modelId="{46F5C1A5-06E1-42BC-9BC7-6B712CF25A1B}" type="presParOf" srcId="{9240783E-80B8-4C83-9FAC-8C8A522EFDA9}" destId="{F885DFDE-4420-429D-89A0-D3C8F4A44E96}" srcOrd="1" destOrd="0" presId="urn:microsoft.com/office/officeart/2005/8/layout/hierarchy2"/>
    <dgm:cxn modelId="{9DF1C43C-2788-4E20-B2B0-1B26082A4260}" type="presParOf" srcId="{F885DFDE-4420-429D-89A0-D3C8F4A44E96}" destId="{4D0BDC7B-2458-4D18-8AEB-195412D44AA2}" srcOrd="0" destOrd="0" presId="urn:microsoft.com/office/officeart/2005/8/layout/hierarchy2"/>
    <dgm:cxn modelId="{39FF033D-BE3B-4E4D-AC76-B9A757DFB539}" type="presParOf" srcId="{4D0BDC7B-2458-4D18-8AEB-195412D44AA2}" destId="{36D4370E-2D32-41B4-87F2-AFEF8CB29129}" srcOrd="0" destOrd="0" presId="urn:microsoft.com/office/officeart/2005/8/layout/hierarchy2"/>
    <dgm:cxn modelId="{0E474986-B893-44FD-A53B-B946228F132D}" type="presParOf" srcId="{F885DFDE-4420-429D-89A0-D3C8F4A44E96}" destId="{3628C628-07E9-4909-87C2-B1F5671AC88B}" srcOrd="1" destOrd="0" presId="urn:microsoft.com/office/officeart/2005/8/layout/hierarchy2"/>
    <dgm:cxn modelId="{0EDA1073-3AD1-4FED-A231-8E519E939DB0}" type="presParOf" srcId="{3628C628-07E9-4909-87C2-B1F5671AC88B}" destId="{11685F00-6DD0-47FC-8A8D-EF488388A1F6}" srcOrd="0" destOrd="0" presId="urn:microsoft.com/office/officeart/2005/8/layout/hierarchy2"/>
    <dgm:cxn modelId="{EDA0DE98-E384-41FA-B696-692B9F3C6F28}" type="presParOf" srcId="{3628C628-07E9-4909-87C2-B1F5671AC88B}" destId="{32D02D9B-03E7-48E0-89F8-02DE1A6329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8CAD4-64F4-4B22-8AF1-F228C199DD9D}">
      <dsp:nvSpPr>
        <dsp:cNvPr id="0" name=""/>
        <dsp:cNvSpPr/>
      </dsp:nvSpPr>
      <dsp:spPr>
        <a:xfrm>
          <a:off x="497432" y="2415512"/>
          <a:ext cx="419307" cy="2191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53" y="0"/>
              </a:lnTo>
              <a:lnTo>
                <a:pt x="209653" y="2191477"/>
              </a:lnTo>
              <a:lnTo>
                <a:pt x="419307" y="21914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51305" y="3455470"/>
        <a:ext cx="111561" cy="111561"/>
      </dsp:txXfrm>
    </dsp:sp>
    <dsp:sp modelId="{BFAF17C0-84A6-4073-A5CD-887990A5C565}">
      <dsp:nvSpPr>
        <dsp:cNvPr id="0" name=""/>
        <dsp:cNvSpPr/>
      </dsp:nvSpPr>
      <dsp:spPr>
        <a:xfrm>
          <a:off x="497432" y="2415512"/>
          <a:ext cx="419307" cy="1569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53" y="0"/>
              </a:lnTo>
              <a:lnTo>
                <a:pt x="209653" y="1569686"/>
              </a:lnTo>
              <a:lnTo>
                <a:pt x="419307" y="1569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467" y="3159737"/>
        <a:ext cx="81236" cy="81236"/>
      </dsp:txXfrm>
    </dsp:sp>
    <dsp:sp modelId="{2D4B6A4F-8E17-4AC3-A8DD-04589FC9DC2B}">
      <dsp:nvSpPr>
        <dsp:cNvPr id="0" name=""/>
        <dsp:cNvSpPr/>
      </dsp:nvSpPr>
      <dsp:spPr>
        <a:xfrm>
          <a:off x="497432" y="2415512"/>
          <a:ext cx="419307" cy="94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53" y="0"/>
              </a:lnTo>
              <a:lnTo>
                <a:pt x="209653" y="947896"/>
              </a:lnTo>
              <a:lnTo>
                <a:pt x="419307" y="947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1173" y="2863548"/>
        <a:ext cx="51824" cy="51824"/>
      </dsp:txXfrm>
    </dsp:sp>
    <dsp:sp modelId="{FD7E4781-1C82-449F-9699-C9E535600DA1}">
      <dsp:nvSpPr>
        <dsp:cNvPr id="0" name=""/>
        <dsp:cNvSpPr/>
      </dsp:nvSpPr>
      <dsp:spPr>
        <a:xfrm>
          <a:off x="497432" y="2415512"/>
          <a:ext cx="419307" cy="326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53" y="0"/>
              </a:lnTo>
              <a:lnTo>
                <a:pt x="209653" y="326106"/>
              </a:lnTo>
              <a:lnTo>
                <a:pt x="419307" y="326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3806" y="2565285"/>
        <a:ext cx="26559" cy="26559"/>
      </dsp:txXfrm>
    </dsp:sp>
    <dsp:sp modelId="{68552B23-16D0-410D-B5DE-65E96594EB48}">
      <dsp:nvSpPr>
        <dsp:cNvPr id="0" name=""/>
        <dsp:cNvSpPr/>
      </dsp:nvSpPr>
      <dsp:spPr>
        <a:xfrm>
          <a:off x="497432" y="2119828"/>
          <a:ext cx="419307" cy="295684"/>
        </a:xfrm>
        <a:custGeom>
          <a:avLst/>
          <a:gdLst/>
          <a:ahLst/>
          <a:cxnLst/>
          <a:rect l="0" t="0" r="0" b="0"/>
          <a:pathLst>
            <a:path>
              <a:moveTo>
                <a:pt x="0" y="295684"/>
              </a:moveTo>
              <a:lnTo>
                <a:pt x="209653" y="295684"/>
              </a:lnTo>
              <a:lnTo>
                <a:pt x="209653" y="0"/>
              </a:lnTo>
              <a:lnTo>
                <a:pt x="4193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4259" y="2254843"/>
        <a:ext cx="25653" cy="25653"/>
      </dsp:txXfrm>
    </dsp:sp>
    <dsp:sp modelId="{E354CFD3-35E1-49CF-B7FF-7E5E56DD37F4}">
      <dsp:nvSpPr>
        <dsp:cNvPr id="0" name=""/>
        <dsp:cNvSpPr/>
      </dsp:nvSpPr>
      <dsp:spPr>
        <a:xfrm>
          <a:off x="497432" y="1498037"/>
          <a:ext cx="419307" cy="917474"/>
        </a:xfrm>
        <a:custGeom>
          <a:avLst/>
          <a:gdLst/>
          <a:ahLst/>
          <a:cxnLst/>
          <a:rect l="0" t="0" r="0" b="0"/>
          <a:pathLst>
            <a:path>
              <a:moveTo>
                <a:pt x="0" y="917474"/>
              </a:moveTo>
              <a:lnTo>
                <a:pt x="209653" y="917474"/>
              </a:lnTo>
              <a:lnTo>
                <a:pt x="209653" y="0"/>
              </a:lnTo>
              <a:lnTo>
                <a:pt x="4193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1867" y="1931556"/>
        <a:ext cx="50437" cy="50437"/>
      </dsp:txXfrm>
    </dsp:sp>
    <dsp:sp modelId="{F00EFDE8-1A43-463F-B544-984AEE8BAC11}">
      <dsp:nvSpPr>
        <dsp:cNvPr id="0" name=""/>
        <dsp:cNvSpPr/>
      </dsp:nvSpPr>
      <dsp:spPr>
        <a:xfrm>
          <a:off x="497432" y="876247"/>
          <a:ext cx="419307" cy="1539264"/>
        </a:xfrm>
        <a:custGeom>
          <a:avLst/>
          <a:gdLst/>
          <a:ahLst/>
          <a:cxnLst/>
          <a:rect l="0" t="0" r="0" b="0"/>
          <a:pathLst>
            <a:path>
              <a:moveTo>
                <a:pt x="0" y="1539264"/>
              </a:moveTo>
              <a:lnTo>
                <a:pt x="209653" y="1539264"/>
              </a:lnTo>
              <a:lnTo>
                <a:pt x="209653" y="0"/>
              </a:lnTo>
              <a:lnTo>
                <a:pt x="4193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7202" y="1605996"/>
        <a:ext cx="79767" cy="79767"/>
      </dsp:txXfrm>
    </dsp:sp>
    <dsp:sp modelId="{5490D71A-EFBA-4528-93A8-C2F41F9C8D8C}">
      <dsp:nvSpPr>
        <dsp:cNvPr id="0" name=""/>
        <dsp:cNvSpPr/>
      </dsp:nvSpPr>
      <dsp:spPr>
        <a:xfrm>
          <a:off x="497432" y="254457"/>
          <a:ext cx="419307" cy="2161055"/>
        </a:xfrm>
        <a:custGeom>
          <a:avLst/>
          <a:gdLst/>
          <a:ahLst/>
          <a:cxnLst/>
          <a:rect l="0" t="0" r="0" b="0"/>
          <a:pathLst>
            <a:path>
              <a:moveTo>
                <a:pt x="0" y="2161055"/>
              </a:moveTo>
              <a:lnTo>
                <a:pt x="209653" y="2161055"/>
              </a:lnTo>
              <a:lnTo>
                <a:pt x="209653" y="0"/>
              </a:lnTo>
              <a:lnTo>
                <a:pt x="4193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52052" y="1279950"/>
        <a:ext cx="110067" cy="110067"/>
      </dsp:txXfrm>
    </dsp:sp>
    <dsp:sp modelId="{8761D5B6-E713-470D-9166-EB1E7D7BAF33}">
      <dsp:nvSpPr>
        <dsp:cNvPr id="0" name=""/>
        <dsp:cNvSpPr/>
      </dsp:nvSpPr>
      <dsp:spPr>
        <a:xfrm rot="16200000">
          <a:off x="-1686347" y="2166796"/>
          <a:ext cx="3870127" cy="497432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৮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686347" y="2166796"/>
        <a:ext cx="3870127" cy="497432"/>
      </dsp:txXfrm>
    </dsp:sp>
    <dsp:sp modelId="{FBE0EE54-BF58-4C58-A1D4-9CD7917F4CF5}">
      <dsp:nvSpPr>
        <dsp:cNvPr id="0" name=""/>
        <dsp:cNvSpPr/>
      </dsp:nvSpPr>
      <dsp:spPr>
        <a:xfrm>
          <a:off x="916739" y="5741"/>
          <a:ext cx="6878895" cy="497432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গানিতিক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 +,-,/,*,%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6739" y="5741"/>
        <a:ext cx="6878895" cy="497432"/>
      </dsp:txXfrm>
    </dsp:sp>
    <dsp:sp modelId="{D76DB2BA-9580-47D0-A113-08A0C28E1D27}">
      <dsp:nvSpPr>
        <dsp:cNvPr id="0" name=""/>
        <dsp:cNvSpPr/>
      </dsp:nvSpPr>
      <dsp:spPr>
        <a:xfrm>
          <a:off x="916739" y="627531"/>
          <a:ext cx="6874163" cy="49743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রিলেশনাল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&lt;,&gt;,&gt;=,&lt;=,==,!=</a:t>
          </a:r>
          <a:endParaRPr lang="en-US" sz="4000" kern="1200" dirty="0"/>
        </a:p>
      </dsp:txBody>
      <dsp:txXfrm>
        <a:off x="916739" y="627531"/>
        <a:ext cx="6874163" cy="497432"/>
      </dsp:txXfrm>
    </dsp:sp>
    <dsp:sp modelId="{D40BA924-1881-48C6-A23A-46529F238700}">
      <dsp:nvSpPr>
        <dsp:cNvPr id="0" name=""/>
        <dsp:cNvSpPr/>
      </dsp:nvSpPr>
      <dsp:spPr>
        <a:xfrm>
          <a:off x="916739" y="1249321"/>
          <a:ext cx="6902471" cy="497432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লজিক্যাল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অপারেটরঃ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 &amp;&amp;, ||, !</a:t>
          </a:r>
          <a:endParaRPr lang="en-US" sz="4000" kern="1200" dirty="0"/>
        </a:p>
      </dsp:txBody>
      <dsp:txXfrm>
        <a:off x="916739" y="1249321"/>
        <a:ext cx="6902471" cy="497432"/>
      </dsp:txXfrm>
    </dsp:sp>
    <dsp:sp modelId="{132C1EB6-1120-483A-898C-9542E5E913E2}">
      <dsp:nvSpPr>
        <dsp:cNvPr id="0" name=""/>
        <dsp:cNvSpPr/>
      </dsp:nvSpPr>
      <dsp:spPr>
        <a:xfrm>
          <a:off x="916739" y="1871112"/>
          <a:ext cx="6964455" cy="49743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অ্যাসাইনমেন্ট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-a=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a+,a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=a*b</a:t>
          </a:r>
          <a:endParaRPr lang="en-US" sz="4000" kern="1200" dirty="0"/>
        </a:p>
      </dsp:txBody>
      <dsp:txXfrm>
        <a:off x="916739" y="1871112"/>
        <a:ext cx="6964455" cy="497432"/>
      </dsp:txXfrm>
    </dsp:sp>
    <dsp:sp modelId="{09DC2799-D648-4605-9EE7-3715D13E7585}">
      <dsp:nvSpPr>
        <dsp:cNvPr id="0" name=""/>
        <dsp:cNvSpPr/>
      </dsp:nvSpPr>
      <dsp:spPr>
        <a:xfrm>
          <a:off x="916739" y="2492902"/>
          <a:ext cx="6891425" cy="49743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ইনক্রিমেন্ট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 ++a, a++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6739" y="2492902"/>
        <a:ext cx="6891425" cy="497432"/>
      </dsp:txXfrm>
    </dsp:sp>
    <dsp:sp modelId="{660C2695-9935-4D43-BFD9-93CFECBFDD5E}">
      <dsp:nvSpPr>
        <dsp:cNvPr id="0" name=""/>
        <dsp:cNvSpPr/>
      </dsp:nvSpPr>
      <dsp:spPr>
        <a:xfrm>
          <a:off x="916739" y="3114692"/>
          <a:ext cx="6971895" cy="49743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কন্ডিশনাল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সত্য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অন্যটি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6739" y="3114692"/>
        <a:ext cx="6971895" cy="497432"/>
      </dsp:txXfrm>
    </dsp:sp>
    <dsp:sp modelId="{C8FB13E8-2A18-44C6-961A-B367CF78A733}">
      <dsp:nvSpPr>
        <dsp:cNvPr id="0" name=""/>
        <dsp:cNvSpPr/>
      </dsp:nvSpPr>
      <dsp:spPr>
        <a:xfrm>
          <a:off x="916739" y="3736483"/>
          <a:ext cx="6868436" cy="497432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ওয়াইজ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-&amp;, |, ^, &lt;&lt;, &gt;&gt;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6739" y="3736483"/>
        <a:ext cx="6868436" cy="497432"/>
      </dsp:txXfrm>
    </dsp:sp>
    <dsp:sp modelId="{E5E27FD4-B916-4266-8C76-FB3C7D54FF8A}">
      <dsp:nvSpPr>
        <dsp:cNvPr id="0" name=""/>
        <dsp:cNvSpPr/>
      </dsp:nvSpPr>
      <dsp:spPr>
        <a:xfrm>
          <a:off x="916739" y="4358273"/>
          <a:ext cx="3877395" cy="497432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6739" y="4358273"/>
        <a:ext cx="3877395" cy="497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3643-4503-49F0-A41B-CE307983EA0E}">
      <dsp:nvSpPr>
        <dsp:cNvPr id="0" name=""/>
        <dsp:cNvSpPr/>
      </dsp:nvSpPr>
      <dsp:spPr>
        <a:xfrm>
          <a:off x="5356" y="1198641"/>
          <a:ext cx="1442273" cy="983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স্টেটমেন্ট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55" y="1227440"/>
        <a:ext cx="1384675" cy="925674"/>
      </dsp:txXfrm>
    </dsp:sp>
    <dsp:sp modelId="{C440B2C7-AAD9-4BE6-B120-60B52167CE5D}">
      <dsp:nvSpPr>
        <dsp:cNvPr id="0" name=""/>
        <dsp:cNvSpPr/>
      </dsp:nvSpPr>
      <dsp:spPr>
        <a:xfrm rot="18611888">
          <a:off x="1309121" y="1375919"/>
          <a:ext cx="781281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781281" y="15980"/>
              </a:lnTo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1680230" y="1001258"/>
        <a:ext cx="39064" cy="781281"/>
      </dsp:txXfrm>
    </dsp:sp>
    <dsp:sp modelId="{054909D8-BBB1-4BE0-8E3D-037707E4FBDC}">
      <dsp:nvSpPr>
        <dsp:cNvPr id="0" name=""/>
        <dsp:cNvSpPr/>
      </dsp:nvSpPr>
      <dsp:spPr>
        <a:xfrm>
          <a:off x="1951894" y="424891"/>
          <a:ext cx="2651979" cy="1337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Simple Statement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1061" y="464058"/>
        <a:ext cx="2573645" cy="1258926"/>
      </dsp:txXfrm>
    </dsp:sp>
    <dsp:sp modelId="{6DA20588-5EB4-4584-BAB5-D0F12075B98E}">
      <dsp:nvSpPr>
        <dsp:cNvPr id="0" name=""/>
        <dsp:cNvSpPr/>
      </dsp:nvSpPr>
      <dsp:spPr>
        <a:xfrm>
          <a:off x="4603874" y="1077541"/>
          <a:ext cx="504264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504264" y="15980"/>
              </a:lnTo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843400" y="841389"/>
        <a:ext cx="25213" cy="504264"/>
      </dsp:txXfrm>
    </dsp:sp>
    <dsp:sp modelId="{42DD7B8C-AEFF-4499-9B7D-4E0BAF91B863}">
      <dsp:nvSpPr>
        <dsp:cNvPr id="0" name=""/>
        <dsp:cNvSpPr/>
      </dsp:nvSpPr>
      <dsp:spPr>
        <a:xfrm>
          <a:off x="5108139" y="411727"/>
          <a:ext cx="2882756" cy="136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মাত্র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এক্সপ্রেশন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8077" y="451665"/>
        <a:ext cx="2802880" cy="1283712"/>
      </dsp:txXfrm>
    </dsp:sp>
    <dsp:sp modelId="{EE139ED8-160D-495A-BBE5-8C77CBB38F27}">
      <dsp:nvSpPr>
        <dsp:cNvPr id="0" name=""/>
        <dsp:cNvSpPr/>
      </dsp:nvSpPr>
      <dsp:spPr>
        <a:xfrm rot="3492885">
          <a:off x="1221093" y="2081179"/>
          <a:ext cx="957337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957337" y="15980"/>
              </a:lnTo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1675828" y="1618491"/>
        <a:ext cx="47866" cy="957337"/>
      </dsp:txXfrm>
    </dsp:sp>
    <dsp:sp modelId="{48F98FD9-E99B-43E2-8EE3-6F6E5933A4E5}">
      <dsp:nvSpPr>
        <dsp:cNvPr id="0" name=""/>
        <dsp:cNvSpPr/>
      </dsp:nvSpPr>
      <dsp:spPr>
        <a:xfrm>
          <a:off x="1951894" y="2052419"/>
          <a:ext cx="2595085" cy="903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Compound Statement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8349" y="2078874"/>
        <a:ext cx="2542175" cy="850335"/>
      </dsp:txXfrm>
    </dsp:sp>
    <dsp:sp modelId="{4D0BDC7B-2458-4D18-8AEB-195412D44AA2}">
      <dsp:nvSpPr>
        <dsp:cNvPr id="0" name=""/>
        <dsp:cNvSpPr/>
      </dsp:nvSpPr>
      <dsp:spPr>
        <a:xfrm>
          <a:off x="4546980" y="2488061"/>
          <a:ext cx="504264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504264" y="15980"/>
              </a:lnTo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786506" y="2251909"/>
        <a:ext cx="25213" cy="504264"/>
      </dsp:txXfrm>
    </dsp:sp>
    <dsp:sp modelId="{11685F00-6DD0-47FC-8A8D-EF488388A1F6}">
      <dsp:nvSpPr>
        <dsp:cNvPr id="0" name=""/>
        <dsp:cNvSpPr/>
      </dsp:nvSpPr>
      <dsp:spPr>
        <a:xfrm>
          <a:off x="5051245" y="1869865"/>
          <a:ext cx="2926135" cy="1268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একাধিক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এক্সপ্রেশন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88394" y="1907014"/>
        <a:ext cx="2851837" cy="1194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6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939" y="-1461571"/>
            <a:ext cx="7379278" cy="97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7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6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6815-5AFE-498F-8EC8-AFBAAE8A994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C6833-32DE-404C-87DE-DEA52D25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432917"/>
            <a:ext cx="8203842" cy="5900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2" y="3790615"/>
            <a:ext cx="34194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573108" y="489397"/>
            <a:ext cx="7972023" cy="5847009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34862" y="489397"/>
            <a:ext cx="4340180" cy="144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108" y="5349497"/>
            <a:ext cx="7972023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কী-ওয়ার্ড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2228730"/>
            <a:ext cx="5357611" cy="2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9938" y="2753872"/>
            <a:ext cx="3715247" cy="584775"/>
          </a:xfrm>
          <a:prstGeom prst="rect">
            <a:avLst/>
          </a:prstGeom>
          <a:gradFill>
            <a:gsLst>
              <a:gs pos="15000">
                <a:schemeClr val="accent6">
                  <a:lumMod val="75000"/>
                </a:schemeClr>
              </a:gs>
              <a:gs pos="53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187" y="1989187"/>
            <a:ext cx="800099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অপারেটরকে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187" y="2753872"/>
            <a:ext cx="3746500" cy="584775"/>
          </a:xfrm>
          <a:prstGeom prst="rect">
            <a:avLst/>
          </a:prstGeom>
          <a:gradFill>
            <a:gsLst>
              <a:gs pos="15000">
                <a:schemeClr val="accent6">
                  <a:lumMod val="75000"/>
                </a:schemeClr>
              </a:gs>
              <a:gs pos="53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74186" y="3484989"/>
            <a:ext cx="3746500" cy="584775"/>
          </a:xfrm>
          <a:prstGeom prst="rect">
            <a:avLst/>
          </a:prstGeom>
          <a:gradFill>
            <a:gsLst>
              <a:gs pos="15000">
                <a:schemeClr val="accent6">
                  <a:lumMod val="75000"/>
                </a:schemeClr>
              </a:gs>
              <a:gs pos="53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9937" y="3484989"/>
            <a:ext cx="3715248" cy="584775"/>
          </a:xfrm>
          <a:prstGeom prst="rect">
            <a:avLst/>
          </a:prstGeom>
          <a:gradFill>
            <a:gsLst>
              <a:gs pos="15000">
                <a:schemeClr val="accent6">
                  <a:lumMod val="75000"/>
                </a:schemeClr>
              </a:gs>
              <a:gs pos="53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2120812" y="639448"/>
            <a:ext cx="2545940" cy="887181"/>
          </a:xfrm>
          <a:prstGeom prst="plus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25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25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692462" y="588567"/>
            <a:ext cx="295102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74188" y="5034055"/>
            <a:ext cx="3746500" cy="646331"/>
          </a:xfrm>
          <a:prstGeom prst="rect">
            <a:avLst/>
          </a:prstGeom>
          <a:gradFill>
            <a:gsLst>
              <a:gs pos="15000">
                <a:schemeClr val="accent6">
                  <a:lumMod val="75000"/>
                </a:schemeClr>
              </a:gs>
              <a:gs pos="53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৩২টি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187" y="4355091"/>
            <a:ext cx="800099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কী-ওয়ার্ড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।?</a:t>
            </a:r>
            <a:endParaRPr lang="en-US" sz="3200" spc="-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188" y="5791898"/>
            <a:ext cx="3746500" cy="646331"/>
          </a:xfrm>
          <a:prstGeom prst="rect">
            <a:avLst/>
          </a:prstGeom>
          <a:gradFill>
            <a:gsLst>
              <a:gs pos="15000">
                <a:schemeClr val="accent6">
                  <a:lumMod val="75000"/>
                </a:schemeClr>
              </a:gs>
              <a:gs pos="53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৪২টি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9938" y="5791898"/>
            <a:ext cx="3715247" cy="646331"/>
          </a:xfrm>
          <a:prstGeom prst="rect">
            <a:avLst/>
          </a:prstGeom>
          <a:gradFill>
            <a:gsLst>
              <a:gs pos="15000">
                <a:schemeClr val="accent6">
                  <a:lumMod val="75000"/>
                </a:schemeClr>
              </a:gs>
              <a:gs pos="53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২২টি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9938" y="5040986"/>
            <a:ext cx="3715248" cy="646331"/>
          </a:xfrm>
          <a:prstGeom prst="rect">
            <a:avLst/>
          </a:prstGeom>
          <a:gradFill>
            <a:gsLst>
              <a:gs pos="15000">
                <a:schemeClr val="accent6">
                  <a:lumMod val="75000"/>
                </a:schemeClr>
              </a:gs>
              <a:gs pos="53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969000" y="639448"/>
            <a:ext cx="2669696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4980" y="2180021"/>
            <a:ext cx="374053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) Logical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550" y="1517814"/>
            <a:ext cx="776596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এক্সপ্রেশন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স্টেটমেন্টকে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550" y="2181333"/>
            <a:ext cx="348803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Compound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79550" y="2802634"/>
            <a:ext cx="348321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Simple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4980" y="2802019"/>
            <a:ext cx="374053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Reading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1970468" y="414493"/>
            <a:ext cx="3236533" cy="966293"/>
          </a:xfrm>
          <a:prstGeom prst="plus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25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25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053783" y="674302"/>
            <a:ext cx="2669695" cy="605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3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3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3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33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4562980" y="5836876"/>
            <a:ext cx="378253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i, ii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550" y="3439357"/>
            <a:ext cx="7765960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667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667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667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কন্ডিশনাল</a:t>
            </a:r>
            <a:r>
              <a:rPr lang="en-US" sz="2667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অপারেটরের</a:t>
            </a:r>
            <a:r>
              <a:rPr lang="en-US" sz="2667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667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----।</a:t>
            </a:r>
            <a:endParaRPr lang="en-US" sz="2667" spc="-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550" y="5203563"/>
            <a:ext cx="348321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550" y="5851253"/>
            <a:ext cx="348445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0342" y="5181238"/>
            <a:ext cx="378516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550" y="4013252"/>
            <a:ext cx="260167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&amp;&amp;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2000" y="4013252"/>
            <a:ext cx="22225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||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8000" y="4013867"/>
            <a:ext cx="275751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550" y="4528572"/>
            <a:ext cx="776596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9" name="TextBox 1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086651" y="666981"/>
            <a:ext cx="2669696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19" grpId="0" animBg="1"/>
      <p:bldP spid="19" grpId="1" animBg="1"/>
      <p:bldP spid="19" grpId="2" animBg="1"/>
      <p:bldP spid="19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9" y="452204"/>
            <a:ext cx="8152326" cy="5764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9252" y="4146997"/>
            <a:ext cx="661974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93" y="1910366"/>
            <a:ext cx="4525985" cy="2236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35" y="965915"/>
            <a:ext cx="3848100" cy="13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2" y="4378817"/>
            <a:ext cx="7959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579549"/>
            <a:ext cx="8062174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425003" y="412124"/>
            <a:ext cx="4168458" cy="6053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2025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25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0" y="1291362"/>
            <a:ext cx="1089643" cy="1365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2640" y="3536209"/>
            <a:ext cx="3429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আসাদুজ্জামান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কন্যাদহ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mmithu32@gmail.com</a:t>
            </a:r>
          </a:p>
          <a:p>
            <a:pPr algn="ctr">
              <a:defRPr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01716107577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4685096" y="579548"/>
            <a:ext cx="4046780" cy="588564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92881" indent="-192881" algn="ctr">
              <a:spcBef>
                <a:spcPct val="20000"/>
              </a:spcBef>
              <a:defRPr/>
            </a:pP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192881" indent="-192881" algn="ctr">
              <a:spcBef>
                <a:spcPct val="20000"/>
              </a:spcBef>
              <a:defRPr/>
            </a:pPr>
            <a:r>
              <a:rPr lang="bn-BD" sz="2800" b="1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শ্রেনি</a:t>
            </a:r>
            <a:endParaRPr lang="bn-BD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defRPr/>
            </a:pPr>
            <a:r>
              <a:rPr lang="bn-BD" sz="2000" b="1" dirty="0">
                <a:ln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000" b="1" dirty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চতুর্থ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 (৫ম </a:t>
            </a: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619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96" y="4073681"/>
            <a:ext cx="4046780" cy="23915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b="7450"/>
          <a:stretch/>
        </p:blipFill>
        <p:spPr>
          <a:xfrm>
            <a:off x="1254112" y="921357"/>
            <a:ext cx="2510238" cy="24864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77285" y="1442434"/>
            <a:ext cx="1455312" cy="158454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105" y="367853"/>
            <a:ext cx="3032975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548" y="1749114"/>
            <a:ext cx="8010659" cy="378565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C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Keyword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68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5307"/>
            <a:ext cx="3053166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938" y="1707607"/>
            <a:ext cx="7904136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নিষন্ত্রণ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ক্যারেক্টার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+, - , * , / , ++ , --,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ক্যারেক্টারগুলোকে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938" y="4169820"/>
            <a:ext cx="790413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Expression-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Expression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938" y="5517366"/>
            <a:ext cx="790413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a+b+c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)/3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Expression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427" y="542441"/>
            <a:ext cx="7067227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0988418"/>
              </p:ext>
            </p:extLst>
          </p:nvPr>
        </p:nvGraphicFramePr>
        <p:xfrm>
          <a:off x="666427" y="1487837"/>
          <a:ext cx="7981627" cy="486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2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61D5B6-E713-470D-9166-EB1E7D7BA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8761D5B6-E713-470D-9166-EB1E7D7BA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90D71A-EFBA-4528-93A8-C2F41F9C8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5490D71A-EFBA-4528-93A8-C2F41F9C8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E0EE54-BF58-4C58-A1D4-9CD7917F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BE0EE54-BF58-4C58-A1D4-9CD7917F4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0EFDE8-1A43-463F-B544-984AEE8BA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F00EFDE8-1A43-463F-B544-984AEE8BA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DB2BA-9580-47D0-A113-08A0C28E1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76DB2BA-9580-47D0-A113-08A0C28E1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4CFD3-35E1-49CF-B7FF-7E5E56DD3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E354CFD3-35E1-49CF-B7FF-7E5E56DD3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0BA924-1881-48C6-A23A-46529F238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D40BA924-1881-48C6-A23A-46529F238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552B23-16D0-410D-B5DE-65E96594E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68552B23-16D0-410D-B5DE-65E96594E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C1EB6-1120-483A-898C-9542E5E91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132C1EB6-1120-483A-898C-9542E5E91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7E4781-1C82-449F-9699-C9E535600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FD7E4781-1C82-449F-9699-C9E535600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C2799-D648-4605-9EE7-3715D13E7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09DC2799-D648-4605-9EE7-3715D13E7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4B6A4F-8E17-4AC3-A8DD-04589FC9D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2D4B6A4F-8E17-4AC3-A8DD-04589FC9D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0C2695-9935-4D43-BFD9-93CFECBFD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660C2695-9935-4D43-BFD9-93CFECBFD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AF17C0-84A6-4073-A5CD-887990A5C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BFAF17C0-84A6-4073-A5CD-887990A5C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B13E8-2A18-44C6-961A-B367CF78A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C8FB13E8-2A18-44C6-961A-B367CF78A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8CAD4-64F4-4B22-8AF1-F228C199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B0E8CAD4-64F4-4B22-8AF1-F228C199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E27FD4-B916-4266-8C76-FB3C7D54F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E5E27FD4-B916-4266-8C76-FB3C7D54F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8867" y="520947"/>
            <a:ext cx="313065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কী-ওয়ার্ড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436" y="1621904"/>
            <a:ext cx="8074617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কম্পাইলারের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শব্দসমূহকে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কী-ওয়ার্ড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3479234"/>
            <a:ext cx="5129939" cy="27921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712921" y="3998134"/>
            <a:ext cx="2061275" cy="1754326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ANSI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কী-ওয়ার্ড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5413" y="469754"/>
            <a:ext cx="195758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307" y="1406621"/>
            <a:ext cx="8011751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এক্সপ্রেশন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সেমিকোলন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(;)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92583340"/>
              </p:ext>
            </p:extLst>
          </p:nvPr>
        </p:nvGraphicFramePr>
        <p:xfrm>
          <a:off x="605307" y="2730936"/>
          <a:ext cx="7996252" cy="354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7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8D3643-4503-49F0-A41B-CE307983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7A8D3643-4503-49F0-A41B-CE307983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7A8D3643-4503-49F0-A41B-CE307983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7A8D3643-4503-49F0-A41B-CE307983E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40B2C7-AAD9-4BE6-B120-60B52167C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C440B2C7-AAD9-4BE6-B120-60B52167C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C440B2C7-AAD9-4BE6-B120-60B52167C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C440B2C7-AAD9-4BE6-B120-60B52167C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4909D8-BBB1-4BE0-8E3D-037707E4F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054909D8-BBB1-4BE0-8E3D-037707E4F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54909D8-BBB1-4BE0-8E3D-037707E4F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54909D8-BBB1-4BE0-8E3D-037707E4F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139ED8-160D-495A-BBE5-8C77CBB3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EE139ED8-160D-495A-BBE5-8C77CBB3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EE139ED8-160D-495A-BBE5-8C77CBB3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EE139ED8-160D-495A-BBE5-8C77CBB38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F98FD9-E99B-43E2-8EE3-6F6E5933A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48F98FD9-E99B-43E2-8EE3-6F6E5933A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48F98FD9-E99B-43E2-8EE3-6F6E5933A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48F98FD9-E99B-43E2-8EE3-6F6E5933A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20588-5EB4-4584-BAB5-D0F12075B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6DA20588-5EB4-4584-BAB5-D0F12075B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6DA20588-5EB4-4584-BAB5-D0F12075B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6DA20588-5EB4-4584-BAB5-D0F12075B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DD7B8C-AEFF-4499-9B7D-4E0BAF91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42DD7B8C-AEFF-4499-9B7D-4E0BAF91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42DD7B8C-AEFF-4499-9B7D-4E0BAF91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42DD7B8C-AEFF-4499-9B7D-4E0BAF91B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BDC7B-2458-4D18-8AEB-195412D44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4D0BDC7B-2458-4D18-8AEB-195412D44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4D0BDC7B-2458-4D18-8AEB-195412D44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4D0BDC7B-2458-4D18-8AEB-195412D44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685F00-6DD0-47FC-8A8D-EF488388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11685F00-6DD0-47FC-8A8D-EF488388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11685F00-6DD0-47FC-8A8D-EF488388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11685F00-6DD0-47FC-8A8D-EF488388A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924" y="543754"/>
            <a:ext cx="512644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ইনপুট-আউটপুট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924" y="1452025"/>
            <a:ext cx="7919635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924" y="3033287"/>
            <a:ext cx="4689002" cy="646331"/>
          </a:xfrm>
          <a:prstGeom prst="rightArrowCallout">
            <a:avLst>
              <a:gd name="adj1" fmla="val 14271"/>
              <a:gd name="adj2" fmla="val 22854"/>
              <a:gd name="adj3" fmla="val 12125"/>
              <a:gd name="adj4" fmla="val 5634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31" y="2745392"/>
            <a:ext cx="2430352" cy="1612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31" y="4494727"/>
            <a:ext cx="2430352" cy="1700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604324" y="4744567"/>
            <a:ext cx="4689002" cy="646331"/>
          </a:xfrm>
          <a:prstGeom prst="rightArrowCallout">
            <a:avLst>
              <a:gd name="adj1" fmla="val 14271"/>
              <a:gd name="adj2" fmla="val 22854"/>
              <a:gd name="adj3" fmla="val 12125"/>
              <a:gd name="adj4" fmla="val 6349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933" y="433952"/>
            <a:ext cx="7873139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স্টেসমেন্ট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সেলসিয়াস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ফারেনহাইট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934" y="2343261"/>
            <a:ext cx="7873138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conio.h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 main() {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c, f,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(“Enter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celcious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temperature:”);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(“%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d”,&amp;c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=9*c/5+32;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Ferenheight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temperature=%d\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n”,f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  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6" y="2562897"/>
            <a:ext cx="2202287" cy="14414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64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511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73</cp:revision>
  <dcterms:created xsi:type="dcterms:W3CDTF">2017-09-05T08:13:27Z</dcterms:created>
  <dcterms:modified xsi:type="dcterms:W3CDTF">2017-09-26T12:38:50Z</dcterms:modified>
</cp:coreProperties>
</file>