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0D7C5-973F-4E1E-B572-57BF65D92F1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9F3182B-990E-451A-B363-B1AA577A65CB}" type="pres">
      <dgm:prSet presAssocID="{F250D7C5-973F-4E1E-B572-57BF65D92F1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8EF06-5936-48F8-9A38-2F3D613E2D6E}" type="presOf" srcId="{F250D7C5-973F-4E1E-B572-57BF65D92F1B}" destId="{C9F3182B-990E-451A-B363-B1AA577A65CB}" srcOrd="0" destOrd="0" presId="urn:microsoft.com/office/officeart/2005/8/layout/funne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 flipH="1">
          <a:off x="8686800" y="1600200"/>
          <a:ext cx="76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2209800"/>
            <a:ext cx="1666875" cy="2743200"/>
          </a:xfrm>
          <a:prstGeom prst="rect">
            <a:avLst/>
          </a:prstGeom>
        </p:spPr>
      </p:pic>
      <p:pic>
        <p:nvPicPr>
          <p:cNvPr id="10" name="Picture 9" descr="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057400"/>
            <a:ext cx="1666875" cy="2743200"/>
          </a:xfrm>
          <a:prstGeom prst="rect">
            <a:avLst/>
          </a:prstGeom>
        </p:spPr>
      </p:pic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733925"/>
            <a:ext cx="2152650" cy="2124075"/>
          </a:xfrm>
          <a:prstGeom prst="rect">
            <a:avLst/>
          </a:prstGeom>
        </p:spPr>
      </p:pic>
      <p:pic>
        <p:nvPicPr>
          <p:cNvPr id="12" name="Picture 11" descr="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30480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2971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609600"/>
            <a:ext cx="4419600" cy="31700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৩)ই-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343400"/>
            <a:ext cx="7848600" cy="19389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lain" startAt="2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lain" startAt="2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৩)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819400" cy="2438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0"/>
            <a:ext cx="3048000" cy="70788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85800"/>
            <a:ext cx="48768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276600"/>
            <a:ext cx="6019800" cy="255454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সার্বক্ষণিক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0"/>
            <a:ext cx="1524000" cy="70788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**৩**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04999"/>
            <a:ext cx="8458200" cy="50167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ইএমটিএস,ই-স্বাস্থ্যসেবা,রেলওয়ের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করা।ই-কর্মাস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বাণিজ্যে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0"/>
            <a:ext cx="3886200" cy="1905000"/>
          </a:xfrm>
          <a:prstGeom prst="rect">
            <a:avLst/>
          </a:prstGeom>
        </p:spPr>
      </p:pic>
      <p:pic>
        <p:nvPicPr>
          <p:cNvPr id="9" name="Picture 8" descr="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19050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304800"/>
            <a:ext cx="3124200" cy="70788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0"/>
            <a:ext cx="40386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3200400"/>
            <a:ext cx="5791200" cy="255454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391477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590800"/>
            <a:ext cx="5257800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হল।ই-ব্যাংক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4495800" y="5257800"/>
            <a:ext cx="1752600" cy="914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914400" y="3352800"/>
            <a:ext cx="1752600" cy="914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0"/>
            <a:ext cx="3276600" cy="132343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়**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,(১৫বাক্য)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5791200" cy="4724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405" y="3038991"/>
            <a:ext cx="2440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pic>
        <p:nvPicPr>
          <p:cNvPr id="7" name="Picture 6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3505200" cy="790575"/>
          </a:xfrm>
          <a:prstGeom prst="rect">
            <a:avLst/>
          </a:prstGeom>
        </p:spPr>
      </p:pic>
      <p:pic>
        <p:nvPicPr>
          <p:cNvPr id="8" name="Picture 7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048000"/>
            <a:ext cx="3505200" cy="790575"/>
          </a:xfrm>
          <a:prstGeom prst="rect">
            <a:avLst/>
          </a:prstGeom>
        </p:spPr>
      </p:pic>
      <p:pic>
        <p:nvPicPr>
          <p:cNvPr id="9" name="Picture 8" descr="t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647950"/>
            <a:ext cx="2286000" cy="1562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371600"/>
            <a:ext cx="6096000" cy="440120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০১৭৩৫৮২২০৭৯,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1981200"/>
            <a:ext cx="880310" cy="779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219200"/>
            <a:ext cx="5486400" cy="378565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পাঠপরিচিতিঃ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smtClean="0">
                <a:latin typeface="NikoshBAN" pitchFamily="2" charset="0"/>
                <a:cs typeface="NikoshBAN" pitchFamily="2" charset="0"/>
              </a:rPr>
              <a:t>শ্রেণিঃ১০ম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অধ্যায়ঃ১ম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সময়ঃ৫০মিনিট,  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14600" y="2133600"/>
          <a:ext cx="4030663" cy="2209800"/>
        </p:xfrm>
        <a:graphic>
          <a:graphicData uri="http://schemas.openxmlformats.org/presentationml/2006/ole">
            <p:oleObj spid="_x0000_s1026" name="Packager Shell Object" showAsIcon="1" r:id="rId4" imgW="4030920" imgH="437760" progId="Package">
              <p:embed/>
            </p:oleObj>
          </a:graphicData>
        </a:graphic>
      </p:graphicFrame>
      <p:sp>
        <p:nvSpPr>
          <p:cNvPr id="7" name="Down Arrow 6"/>
          <p:cNvSpPr/>
          <p:nvPr/>
        </p:nvSpPr>
        <p:spPr>
          <a:xfrm>
            <a:off x="3581400" y="2133600"/>
            <a:ext cx="484632" cy="128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15240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বার্টনে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বার্টনে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0"/>
            <a:ext cx="1524000" cy="70788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31242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90600"/>
            <a:ext cx="41148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200400"/>
            <a:ext cx="4038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76600"/>
            <a:ext cx="29718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2971800" cy="132343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81200"/>
            <a:ext cx="4953000" cy="3124199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6400800" cy="132343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057400"/>
            <a:ext cx="6705600" cy="31700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15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0"/>
            <a:ext cx="1524000" cy="70788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**১**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7315200" cy="747897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হয়রানিমুক্ত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পুস্তুকের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প্রদান,হিসেব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0"/>
            <a:ext cx="3429000" cy="2057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0"/>
            <a:ext cx="1524000" cy="70788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**২**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762000"/>
            <a:ext cx="7315200" cy="62478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ব্যাপারটি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সার্বক্ষণিকভাবে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19200"/>
            <a:ext cx="1524000" cy="3343275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384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210</cp:revision>
  <dcterms:created xsi:type="dcterms:W3CDTF">2006-08-16T00:00:00Z</dcterms:created>
  <dcterms:modified xsi:type="dcterms:W3CDTF">2017-09-29T06:12:54Z</dcterms:modified>
</cp:coreProperties>
</file>