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6" r:id="rId10"/>
    <p:sldId id="271" r:id="rId11"/>
    <p:sldId id="267" r:id="rId12"/>
    <p:sldId id="265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E47E2-6706-4CDF-BDB6-3FF881ACF7C7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B95DA-7956-4D6D-843D-D4AF0AF08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95DA-7956-4D6D-843D-D4AF0AF08D6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95DA-7956-4D6D-843D-D4AF0AF08D6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95DA-7956-4D6D-843D-D4AF0AF08D6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2514600"/>
            <a:ext cx="1752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 descr="C:\Users\IT Space______\Downloads\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48600" y="5867400"/>
            <a:ext cx="1295400" cy="990600"/>
          </a:xfrm>
          <a:prstGeom prst="rect">
            <a:avLst/>
          </a:prstGeom>
          <a:noFill/>
        </p:spPr>
      </p:pic>
      <p:pic>
        <p:nvPicPr>
          <p:cNvPr id="2" name="Picture 1" descr="C:\Users\IT Space______\Desktop\2-0-0-0\hqdefault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352800"/>
            <a:ext cx="4727054" cy="265176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1676400"/>
            <a:ext cx="2743200" cy="4953000"/>
          </a:xfrm>
          <a:prstGeom prst="rect">
            <a:avLst/>
          </a:prstGeom>
        </p:spPr>
      </p:pic>
      <p:pic>
        <p:nvPicPr>
          <p:cNvPr id="7" name="Picture 6" descr="th_0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5" y="0"/>
            <a:ext cx="2047875" cy="1447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কনফারেন্স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48000"/>
            <a:ext cx="5410200" cy="3581400"/>
          </a:xfrm>
          <a:prstGeom prst="rect">
            <a:avLst/>
          </a:prstGeom>
        </p:spPr>
      </p:pic>
      <p:pic>
        <p:nvPicPr>
          <p:cNvPr id="6" name="Picture 5" descr="th_0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0"/>
            <a:ext cx="2247900" cy="2238375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440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*৩*ই-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কৌশলগত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অনস্বীকার্য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0"/>
            <a:ext cx="4191000" cy="1447800"/>
          </a:xfrm>
          <a:prstGeom prst="rect">
            <a:avLst/>
          </a:prstGeom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434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0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971800"/>
            <a:ext cx="4038600" cy="3352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(ক)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ব্যালেন্স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,(ঘ)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সু-স্পষ্ট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(ক)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(খ)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,(গ)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(ঘ)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4962525"/>
            <a:ext cx="2409825" cy="1895475"/>
          </a:xfrm>
          <a:prstGeom prst="rect">
            <a:avLst/>
          </a:prstGeom>
        </p:spPr>
      </p:pic>
      <p:pic>
        <p:nvPicPr>
          <p:cNvPr id="6" name="Picture 5" descr="th_2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1600"/>
            <a:ext cx="1828800" cy="16764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0668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**(১৫বাক্য)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819400"/>
            <a:ext cx="2466975" cy="1847850"/>
          </a:xfrm>
          <a:prstGeom prst="rect">
            <a:avLst/>
          </a:prstGeom>
        </p:spPr>
      </p:pic>
      <p:pic>
        <p:nvPicPr>
          <p:cNvPr id="6" name="Picture 5" descr="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5124450"/>
            <a:ext cx="2628900" cy="1733550"/>
          </a:xfrm>
          <a:prstGeom prst="rect">
            <a:avLst/>
          </a:prstGeom>
        </p:spPr>
      </p:pic>
      <p:pic>
        <p:nvPicPr>
          <p:cNvPr id="7" name="Picture 6" descr="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24450"/>
            <a:ext cx="2628900" cy="1733550"/>
          </a:xfrm>
          <a:prstGeom prst="rect">
            <a:avLst/>
          </a:prstGeom>
        </p:spPr>
      </p:pic>
      <p:pic>
        <p:nvPicPr>
          <p:cNvPr id="8" name="Picture 7" descr="th_1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600200" cy="1447800"/>
          </a:xfrm>
          <a:prstGeom prst="rect">
            <a:avLst/>
          </a:prstGeom>
        </p:spPr>
      </p:pic>
      <p:pic>
        <p:nvPicPr>
          <p:cNvPr id="9" name="Picture 8" descr="th_1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0"/>
            <a:ext cx="1600200" cy="1447800"/>
          </a:xfrm>
          <a:prstGeom prst="rect">
            <a:avLst/>
          </a:prstGeom>
        </p:spPr>
      </p:pic>
      <p:pic>
        <p:nvPicPr>
          <p:cNvPr id="10" name="Picture 9" descr="th_0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71800"/>
            <a:ext cx="1447800" cy="1781175"/>
          </a:xfrm>
          <a:prstGeom prst="rect">
            <a:avLst/>
          </a:prstGeom>
        </p:spPr>
      </p:pic>
      <p:pic>
        <p:nvPicPr>
          <p:cNvPr id="11" name="Picture 10" descr="th_0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2971800"/>
            <a:ext cx="1447800" cy="1781175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19400"/>
            <a:ext cx="2286000" cy="1562100"/>
          </a:xfrm>
          <a:prstGeom prst="rect">
            <a:avLst/>
          </a:prstGeom>
        </p:spPr>
      </p:pic>
      <p:pic>
        <p:nvPicPr>
          <p:cNvPr id="5" name="Picture 4" descr="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724400"/>
            <a:ext cx="2990850" cy="1524000"/>
          </a:xfrm>
          <a:prstGeom prst="rect">
            <a:avLst/>
          </a:prstGeom>
        </p:spPr>
      </p:pic>
      <p:pic>
        <p:nvPicPr>
          <p:cNvPr id="6" name="Picture 5" descr="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48779" y="3021054"/>
            <a:ext cx="2990850" cy="1524000"/>
          </a:xfrm>
          <a:prstGeom prst="rect">
            <a:avLst/>
          </a:prstGeom>
        </p:spPr>
      </p:pic>
      <p:pic>
        <p:nvPicPr>
          <p:cNvPr id="7" name="Picture 6" descr="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066800"/>
            <a:ext cx="2990850" cy="1524000"/>
          </a:xfrm>
          <a:prstGeom prst="rect">
            <a:avLst/>
          </a:prstGeom>
        </p:spPr>
      </p:pic>
      <p:pic>
        <p:nvPicPr>
          <p:cNvPr id="8" name="Picture 7" descr="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14375" y="2790825"/>
            <a:ext cx="2990850" cy="1524000"/>
          </a:xfrm>
          <a:prstGeom prst="rect">
            <a:avLst/>
          </a:prstGeom>
        </p:spPr>
      </p:pic>
      <p:pic>
        <p:nvPicPr>
          <p:cNvPr id="9" name="Picture 8" descr="th_1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0"/>
            <a:ext cx="2143125" cy="2143125"/>
          </a:xfrm>
          <a:prstGeom prst="rect">
            <a:avLst/>
          </a:prstGeom>
        </p:spPr>
      </p:pic>
      <p:pic>
        <p:nvPicPr>
          <p:cNvPr id="10" name="Picture 9" descr="th_1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000875" y="304800"/>
            <a:ext cx="2143125" cy="2143125"/>
          </a:xfrm>
          <a:prstGeom prst="rect">
            <a:avLst/>
          </a:prstGeom>
        </p:spPr>
      </p:pic>
      <p:pic>
        <p:nvPicPr>
          <p:cNvPr id="11" name="Picture 10" descr="th_1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0" y="4419600"/>
            <a:ext cx="2143125" cy="2143125"/>
          </a:xfrm>
          <a:prstGeom prst="rect">
            <a:avLst/>
          </a:prstGeom>
        </p:spPr>
      </p:pic>
      <p:pic>
        <p:nvPicPr>
          <p:cNvPr id="12" name="Picture 11" descr="th_1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553200" y="471487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 advTm="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০১৭৩৫৮২২০৭৯,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305800" cy="990600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72324" y="4152900"/>
            <a:ext cx="1971676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38400"/>
            <a:ext cx="880310" cy="7799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পাঠপরিচিতিঃ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smtClean="0">
                <a:latin typeface="NikoshBAN" pitchFamily="2" charset="0"/>
                <a:cs typeface="NikoshBAN" pitchFamily="2" charset="0"/>
              </a:rPr>
              <a:t>শ্রেণিঃ9ম,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অধ্যায়ঃ১ম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সময়ঃ৫০মিনিট,           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70089">
            <a:off x="6129849" y="4447536"/>
            <a:ext cx="2990850" cy="1524000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0"/>
            <a:ext cx="2038350" cy="2247900"/>
          </a:xfrm>
          <a:prstGeom prst="rect">
            <a:avLst/>
          </a:prstGeom>
        </p:spPr>
      </p:pic>
      <p:pic>
        <p:nvPicPr>
          <p:cNvPr id="7" name="Picture 6" descr="IMG_20170428_120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685800"/>
            <a:ext cx="203835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0"/>
            <a:ext cx="3429000" cy="312420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962400" y="1295400"/>
            <a:ext cx="14478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95600" y="3962400"/>
          <a:ext cx="2752725" cy="438150"/>
        </p:xfrm>
        <a:graphic>
          <a:graphicData uri="http://schemas.openxmlformats.org/presentationml/2006/ole">
            <p:oleObj spid="_x0000_s1026" name="Packager Shell Object" showAsIcon="1" r:id="rId4" imgW="2752560" imgH="437760" progId="Package">
              <p:embed/>
            </p:oleObj>
          </a:graphicData>
        </a:graphic>
      </p:graphicFrame>
      <p:pic>
        <p:nvPicPr>
          <p:cNvPr id="5" name="Picture 4" descr="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3050"/>
            <a:ext cx="2362200" cy="1504950"/>
          </a:xfrm>
          <a:prstGeom prst="rect">
            <a:avLst/>
          </a:prstGeom>
        </p:spPr>
      </p:pic>
      <p:pic>
        <p:nvPicPr>
          <p:cNvPr id="8" name="Picture 7" descr="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5353050"/>
            <a:ext cx="2362200" cy="1504950"/>
          </a:xfrm>
          <a:prstGeom prst="rect">
            <a:avLst/>
          </a:prstGeom>
        </p:spPr>
      </p:pic>
      <p:pic>
        <p:nvPicPr>
          <p:cNvPr id="9" name="Picture 8" descr="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62200" cy="1504950"/>
          </a:xfrm>
          <a:prstGeom prst="rect">
            <a:avLst/>
          </a:prstGeom>
        </p:spPr>
      </p:pic>
      <p:pic>
        <p:nvPicPr>
          <p:cNvPr id="10" name="Picture 9" descr="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0"/>
            <a:ext cx="2362200" cy="1504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5867400" cy="1828800"/>
          </a:xfrm>
          <a:prstGeom prst="rect">
            <a:avLst/>
          </a:prstGeom>
        </p:spPr>
      </p:pic>
      <p:pic>
        <p:nvPicPr>
          <p:cNvPr id="9" name="Picture 8" descr="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2971800"/>
          </a:xfrm>
          <a:prstGeom prst="rect">
            <a:avLst/>
          </a:prstGeom>
        </p:spPr>
      </p:pic>
      <p:pic>
        <p:nvPicPr>
          <p:cNvPr id="11" name="Picture 10" descr="e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1800"/>
            <a:ext cx="4114800" cy="3886200"/>
          </a:xfrm>
          <a:prstGeom prst="rect">
            <a:avLst/>
          </a:prstGeom>
        </p:spPr>
      </p:pic>
      <p:pic>
        <p:nvPicPr>
          <p:cNvPr id="13" name="Picture 12" descr="e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715000" cy="1905000"/>
          </a:xfrm>
          <a:prstGeom prst="rect">
            <a:avLst/>
          </a:prstGeom>
        </p:spPr>
      </p:pic>
      <p:pic>
        <p:nvPicPr>
          <p:cNvPr id="10" name="Content Placeholder 9" descr="n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57200" y="3802847"/>
            <a:ext cx="152400" cy="120669"/>
          </a:xfrm>
        </p:spPr>
      </p:pic>
      <p:pic>
        <p:nvPicPr>
          <p:cNvPr id="14" name="Picture 13" descr="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8142" y="2926080"/>
            <a:ext cx="4965858" cy="393192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3124200"/>
            <a:ext cx="2743200" cy="1314450"/>
          </a:xfrm>
        </p:spPr>
      </p:pic>
      <p:sp>
        <p:nvSpPr>
          <p:cNvPr id="5" name="TextBox 4"/>
          <p:cNvSpPr txBox="1"/>
          <p:nvPr/>
        </p:nvSpPr>
        <p:spPr>
          <a:xfrm>
            <a:off x="3048000" y="10668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**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16199">
            <a:off x="274935" y="4428468"/>
            <a:ext cx="2628900" cy="1733550"/>
          </a:xfrm>
          <a:prstGeom prst="rect">
            <a:avLst/>
          </a:prstGeom>
        </p:spPr>
      </p:pic>
      <p:pic>
        <p:nvPicPr>
          <p:cNvPr id="7" name="Picture 6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9630">
            <a:off x="6298148" y="4439500"/>
            <a:ext cx="2628900" cy="1733550"/>
          </a:xfrm>
          <a:prstGeom prst="rect">
            <a:avLst/>
          </a:prstGeom>
        </p:spPr>
      </p:pic>
      <p:pic>
        <p:nvPicPr>
          <p:cNvPr id="8" name="Picture 7" descr="th_0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32537">
            <a:off x="784221" y="150552"/>
            <a:ext cx="1781175" cy="2857500"/>
          </a:xfrm>
          <a:prstGeom prst="rect">
            <a:avLst/>
          </a:prstGeom>
        </p:spPr>
      </p:pic>
      <p:pic>
        <p:nvPicPr>
          <p:cNvPr id="9" name="Picture 8" descr="th_0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52077">
            <a:off x="6735071" y="254769"/>
            <a:ext cx="1781175" cy="28575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050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১)ই-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২)ই-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৩)ই-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01310">
            <a:off x="7995632" y="52585"/>
            <a:ext cx="804194" cy="1257500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92894">
            <a:off x="395950" y="82949"/>
            <a:ext cx="858290" cy="1457877"/>
          </a:xfrm>
          <a:prstGeom prst="rect">
            <a:avLst/>
          </a:prstGeom>
        </p:spPr>
      </p:pic>
      <p:pic>
        <p:nvPicPr>
          <p:cNvPr id="6" name="Picture 5" descr="th_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257800"/>
            <a:ext cx="2238375" cy="16002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ই-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শিক্ষাব্যবস্থার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ক্ষেএে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শিক্ষাদানের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পরিপূরক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হবে।ই-লার্নিং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029200"/>
            <a:ext cx="2971800" cy="1828800"/>
          </a:xfrm>
          <a:prstGeom prst="rect">
            <a:avLst/>
          </a:prstGeom>
        </p:spPr>
      </p:pic>
      <p:pic>
        <p:nvPicPr>
          <p:cNvPr id="5" name="Picture 4" descr="i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029200"/>
            <a:ext cx="276225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*১*</a:t>
            </a:r>
            <a:endParaRPr lang="en-US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*2*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কনফারেন্সের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নিরীক্ষার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হোমওর্য়াক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লেখাপড়ার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মানউন্নয়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495800"/>
            <a:ext cx="4419600" cy="23622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417</Words>
  <Application>Microsoft Office PowerPoint</Application>
  <PresentationFormat>On-screen Show (4:3)</PresentationFormat>
  <Paragraphs>54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Space______</dc:creator>
  <cp:lastModifiedBy>IT Space______</cp:lastModifiedBy>
  <cp:revision>201</cp:revision>
  <dcterms:created xsi:type="dcterms:W3CDTF">2006-08-16T00:00:00Z</dcterms:created>
  <dcterms:modified xsi:type="dcterms:W3CDTF">2017-09-29T06:31:29Z</dcterms:modified>
</cp:coreProperties>
</file>