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BFA2D-8172-4360-838A-8D6557736FF3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D0DF5-1CE4-4573-86C3-849BF7F5F0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D0DF5-1CE4-4573-86C3-849BF7F5F0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D0DF5-1CE4-4573-86C3-849BF7F5F09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n-IN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D0DF5-1CE4-4573-86C3-849BF7F5F09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D0DF5-1CE4-4573-86C3-849BF7F5F09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dcra9zT9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0"/>
            <a:ext cx="8686800" cy="66293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Oval 2"/>
          <p:cNvSpPr/>
          <p:nvPr/>
        </p:nvSpPr>
        <p:spPr>
          <a:xfrm>
            <a:off x="2438400" y="1905000"/>
            <a:ext cx="4267200" cy="29718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304800"/>
            <a:ext cx="32004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b="1" dirty="0" smtClean="0"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1000" y="2438400"/>
            <a:ext cx="79248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ভ্রাতৃত্ব বন্ধনের আবদ্ধ হওয়ার </a:t>
            </a:r>
          </a:p>
          <a:p>
            <a:pPr algn="ctr"/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কয়েকটি উপায় লিখঃ-?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4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0" y="2590800"/>
            <a:ext cx="1219200" cy="1219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b="1" dirty="0" smtClean="0">
                <a:solidFill>
                  <a:srgbClr val="FFFF00"/>
                </a:solidFill>
              </a:rPr>
              <a:t>ছবি-৩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1600" y="304800"/>
            <a:ext cx="7543800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prospor-nompork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04800"/>
            <a:ext cx="7543800" cy="63246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609600"/>
            <a:ext cx="1600200" cy="8382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কাজঃ</a:t>
            </a:r>
            <a:endParaRPr lang="en-US" sz="5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1600" y="1905000"/>
            <a:ext cx="6781800" cy="320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কেন মুমিনগণ পরস্পরে মিলে ইমারতস্বরুপ তা বর্ণনা কর?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3" grpId="0" uiExpand="1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838200" y="0"/>
            <a:ext cx="7467600" cy="1676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ভ্রাতৃত্বের গুরুত্বঃ</a:t>
            </a:r>
            <a:endParaRPr lang="en-US" sz="8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228600" y="1828800"/>
            <a:ext cx="1143000" cy="83820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bg2">
                    <a:lumMod val="10000"/>
                  </a:schemeClr>
                </a:solidFill>
              </a:rPr>
              <a:t>১</a:t>
            </a:r>
            <a:endParaRPr lang="en-U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1828800"/>
            <a:ext cx="7315200" cy="1219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সকল মানুষের আদি পিতা হযরত আদম আঃ ও মাতা হাওয়া আঃ,এ কারণে বিশ্বের সকল মানুষই ভাই ভাই ।</a:t>
            </a:r>
            <a:endParaRPr lang="en-US" sz="32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152400" y="3200400"/>
            <a:ext cx="990600" cy="106680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bg2">
                    <a:lumMod val="10000"/>
                  </a:schemeClr>
                </a:solidFill>
              </a:rPr>
              <a:t>২</a:t>
            </a:r>
            <a:endParaRPr lang="en-US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95400" y="3429000"/>
            <a:ext cx="74676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সমাজে উঁচু-নিচু,সাদা-কালো,ধনী-গরিবের ইত্যাদি ভেদাভেদ মুছে ফেলে আন্তরিক সম্পর্ক গড়ে তোলা।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152400" y="4724400"/>
            <a:ext cx="1219200" cy="114300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b="1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৩</a:t>
            </a:r>
            <a:endParaRPr lang="en-US" sz="4000" b="1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24000" y="4724400"/>
            <a:ext cx="7239000" cy="21336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 সম্পর্কে আল্লাহ বলেন-নিশ্চয়ই মুমিঙ্গন ভাই ভাই।</a:t>
            </a:r>
          </a:p>
          <a:p>
            <a:pPr algn="ctr"/>
            <a:r>
              <a:rPr lang="bn-IN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 সম্পর্কে রাসুল সাঃ বলেছেন-পৃথিবীর সকল মুমিনগণকে একটি দেহের সাথে তুলনা করেছেন।  </a:t>
            </a:r>
          </a:p>
          <a:p>
            <a:pPr algn="ctr"/>
            <a:r>
              <a:rPr lang="bn-IN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[বুখারী ও মুসলিম ]</a:t>
            </a:r>
            <a:endParaRPr lang="en-US" sz="32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526ab433e381f-Pic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685801"/>
            <a:ext cx="5410200" cy="2819399"/>
          </a:xfrm>
          <a:prstGeom prst="rect">
            <a:avLst/>
          </a:prstGeom>
        </p:spPr>
      </p:pic>
      <p:sp>
        <p:nvSpPr>
          <p:cNvPr id="3" name="Donut 2"/>
          <p:cNvSpPr/>
          <p:nvPr/>
        </p:nvSpPr>
        <p:spPr>
          <a:xfrm>
            <a:off x="2057400" y="3962400"/>
            <a:ext cx="5334000" cy="2514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800" b="1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sz="8800" b="1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228600" y="304800"/>
            <a:ext cx="1295400" cy="838200"/>
          </a:xfrm>
          <a:prstGeom prst="cloud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b="1" dirty="0" smtClean="0">
                <a:latin typeface="NikoshBAN" pitchFamily="2" charset="0"/>
                <a:cs typeface="NikoshBAN" pitchFamily="2" charset="0"/>
              </a:rPr>
              <a:t>১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905000" y="304800"/>
            <a:ext cx="53340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b="1" dirty="0" smtClean="0">
                <a:latin typeface="NikoshBAN" pitchFamily="2" charset="0"/>
                <a:cs typeface="NikoshBAN" pitchFamily="2" charset="0"/>
              </a:rPr>
              <a:t>উখওয়াত শব্দের অর্থ কি?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228600" y="2133600"/>
            <a:ext cx="1295400" cy="838200"/>
          </a:xfrm>
          <a:prstGeom prst="cloud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05000" y="2057400"/>
            <a:ext cx="53340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b="1" dirty="0" smtClean="0">
                <a:latin typeface="NikoshBAN" pitchFamily="2" charset="0"/>
                <a:cs typeface="NikoshBAN" pitchFamily="2" charset="0"/>
              </a:rPr>
              <a:t>ঔরসজাত ভ্রাতৃত্ব কাকে বলে?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304800" y="4038600"/>
            <a:ext cx="1295400" cy="990600"/>
          </a:xfrm>
          <a:prstGeom prst="cloud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828800" y="3581400"/>
            <a:ext cx="5486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b="1" dirty="0" smtClean="0">
                <a:latin typeface="NikoshBAN" pitchFamily="2" charset="0"/>
                <a:cs typeface="NikoshBAN" pitchFamily="2" charset="0"/>
              </a:rPr>
              <a:t>এক মুসলমান অপর মুসলমানের ভাই কে বলেছেন?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685800"/>
            <a:ext cx="3352800" cy="1295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5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কাজঃ-</a:t>
            </a:r>
            <a:endParaRPr lang="en-US" sz="54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Internal Storage 4"/>
          <p:cNvSpPr/>
          <p:nvPr/>
        </p:nvSpPr>
        <p:spPr>
          <a:xfrm>
            <a:off x="457200" y="2667000"/>
            <a:ext cx="8382000" cy="1524000"/>
          </a:xfrm>
          <a:prstGeom prst="flowChartInternalStorag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আগামী ক্লাসে ভ্রাতৃত্ব বন্ধণের কয়েকটি সুফলের উপকারিতা লিখে আনবে।</a:t>
            </a:r>
            <a:endParaRPr lang="en-US" sz="4400" b="1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9ab1805bd67c7a6d3fa505ac97204d8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514600"/>
            <a:ext cx="5410200" cy="3962400"/>
          </a:xfrm>
          <a:prstGeom prst="ellipse">
            <a:avLst/>
          </a:prstGeom>
          <a:ln w="76200" cap="rnd">
            <a:solidFill>
              <a:srgbClr val="333333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Rounded Rectangle 2"/>
          <p:cNvSpPr/>
          <p:nvPr/>
        </p:nvSpPr>
        <p:spPr>
          <a:xfrm>
            <a:off x="685800" y="304800"/>
            <a:ext cx="7772400" cy="1905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সবাই ভাল থাক,সুস্থ থাক-আমীন।</a:t>
            </a:r>
            <a:endParaRPr lang="en-US" sz="6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09800" y="3352800"/>
            <a:ext cx="4343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115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sz="138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সমাপ্ত</a:t>
            </a:r>
            <a:endParaRPr lang="en-US" sz="115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438400" y="0"/>
            <a:ext cx="38862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2438400"/>
            <a:ext cx="4114800" cy="441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IN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জি এস রাব্বানী</a:t>
            </a:r>
          </a:p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সহকারি শিক্ষক</a:t>
            </a:r>
          </a:p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আদর্শ বি এল উচ্চ বিদ্যালয়</a:t>
            </a:r>
          </a:p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মোবাঃ০১৭৩৬৬৮৭৭১১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52400" y="2514600"/>
            <a:ext cx="914400" cy="213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conte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514600"/>
            <a:ext cx="914400" cy="2133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4495800" y="2438400"/>
            <a:ext cx="4495800" cy="426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শ্রেণিঃঅষ্টম</a:t>
            </a:r>
          </a:p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বিষয়ঃইসলাম শিক্ষা</a:t>
            </a:r>
          </a:p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সময়ঃ৪০ মিনিট</a:t>
            </a:r>
          </a:p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তাং ১৬/০৫/২০১৬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2743200"/>
            <a:ext cx="2057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9200" y="3276600"/>
            <a:ext cx="2057400" cy="76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791200" y="3581400"/>
            <a:ext cx="1981200" cy="4571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_Eid+Congragation_Baitul+Mukarram_0908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553200"/>
          </a:xfrm>
          <a:prstGeom prst="rect">
            <a:avLst/>
          </a:prstGeom>
          <a:ln>
            <a:solidFill>
              <a:schemeClr val="tx2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rbiting_the_flower_by_bd_76-d8xhfu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85800"/>
            <a:ext cx="7924800" cy="54864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429000" y="12954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72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শিরোনাম</a:t>
            </a:r>
            <a:endParaRPr lang="en-US" sz="72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1905000" y="1676400"/>
            <a:ext cx="5410200" cy="3048000"/>
          </a:xfrm>
          <a:prstGeom prst="fram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Bevel 3"/>
          <p:cNvSpPr/>
          <p:nvPr/>
        </p:nvSpPr>
        <p:spPr>
          <a:xfrm>
            <a:off x="2667000" y="2514600"/>
            <a:ext cx="3886200" cy="13716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ভ্রাতৃত্ব</a:t>
            </a:r>
            <a:endParaRPr lang="en-US" sz="66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69 0  0.125 0.07467  0.125 0.16667  C 0.125 0.25867  0.069 0.33333  0 0.33333  C -0.069 0.33333  -0.125 0.25867  -0.125 0.16667  C -0.125 0.07467  -0.069 0  0 0 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1905000" y="0"/>
            <a:ext cx="4724400" cy="1143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2286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0" y="1371600"/>
            <a:ext cx="8382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1"/>
                </a:solidFill>
              </a:rPr>
              <a:t>১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9200" y="1371600"/>
            <a:ext cx="6553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ভ্রাতৃত্ব কি তা বলতে পারবে।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0" y="2971800"/>
            <a:ext cx="9144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2819400"/>
            <a:ext cx="6858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800" b="1" dirty="0" smtClean="0">
                <a:latin typeface="NikoshBAN" pitchFamily="2" charset="0"/>
                <a:cs typeface="NikoshBAN" pitchFamily="2" charset="0"/>
              </a:rPr>
              <a:t>ভ্রাতৃত্বের প্রকারভেদ বর্ণনা করতে পারবে।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0" y="5029200"/>
            <a:ext cx="8382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4953000"/>
            <a:ext cx="70104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b="1" dirty="0" smtClean="0">
                <a:latin typeface="NikoshBAN" pitchFamily="2" charset="0"/>
                <a:cs typeface="NikoshBAN" pitchFamily="2" charset="0"/>
              </a:rPr>
              <a:t>ভ্রাতৃত্বের তাৎপর্য ব্যাখ্যা করতে পারবে।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allAtOnce" animBg="1"/>
      <p:bldP spid="5" grpId="0" build="allAtOnce" animBg="1"/>
      <p:bldP spid="6" grpId="0" build="allAtOnce" animBg="1"/>
      <p:bldP spid="7" grpId="0" build="allAtOnce" animBg="1"/>
      <p:bldP spid="8" grpId="0" animBg="1"/>
      <p:bldP spid="9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0" y="0"/>
            <a:ext cx="2514600" cy="152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উপস্থাপনঃ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ight Arrow Callout 2"/>
          <p:cNvSpPr/>
          <p:nvPr/>
        </p:nvSpPr>
        <p:spPr>
          <a:xfrm>
            <a:off x="0" y="2209800"/>
            <a:ext cx="2362200" cy="1524000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ছবি -১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Pope+Francis+(L)+and+Russian+Orthodox+Patriarch-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457200"/>
            <a:ext cx="6096000" cy="5943600"/>
          </a:xfrm>
          <a:prstGeom prst="rect">
            <a:avLst/>
          </a:prstGeom>
          <a:ln w="76200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62000" y="1371600"/>
            <a:ext cx="8077200" cy="3352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উপড়ের দৃশ্যটি কোন প্রকারের ভ্রাতৃত্ব</a:t>
            </a:r>
          </a:p>
          <a:p>
            <a:pPr algn="ctr"/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 তা বল?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33400" y="152400"/>
            <a:ext cx="2514600" cy="762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rgbClr val="002060"/>
                </a:solidFill>
              </a:rPr>
              <a:t>একক কাজঃ-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9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" y="2667000"/>
            <a:ext cx="1219200" cy="1295400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latin typeface="NikoshBAN" pitchFamily="2" charset="0"/>
                <a:cs typeface="NikoshBAN" pitchFamily="2" charset="0"/>
              </a:rPr>
              <a:t>ছবি-২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676400" y="381000"/>
            <a:ext cx="6629400" cy="5867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457200"/>
            <a:ext cx="6324600" cy="5791200"/>
          </a:xfrm>
          <a:prstGeom prst="ellipse">
            <a:avLst/>
          </a:prstGeom>
          <a:solidFill>
            <a:srgbClr val="FF0000"/>
          </a:solidFill>
          <a:ln w="63500" cap="rnd">
            <a:solidFill>
              <a:srgbClr val="33333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563</TotalTime>
  <Words>190</Words>
  <Application>Microsoft Office PowerPoint</Application>
  <PresentationFormat>On-screen Show (4:3)</PresentationFormat>
  <Paragraphs>59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KAJOL-PC</dc:creator>
  <cp:lastModifiedBy>KAJOL-PC</cp:lastModifiedBy>
  <cp:revision>56</cp:revision>
  <dcterms:created xsi:type="dcterms:W3CDTF">2006-08-16T00:00:00Z</dcterms:created>
  <dcterms:modified xsi:type="dcterms:W3CDTF">2016-08-30T06:36:25Z</dcterms:modified>
</cp:coreProperties>
</file>