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0" r:id="rId3"/>
    <p:sldId id="297" r:id="rId4"/>
    <p:sldId id="300" r:id="rId5"/>
    <p:sldId id="294" r:id="rId6"/>
    <p:sldId id="291" r:id="rId7"/>
    <p:sldId id="270" r:id="rId8"/>
    <p:sldId id="273" r:id="rId9"/>
    <p:sldId id="274" r:id="rId10"/>
    <p:sldId id="276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698" autoAdjust="0"/>
  </p:normalViewPr>
  <p:slideViewPr>
    <p:cSldViewPr>
      <p:cViewPr>
        <p:scale>
          <a:sx n="82" d="100"/>
          <a:sy n="82" d="100"/>
        </p:scale>
        <p:origin x="-120" y="1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65EF7-99BB-459F-8916-EEA06FCC67E2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48EA5-444C-4F76-8E9D-C4F9E4A17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930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48EA5-444C-4F76-8E9D-C4F9E4A176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75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48EA5-444C-4F76-8E9D-C4F9E4A176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004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48EA5-444C-4F76-8E9D-C4F9E4A176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846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48EA5-444C-4F76-8E9D-C4F9E4A176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78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ড়ি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48EA5-444C-4F76-8E9D-C4F9E4A176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223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48EA5-444C-4F76-8E9D-C4F9E4A176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13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3" y="1602828"/>
            <a:ext cx="8854440" cy="5105399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2286000" y="152400"/>
            <a:ext cx="5410200" cy="12192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113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42500" cy="5016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8600" y="5486400"/>
            <a:ext cx="8763000" cy="1219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সকল কাজের হিসাব নিবেন।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হবেন কিয়ামতের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একমাত্র বিচারক।  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05600" y="838200"/>
            <a:ext cx="19050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 কোট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209800" y="838200"/>
            <a:ext cx="4419600" cy="12954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743200"/>
            <a:ext cx="8305800" cy="1371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০১।আল্লাহ তায়ালা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সব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 শপথ করেছেন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কর।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evel 43"/>
          <p:cNvSpPr/>
          <p:nvPr/>
        </p:nvSpPr>
        <p:spPr>
          <a:xfrm>
            <a:off x="2895600" y="381000"/>
            <a:ext cx="3657600" cy="1066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945994" y="1981200"/>
            <a:ext cx="6969406" cy="74135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০১। যায়তুন বলতে কি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বুঝায়?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14275" y="5183530"/>
            <a:ext cx="7101126" cy="990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০৪।আল্লাহ তায়ালা কাদের  পুরুস্কার   দিবেন?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51421" y="4183284"/>
            <a:ext cx="7140179" cy="685800"/>
          </a:xfrm>
          <a:prstGeom prst="roundRect">
            <a:avLst>
              <a:gd name="adj" fmla="val 26794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০৩।মূছা</a:t>
            </a:r>
            <a:r>
              <a:rPr lang="b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(আ)</a:t>
            </a:r>
            <a:r>
              <a:rPr lang="bn-I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কোথায় 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জণ্ম </a:t>
            </a:r>
            <a:r>
              <a:rPr lang="bn-I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গ্রহন করেন?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47422" y="3051858"/>
            <a:ext cx="7044178" cy="762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০২। মক্কা কেন  নিরাপদ শহর?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927100" y="3048000"/>
            <a:ext cx="7543800" cy="14478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সুরা আত-তীন থেকে আমরা কী শিক্ষা লাভ করতে পারি।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743200" y="914400"/>
            <a:ext cx="4495800" cy="129540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399" y="1661034"/>
            <a:ext cx="8912475" cy="47397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11500" y="330756"/>
            <a:ext cx="4432300" cy="12148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419600"/>
            <a:ext cx="638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1247046" y="703162"/>
            <a:ext cx="7363553" cy="6002438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গিয়াস উদ্দিন </a:t>
            </a:r>
            <a:endParaRPr lang="bn-IN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ছিলোনিয়া ইউনিয়ন উচ্চ বিদ্যালয়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সেনবাগ-নোয়াখালি ।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Email-gias323723@gmail.com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469" y="2285999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447800"/>
            <a:ext cx="8267700" cy="396239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ইসলাম ও নৈতিক শিক্ষা 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নবম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সুরা আত-তীন   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729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S\Desktop\Picture\qur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6" y="375074"/>
            <a:ext cx="7537783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242382" y="4572000"/>
            <a:ext cx="2596817" cy="11122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সুরা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আত-তীন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19903" y="5399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54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752600" y="1219200"/>
            <a:ext cx="6609080" cy="135467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2514600" y="152400"/>
            <a:ext cx="4572000" cy="1299834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1295400" y="2362200"/>
            <a:ext cx="7543800" cy="8382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০১।এই সুরার শাণে  নুযূল বলতে পারবে 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371600" y="3352800"/>
            <a:ext cx="7467600" cy="1142999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০২।এই সূরায় কয়টি বিষয় শপথ করেছেন </a:t>
            </a:r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ব্যাখ্যা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1371600" y="4648200"/>
            <a:ext cx="7467600" cy="1171513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০৩।আললাহ তায়ালা একমাত্র বিচার দিবসের মালিক 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85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" y="424803"/>
            <a:ext cx="4755014" cy="3962400"/>
          </a:xfrm>
          <a:prstGeom prst="rect">
            <a:avLst/>
          </a:prstGeom>
        </p:spPr>
      </p:pic>
      <p:pic>
        <p:nvPicPr>
          <p:cNvPr id="1026" name="Picture 2" descr="C:\Users\TSS\Desktop\Syria-Guide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005994" y="392486"/>
            <a:ext cx="3936326" cy="3933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vel 7"/>
          <p:cNvSpPr/>
          <p:nvPr/>
        </p:nvSpPr>
        <p:spPr>
          <a:xfrm>
            <a:off x="152400" y="4876800"/>
            <a:ext cx="8991600" cy="1760220"/>
          </a:xfrm>
          <a:prstGeom prst="beve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তীন বা আঞ্জির হলো একটি উপাদেয় ফল।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এই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 সিরিয়া ও ফিলিস্তিন অঞ্চলে বেশি উৎপন্ন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6629400" y="4191000"/>
            <a:ext cx="1427823" cy="6450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সিরিয়া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1143000" y="4267200"/>
            <a:ext cx="1950786" cy="5207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আঞ্জির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7123343" y="2469595"/>
            <a:ext cx="378287" cy="19830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6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8" y="210457"/>
            <a:ext cx="4584830" cy="3523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71" y="166913"/>
            <a:ext cx="4114800" cy="3566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8" y="3855719"/>
            <a:ext cx="4644571" cy="2773681"/>
          </a:xfrm>
          <a:prstGeom prst="rect">
            <a:avLst/>
          </a:prstGeom>
        </p:spPr>
      </p:pic>
      <p:sp>
        <p:nvSpPr>
          <p:cNvPr id="2" name="Bevel 1"/>
          <p:cNvSpPr/>
          <p:nvPr/>
        </p:nvSpPr>
        <p:spPr>
          <a:xfrm>
            <a:off x="6324600" y="3505200"/>
            <a:ext cx="2209800" cy="609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যায়তুন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4267200"/>
            <a:ext cx="4038600" cy="156966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যায়তুনের ফল অত্যন্ত বরকতময়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এর তৈল খুবই উপকারী।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9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16" y="177477"/>
            <a:ext cx="4193138" cy="3405596"/>
          </a:xfrm>
          <a:prstGeom prst="rect">
            <a:avLst/>
          </a:prstGeom>
        </p:spPr>
      </p:pic>
      <p:pic>
        <p:nvPicPr>
          <p:cNvPr id="1026" name="Picture 2" descr="C:\Users\TSS\Desktop\picther\filistin_Ramallah_haritas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" y="177477"/>
            <a:ext cx="3871913" cy="3405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02180" y="1905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145030" y="1905000"/>
            <a:ext cx="5715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Up Arrow Callout 3"/>
          <p:cNvSpPr/>
          <p:nvPr/>
        </p:nvSpPr>
        <p:spPr>
          <a:xfrm>
            <a:off x="1447800" y="3590956"/>
            <a:ext cx="2975610" cy="7717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/>
              <a:t>ফিলিস্তিন বা জেরুজালেম </a:t>
            </a:r>
            <a:endParaRPr lang="en-US" sz="2000" b="1" dirty="0"/>
          </a:p>
        </p:txBody>
      </p:sp>
      <p:sp>
        <p:nvSpPr>
          <p:cNvPr id="11" name="Up Arrow Callout 10"/>
          <p:cNvSpPr/>
          <p:nvPr/>
        </p:nvSpPr>
        <p:spPr>
          <a:xfrm>
            <a:off x="6324600" y="3124200"/>
            <a:ext cx="2389626" cy="685800"/>
          </a:xfrm>
          <a:prstGeom prst="upArrowCallout">
            <a:avLst>
              <a:gd name="adj1" fmla="val 0"/>
              <a:gd name="adj2" fmla="val 25000"/>
              <a:gd name="adj3" fmla="val 31897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তুর পর্বত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152401" y="4540469"/>
            <a:ext cx="8763000" cy="2042160"/>
          </a:xfrm>
          <a:prstGeom prst="beve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</a:t>
            </a:r>
          </a:p>
          <a:p>
            <a:pPr algn="ctr"/>
            <a:endParaRPr lang="bn-IN" sz="1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তুর পর্বত অত্যন্ত বরকতময় স্থান। এই পর্বতে মুসা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(আ,) মহান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আল্লাহর  সঙ্গে কথোপকথন করেন।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সেখানেই তাওরাত কিতাব নাজিল হয়।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dirty="0" smtClean="0"/>
          </a:p>
          <a:p>
            <a:pPr algn="ctr"/>
            <a:endParaRPr lang="bn-IN" sz="2000" dirty="0" smtClean="0"/>
          </a:p>
          <a:p>
            <a:pPr algn="ctr"/>
            <a:endParaRPr lang="bn-IN" sz="2000" dirty="0"/>
          </a:p>
          <a:p>
            <a:pPr algn="ctr"/>
            <a:r>
              <a:rPr lang="bn-IN" sz="2000" dirty="0" smtClean="0"/>
              <a:t>  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676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2400"/>
            <a:ext cx="8610600" cy="426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Up Arrow Callout 3"/>
          <p:cNvSpPr/>
          <p:nvPr/>
        </p:nvSpPr>
        <p:spPr>
          <a:xfrm>
            <a:off x="2743200" y="3962400"/>
            <a:ext cx="2558252" cy="609600"/>
          </a:xfrm>
          <a:prstGeom prst="upArrowCallout">
            <a:avLst>
              <a:gd name="adj1" fmla="val 25000"/>
              <a:gd name="adj2" fmla="val 43274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মক্কা শহর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304800" y="4572000"/>
            <a:ext cx="8534400" cy="20574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 নগরী।এতে পবিত্র কাবা শরীফ অবস্থিত,সেখানে রক্তপাত ও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মারামারি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bn-IN" sz="2400" b="1" dirty="0">
                <a:solidFill>
                  <a:schemeClr val="tx1"/>
                </a:solidFill>
              </a:rPr>
              <a:t>।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233</Words>
  <Application>Microsoft Office PowerPoint</Application>
  <PresentationFormat>On-screen Show (4:3)</PresentationFormat>
  <Paragraphs>59</Paragraphs>
  <Slides>14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harun</cp:lastModifiedBy>
  <cp:revision>288</cp:revision>
  <dcterms:created xsi:type="dcterms:W3CDTF">2006-08-16T00:00:00Z</dcterms:created>
  <dcterms:modified xsi:type="dcterms:W3CDTF">2017-04-30T09:36:27Z</dcterms:modified>
</cp:coreProperties>
</file>