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4" r:id="rId10"/>
    <p:sldId id="267" r:id="rId11"/>
    <p:sldId id="268" r:id="rId12"/>
    <p:sldId id="283" r:id="rId13"/>
    <p:sldId id="270" r:id="rId14"/>
    <p:sldId id="272" r:id="rId15"/>
    <p:sldId id="285" r:id="rId16"/>
    <p:sldId id="273" r:id="rId17"/>
    <p:sldId id="277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88F3-82F3-4107-80F2-894DD5A5489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E47B-1DDE-4AAA-B09C-B67237C1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gif"/><Relationship Id="rId7" Type="http://schemas.openxmlformats.org/officeDocument/2006/relationships/image" Target="../media/image2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jp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jp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" y="62344"/>
            <a:ext cx="8991600" cy="6553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861" y="306304"/>
            <a:ext cx="848354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ক্লাসে সবাইকে শুভেচ্ছা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2" y="1414300"/>
            <a:ext cx="8576988" cy="51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199" y="62344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011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58808" y="4495800"/>
            <a:ext cx="36802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কান্ড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9269" y="5410200"/>
            <a:ext cx="53793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কান্ডের কিছু অংশ মাটিতে ওকিছু অংশ বায়ুতে/ মাটির উপরে অবস্থান  করছে 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81000"/>
            <a:ext cx="360252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কাণ্ডের নাম কি ?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42665"/>
            <a:ext cx="7315199" cy="35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199" y="62344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94964"/>
            <a:ext cx="32766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59174" y="457200"/>
            <a:ext cx="382564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অর্ধ-বায়বীয় রূপান্তরিত কান্ড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69269"/>
            <a:ext cx="3581400" cy="2435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72" y="1155414"/>
            <a:ext cx="3477491" cy="2320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3706091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4287" y="3371932"/>
            <a:ext cx="186131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রানার /ধাবক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3717" y="3377625"/>
            <a:ext cx="2286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স্টোলন /বক্র ধাবক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8625" y="6052365"/>
            <a:ext cx="23110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অফসেট /খর্বধাবক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003066"/>
            <a:ext cx="236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সাকার /উর্ধধাবক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74951" y="576227"/>
            <a:ext cx="495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এই ভিডিও টি দেখি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1" y="1676400"/>
            <a:ext cx="4953000" cy="266700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25603"/>
              </p:ext>
            </p:extLst>
          </p:nvPr>
        </p:nvGraphicFramePr>
        <p:xfrm>
          <a:off x="4236849" y="4876800"/>
          <a:ext cx="4984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ackager Shell Object" showAsIcon="1" r:id="rId6" imgW="498600" imgH="491040" progId="Package">
                  <p:embed/>
                </p:oleObj>
              </mc:Choice>
              <mc:Fallback>
                <p:oleObj name="Packager Shell Object" showAsIcon="1" r:id="rId6" imgW="4986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6849" y="4876800"/>
                        <a:ext cx="4984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8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618" y="3464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18" y="4724400"/>
            <a:ext cx="510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বায়বীয় রুপান্তরিত কাণ্ড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629400" cy="335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6212" y="381000"/>
            <a:ext cx="3376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কান্ডের নাম কী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754" y="5410200"/>
            <a:ext cx="81760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বিশেষ কাজ-খাদ্য তৈরী,আরোহণ,আত্নরক্ষা ইত্যাদি কাজের জন্য রূপান্তর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31618" y="3464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21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38945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76400" y="285522"/>
            <a:ext cx="510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বায়বীয় রুপান্তরিত কাণ্ড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6817"/>
            <a:ext cx="3771900" cy="2427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979346"/>
            <a:ext cx="3810000" cy="2362201"/>
          </a:xfrm>
          <a:prstGeom prst="rect">
            <a:avLst/>
          </a:prstGeom>
        </p:spPr>
      </p:pic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7719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3657600"/>
            <a:ext cx="3810000" cy="266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91200" y="5992950"/>
            <a:ext cx="2209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বুলবিল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3018853"/>
            <a:ext cx="4038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স্টেম টেন্ড্রিল /শাখা আকর্ষী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5931362"/>
            <a:ext cx="34136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থর্ণ/শাখা কন্টক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964" y="3205564"/>
            <a:ext cx="326237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ফাইলোক্ল্যাড/পর্ণ কান্ড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  <p:bldP spid="19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974951" y="576227"/>
            <a:ext cx="495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আর একটি ভিডিও টি দেখি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4" y="1524000"/>
            <a:ext cx="5715000" cy="2895600"/>
          </a:xfrm>
          <a:prstGeom prst="rect">
            <a:avLst/>
          </a:prstGeom>
        </p:spPr>
      </p:pic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57253"/>
              </p:ext>
            </p:extLst>
          </p:nvPr>
        </p:nvGraphicFramePr>
        <p:xfrm>
          <a:off x="4236849" y="4800600"/>
          <a:ext cx="4984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Packager Shell Object" showAsIcon="1" r:id="rId6" imgW="498600" imgH="491040" progId="Package">
                  <p:embed/>
                </p:oleObj>
              </mc:Choice>
              <mc:Fallback>
                <p:oleObj name="Packager Shell Object" showAsIcon="1" r:id="rId6" imgW="4986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6849" y="4800600"/>
                        <a:ext cx="4984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8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618" y="3464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905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7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7928"/>
            <a:ext cx="3447606" cy="25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1200" y="2902526"/>
            <a:ext cx="291420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জীব-জন্তুর আক্রমণ থেকে গাছকে রক্ষা করা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008923"/>
            <a:ext cx="3804214" cy="23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3733800"/>
            <a:ext cx="5257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47905" y="1349375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5067300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618" y="3464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423446"/>
            <a:ext cx="247105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65063"/>
              </p:ext>
            </p:extLst>
          </p:nvPr>
        </p:nvGraphicFramePr>
        <p:xfrm>
          <a:off x="491836" y="1371600"/>
          <a:ext cx="8042565" cy="443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856"/>
                <a:gridCol w="2467605"/>
                <a:gridCol w="2193427"/>
                <a:gridCol w="1553677"/>
              </a:tblGrid>
              <a:tr h="883920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কান্ডের নাম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লিখ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থানকুনি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ফণিমনসা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রসুন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38600" y="609600"/>
            <a:ext cx="335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দলে ১০ জনে ভাগ হয়ে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3182" y="31716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2087" y="343035"/>
            <a:ext cx="3048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14536"/>
            <a:ext cx="3505199" cy="26336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45" y="1230868"/>
            <a:ext cx="5867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চিত্রে প্রদর্শিত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কোন কান্ডের উদাহরণ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000681"/>
            <a:ext cx="4014167" cy="26336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5269820"/>
            <a:ext cx="20047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স্বাভাবিক কাণ্ড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8574" y="5300598"/>
            <a:ext cx="21716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রুপান্তরিত কাণ্ড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533137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3332" y="5331376"/>
            <a:ext cx="31644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অর্ধ-বায়বীয় রূপান্তরিত কান্ড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28574" y="5382013"/>
            <a:ext cx="400426" cy="3667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618" y="3464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2087" y="343035"/>
            <a:ext cx="3048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60250"/>
            <a:ext cx="3657600" cy="238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2200931" y="5909161"/>
            <a:ext cx="1809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আকর্ষন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301" y="5917221"/>
            <a:ext cx="15802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আত্নরক্ষা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4251" y="5069515"/>
            <a:ext cx="17463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আরোহণ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27" y="5100293"/>
            <a:ext cx="174567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60250"/>
            <a:ext cx="3581400" cy="23879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75019" y="5069515"/>
            <a:ext cx="190747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9200" y="5097373"/>
            <a:ext cx="168707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স্বাভাবিক কান্ড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0175" y="5909161"/>
            <a:ext cx="256177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কান্ড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2719" y="5909161"/>
            <a:ext cx="223586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বায়বীয় রূপান্তরিত কান্ড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928" y="1447800"/>
            <a:ext cx="38322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কান্ডের কাজ নিচের কোনটি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2054" y="1447800"/>
            <a:ext cx="409479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চিত্রে প্রদর্শিত নমুনাটি কোন কান্ডের উদাহরণ ?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8301" y="6047661"/>
            <a:ext cx="304799" cy="2616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52719" y="5956774"/>
            <a:ext cx="310081" cy="3312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908" y="152402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784623"/>
            <a:ext cx="1533525" cy="2025377"/>
          </a:xfrm>
          <a:prstGeom prst="rect">
            <a:avLst/>
          </a:prstGeom>
        </p:spPr>
      </p:pic>
      <p:sp>
        <p:nvSpPr>
          <p:cNvPr id="12" name="Tree"/>
          <p:cNvSpPr>
            <a:spLocks noEditPoints="1" noChangeArrowheads="1"/>
          </p:cNvSpPr>
          <p:nvPr/>
        </p:nvSpPr>
        <p:spPr bwMode="auto">
          <a:xfrm>
            <a:off x="6814995" y="371361"/>
            <a:ext cx="1809750" cy="14132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ree"/>
          <p:cNvSpPr>
            <a:spLocks noEditPoints="1" noChangeArrowheads="1"/>
          </p:cNvSpPr>
          <p:nvPr/>
        </p:nvSpPr>
        <p:spPr bwMode="auto">
          <a:xfrm>
            <a:off x="381000" y="371360"/>
            <a:ext cx="1809750" cy="132742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72954" y="573851"/>
            <a:ext cx="3352801" cy="858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114800"/>
            <a:ext cx="288001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অধ্যায়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 কাণ্ড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4749" y="3696238"/>
            <a:ext cx="4462675" cy="2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93749"/>
            <a:ext cx="1406235" cy="1447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4953000" y="3670301"/>
            <a:ext cx="3671745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হান্নান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ভূঁইয়া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(এম.এস-সি, বি.এড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কাছাড়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তোফাজ্জল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– ০১৭১৯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৩২৫০১২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hannan.bhuyan@gmail.com</a:t>
            </a:r>
          </a:p>
        </p:txBody>
      </p:sp>
    </p:spTree>
    <p:extLst>
      <p:ext uri="{BB962C8B-B14F-4D97-AF65-F5344CB8AC3E}">
        <p14:creationId xmlns:p14="http://schemas.microsoft.com/office/powerpoint/2010/main" val="14210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618" y="3464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0" y="560457"/>
            <a:ext cx="236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055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1387" y="4959713"/>
            <a:ext cx="6629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রূপান্তরিত কান্ডগুলোর তুলনা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618" y="3464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4687" y="486213"/>
            <a:ext cx="7162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উপস্থিত থাকার জন্য ধন্যবাদ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153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hlinkClick r:id="" action="ppaction://noaction">
              <a:snd r:embed="rId2" name="bomb.wav"/>
            </a:hlinkClick>
          </p:cNvPr>
          <p:cNvSpPr txBox="1">
            <a:spLocks/>
          </p:cNvSpPr>
          <p:nvPr/>
        </p:nvSpPr>
        <p:spPr>
          <a:xfrm>
            <a:off x="76199" y="62344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94" y="533400"/>
            <a:ext cx="2209800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4" y="919163"/>
            <a:ext cx="3571686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94" y="4141767"/>
            <a:ext cx="2819400" cy="1685925"/>
          </a:xfrm>
          <a:prstGeom prst="rect">
            <a:avLst/>
          </a:prstGeom>
        </p:spPr>
      </p:pic>
      <p:sp>
        <p:nvSpPr>
          <p:cNvPr id="15" name="Right Bracket 14"/>
          <p:cNvSpPr/>
          <p:nvPr/>
        </p:nvSpPr>
        <p:spPr>
          <a:xfrm>
            <a:off x="2743200" y="1295400"/>
            <a:ext cx="685800" cy="2281237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512618"/>
            <a:ext cx="3048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গুলো লক্ষ্য কর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741657"/>
            <a:ext cx="25146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 গুলো কি একই রকম ?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199" y="62344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ubRRectCallout"/>
          <p:cNvSpPr>
            <a:spLocks noEditPoints="1" noChangeArrowheads="1"/>
          </p:cNvSpPr>
          <p:nvPr/>
        </p:nvSpPr>
        <p:spPr bwMode="auto">
          <a:xfrm>
            <a:off x="1806155" y="457200"/>
            <a:ext cx="54864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ilecab2"/>
          <p:cNvSpPr>
            <a:spLocks noEditPoints="1" noChangeArrowheads="1"/>
          </p:cNvSpPr>
          <p:nvPr/>
        </p:nvSpPr>
        <p:spPr bwMode="auto">
          <a:xfrm>
            <a:off x="1545920" y="4038600"/>
            <a:ext cx="6052158" cy="1976437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 কাণ্ড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ree"/>
          <p:cNvSpPr>
            <a:spLocks noEditPoints="1" noChangeArrowheads="1"/>
          </p:cNvSpPr>
          <p:nvPr/>
        </p:nvSpPr>
        <p:spPr bwMode="auto">
          <a:xfrm>
            <a:off x="5482805" y="1893747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ree"/>
          <p:cNvSpPr>
            <a:spLocks noEditPoints="1" noChangeArrowheads="1"/>
          </p:cNvSpPr>
          <p:nvPr/>
        </p:nvSpPr>
        <p:spPr bwMode="auto">
          <a:xfrm>
            <a:off x="3429000" y="1893747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ree"/>
          <p:cNvSpPr>
            <a:spLocks noEditPoints="1" noChangeArrowheads="1"/>
          </p:cNvSpPr>
          <p:nvPr/>
        </p:nvSpPr>
        <p:spPr bwMode="auto">
          <a:xfrm>
            <a:off x="1219200" y="1893747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199" y="62344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i="1" smtClean="0"/>
              <a:t> </a:t>
            </a:r>
            <a:endParaRPr lang="en-US" i="1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655" y="3048000"/>
            <a:ext cx="8153400" cy="240065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 ---  </a:t>
            </a:r>
          </a:p>
          <a:p>
            <a:r>
              <a:rPr lang="bn-B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কান্ড কী তা বলতে পারবে ।</a:t>
            </a:r>
          </a:p>
          <a:p>
            <a:r>
              <a:rPr lang="bn-B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রূপান্তরিত কান্ডের গঠন ব্যাখ্যা করতে পারবে।  </a:t>
            </a:r>
          </a:p>
          <a:p>
            <a:r>
              <a:rPr lang="bn-B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রূপান্তরিত কান্ডের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ব্যাখ্যা করতে পারবে  ।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PubRRectCallout"/>
          <p:cNvSpPr>
            <a:spLocks noEditPoints="1" noChangeArrowheads="1"/>
          </p:cNvSpPr>
          <p:nvPr/>
        </p:nvSpPr>
        <p:spPr bwMode="auto">
          <a:xfrm>
            <a:off x="1447800" y="685800"/>
            <a:ext cx="563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8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i="1" dirty="0"/>
          </a:p>
        </p:txBody>
      </p:sp>
    </p:spTree>
    <p:extLst>
      <p:ext uri="{BB962C8B-B14F-4D97-AF65-F5344CB8AC3E}">
        <p14:creationId xmlns:p14="http://schemas.microsoft.com/office/powerpoint/2010/main" val="10307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555" y="10906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00200" y="348343"/>
            <a:ext cx="5715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 লক্ষ্য কর –কান্ড দুটি কী একরকম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4415" y="1109113"/>
            <a:ext cx="301942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0861" y="1252061"/>
            <a:ext cx="4038600" cy="4267200"/>
            <a:chOff x="685800" y="1162554"/>
            <a:chExt cx="4038600" cy="4267200"/>
          </a:xfrm>
        </p:grpSpPr>
        <p:grpSp>
          <p:nvGrpSpPr>
            <p:cNvPr id="14" name="Group 13"/>
            <p:cNvGrpSpPr/>
            <p:nvPr/>
          </p:nvGrpSpPr>
          <p:grpSpPr>
            <a:xfrm>
              <a:off x="685800" y="1162554"/>
              <a:ext cx="3105150" cy="4267200"/>
              <a:chOff x="685800" y="990600"/>
              <a:chExt cx="3105150" cy="4267200"/>
            </a:xfrm>
          </p:grpSpPr>
          <p:pic>
            <p:nvPicPr>
              <p:cNvPr id="20" name="Picture 5" descr="C:\Users\User\Desktop\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90600"/>
                <a:ext cx="310515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H="1">
                <a:off x="2238376" y="1676400"/>
                <a:ext cx="10667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14600" y="2286000"/>
                <a:ext cx="0" cy="6712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38375" y="2286000"/>
                <a:ext cx="27622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98007" y="2942770"/>
                <a:ext cx="3165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2514600" y="2514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2238375" y="3124200"/>
                <a:ext cx="1309687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2238375" y="1143000"/>
                <a:ext cx="10668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305176" y="2743200"/>
                <a:ext cx="24288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305176" y="1162554"/>
              <a:ext cx="115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08759" y="1629259"/>
              <a:ext cx="76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54683" y="2351876"/>
              <a:ext cx="909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50556" y="2730488"/>
              <a:ext cx="826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50556" y="3145162"/>
              <a:ext cx="11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27170" y="2085606"/>
            <a:ext cx="4566936" cy="3221455"/>
            <a:chOff x="4635500" y="1757639"/>
            <a:chExt cx="4274457" cy="3221455"/>
          </a:xfrm>
        </p:grpSpPr>
        <p:pic>
          <p:nvPicPr>
            <p:cNvPr id="30" name="Picture 2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1757639"/>
              <a:ext cx="3719512" cy="307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819900" y="306532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50843" y="3192153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86700" y="41711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315200" y="4402014"/>
              <a:ext cx="464457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777842" y="4517429"/>
              <a:ext cx="1132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3296152"/>
              <a:ext cx="101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8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199" y="62344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95" y="1467719"/>
            <a:ext cx="7227207" cy="374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926193" y="417734"/>
            <a:ext cx="698681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করার জন্য এধরণের কান্ডের নাম কী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5567375"/>
            <a:ext cx="327705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ভূনিম্নস্থ রূপান্তরিত কান্ড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199" y="62344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048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7" y="40841"/>
            <a:ext cx="4610100" cy="3111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1546"/>
            <a:ext cx="3352800" cy="28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30" y="3657600"/>
            <a:ext cx="3200400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0861" y="3014991"/>
            <a:ext cx="417605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সঞ্চয়ের ফলে  আকার  গোলাকার বা ডিম্বাকার 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199" y="2933489"/>
            <a:ext cx="320040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সঞ্চয় করে সমান্তরাল ভাবে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019800"/>
            <a:ext cx="24453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0891" y="6050577"/>
            <a:ext cx="24990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খুবই ক্ষুদ্র , গোলাকার, উত্তল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963" y="4515534"/>
            <a:ext cx="1447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গুড়িকন্দ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457200"/>
            <a:ext cx="21199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টিউবার/ স্ফীত কন্দ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0929" y="266972"/>
            <a:ext cx="12096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বাল্ব/কন্দ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4056" y="3869203"/>
            <a:ext cx="15893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618" y="34641"/>
            <a:ext cx="8991600" cy="655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2275" y="3150066"/>
            <a:ext cx="6553201" cy="2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" y="1"/>
            <a:ext cx="87810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" y="6553203"/>
            <a:ext cx="9053083" cy="3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6921" y="3216182"/>
            <a:ext cx="6492587" cy="2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" y="189151"/>
            <a:ext cx="8576989" cy="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" y="6553203"/>
            <a:ext cx="8703525" cy="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60862" y="285521"/>
            <a:ext cx="8576988" cy="62676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46049"/>
            <a:ext cx="495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টি দেখি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54727"/>
            <a:ext cx="2714625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2928938" cy="30480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154183"/>
              </p:ext>
            </p:extLst>
          </p:nvPr>
        </p:nvGraphicFramePr>
        <p:xfrm>
          <a:off x="4414693" y="5105400"/>
          <a:ext cx="425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Packager Shell Object" showAsIcon="1" r:id="rId6" imgW="426240" imgH="491040" progId="Package">
                  <p:embed/>
                </p:oleObj>
              </mc:Choice>
              <mc:Fallback>
                <p:oleObj name="Packager Shell Object" showAsIcon="1" r:id="rId6" imgW="426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4693" y="5105400"/>
                        <a:ext cx="4254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4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345</TotalTime>
  <Words>392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Executive</vt:lpstr>
      <vt:lpstr>Packager Shell Object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Windows User</cp:lastModifiedBy>
  <cp:revision>72</cp:revision>
  <dcterms:created xsi:type="dcterms:W3CDTF">2006-08-16T00:00:00Z</dcterms:created>
  <dcterms:modified xsi:type="dcterms:W3CDTF">2017-09-30T06:58:27Z</dcterms:modified>
</cp:coreProperties>
</file>