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2" r:id="rId4"/>
  </p:sldMasterIdLst>
  <p:notesMasterIdLst>
    <p:notesMasterId r:id="rId20"/>
  </p:notesMasterIdLst>
  <p:sldIdLst>
    <p:sldId id="256" r:id="rId5"/>
    <p:sldId id="287" r:id="rId6"/>
    <p:sldId id="276" r:id="rId7"/>
    <p:sldId id="259" r:id="rId8"/>
    <p:sldId id="260" r:id="rId9"/>
    <p:sldId id="271" r:id="rId10"/>
    <p:sldId id="286" r:id="rId11"/>
    <p:sldId id="275" r:id="rId12"/>
    <p:sldId id="277" r:id="rId13"/>
    <p:sldId id="289" r:id="rId14"/>
    <p:sldId id="280" r:id="rId15"/>
    <p:sldId id="283" r:id="rId16"/>
    <p:sldId id="264" r:id="rId17"/>
    <p:sldId id="26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slideMaster" Target="slideMasters/slideMaster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71993-EF1F-44C5-BCC3-1040CBD595D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0C74-FF62-48DF-83D1-7C850CAE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imaynul@gmail.com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0C74-FF62-48DF-83D1-7C850CAEF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4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0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1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88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44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4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5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88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1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12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50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71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2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519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33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22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58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5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7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22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61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1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9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44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6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5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5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90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4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90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34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25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10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3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1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39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7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915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7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6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 /><Relationship Id="rId3" Type="http://schemas.openxmlformats.org/officeDocument/2006/relationships/slideLayout" Target="../slideLayouts/slideLayout31.xml" /><Relationship Id="rId7" Type="http://schemas.openxmlformats.org/officeDocument/2006/relationships/slideLayout" Target="../slideLayouts/slideLayout35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30.xml" /><Relationship Id="rId1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4.xml" /><Relationship Id="rId11" Type="http://schemas.openxmlformats.org/officeDocument/2006/relationships/slideLayout" Target="../slideLayouts/slideLayout39.xml" /><Relationship Id="rId5" Type="http://schemas.openxmlformats.org/officeDocument/2006/relationships/slideLayout" Target="../slideLayouts/slideLayout33.xml" /><Relationship Id="rId10" Type="http://schemas.openxmlformats.org/officeDocument/2006/relationships/slideLayout" Target="../slideLayouts/slideLayout38.xml" /><Relationship Id="rId4" Type="http://schemas.openxmlformats.org/officeDocument/2006/relationships/slideLayout" Target="../slideLayouts/slideLayout32.xml" /><Relationship Id="rId9" Type="http://schemas.openxmlformats.org/officeDocument/2006/relationships/slideLayout" Target="../slideLayouts/slideLayout37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 /><Relationship Id="rId3" Type="http://schemas.openxmlformats.org/officeDocument/2006/relationships/slideLayout" Target="../slideLayouts/slideLayout42.xml" /><Relationship Id="rId7" Type="http://schemas.openxmlformats.org/officeDocument/2006/relationships/slideLayout" Target="../slideLayouts/slideLayout46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41.xml" /><Relationship Id="rId1" Type="http://schemas.openxmlformats.org/officeDocument/2006/relationships/slideLayout" Target="../slideLayouts/slideLayout40.xml" /><Relationship Id="rId6" Type="http://schemas.openxmlformats.org/officeDocument/2006/relationships/slideLayout" Target="../slideLayouts/slideLayout45.xml" /><Relationship Id="rId11" Type="http://schemas.openxmlformats.org/officeDocument/2006/relationships/slideLayout" Target="../slideLayouts/slideLayout50.xml" /><Relationship Id="rId5" Type="http://schemas.openxmlformats.org/officeDocument/2006/relationships/slideLayout" Target="../slideLayouts/slideLayout44.xml" /><Relationship Id="rId10" Type="http://schemas.openxmlformats.org/officeDocument/2006/relationships/slideLayout" Target="../slideLayouts/slideLayout49.xml" /><Relationship Id="rId4" Type="http://schemas.openxmlformats.org/officeDocument/2006/relationships/slideLayout" Target="../slideLayouts/slideLayout43.xml" /><Relationship Id="rId9" Type="http://schemas.openxmlformats.org/officeDocument/2006/relationships/slideLayout" Target="../slideLayouts/slideLayout4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8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3B9917C-D417-4A32-A124-71407B11456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3F0DDD6-73A3-49DB-B35F-3DA93EAA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6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4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3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764" y="160249"/>
            <a:ext cx="7100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ক্লাসে স্বাগতম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6603" y="-2441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৯ম - ১০ম গণিত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1EE091A-0FB7-B942-8866-ED36C244D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" y="1175912"/>
            <a:ext cx="11822573" cy="60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5946" y="850611"/>
            <a:ext cx="3057525" cy="3057525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1183" y="1636424"/>
            <a:ext cx="2614612" cy="1443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93217" y="2065809"/>
            <a:ext cx="139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6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84" y="3093750"/>
            <a:ext cx="14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11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8675" y="1685926"/>
            <a:ext cx="2652003" cy="140782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56582" y="265836"/>
            <a:ext cx="107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99" y="907503"/>
            <a:ext cx="696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 দ্বারা পরিবেষ্টিত আয়তক্ষেত্রের কর্ণ  বৃত্তের  ব্যাস।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154" y="1701991"/>
            <a:ext cx="609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 ব্যবহার করে কর্ণের দৈর্ঘ্য নির্ণয়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2492" y="1101150"/>
            <a:ext cx="51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030" y="1101150"/>
            <a:ext cx="51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7833" y="3115689"/>
            <a:ext cx="51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789" y="3093750"/>
            <a:ext cx="51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8762" y="3128241"/>
            <a:ext cx="6548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ব্যাস (ব্যাসার্ধ)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করে বৃত্তের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8763" y="4272257"/>
            <a:ext cx="109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40914" y="4272257"/>
            <a:ext cx="2633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সহায়ক তথ্য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d=12.57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r=6.26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A=123.05</a:t>
            </a:r>
          </a:p>
        </p:txBody>
      </p:sp>
    </p:spTree>
    <p:extLst>
      <p:ext uri="{BB962C8B-B14F-4D97-AF65-F5344CB8AC3E}">
        <p14:creationId xmlns:p14="http://schemas.microsoft.com/office/powerpoint/2010/main" val="6308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0117" y="1806814"/>
            <a:ext cx="3417413" cy="34790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0516" y="2728913"/>
            <a:ext cx="2871786" cy="168592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4518"/>
          <a:stretch/>
        </p:blipFill>
        <p:spPr>
          <a:xfrm>
            <a:off x="566235" y="1799721"/>
            <a:ext cx="3493311" cy="907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4479"/>
          <a:stretch/>
        </p:blipFill>
        <p:spPr>
          <a:xfrm>
            <a:off x="590117" y="4443413"/>
            <a:ext cx="3417413" cy="888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91990"/>
          <a:stretch/>
        </p:blipFill>
        <p:spPr>
          <a:xfrm>
            <a:off x="570709" y="1835387"/>
            <a:ext cx="275121" cy="3500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1854"/>
          <a:stretch/>
        </p:blipFill>
        <p:spPr>
          <a:xfrm>
            <a:off x="3756225" y="1760676"/>
            <a:ext cx="284567" cy="35603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16464" y="2403514"/>
            <a:ext cx="6062496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ক্ষেত্র দ্বারা অনাধিকৃত অংশে লাল রঙ করতে প্রতি বর্গমিটারে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খরচ হলে মোট কত টাকা লাগবে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0523" y="443347"/>
            <a:ext cx="5330098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7474" y="3892586"/>
            <a:ext cx="1412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9753" y="2791436"/>
            <a:ext cx="2800695" cy="15743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5057" y="3388400"/>
            <a:ext cx="117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 rot="19756688">
            <a:off x="1365045" y="3096013"/>
            <a:ext cx="117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1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60309" y="1285604"/>
            <a:ext cx="643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লাল অংশের ক্ষেত্রফল 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2417" y="281720"/>
            <a:ext cx="284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308" y="1960886"/>
            <a:ext cx="643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নির্ণয় করতে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0309" y="3026325"/>
            <a:ext cx="741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আয়াতাকার ক্ষেত্রের  ক্ষেত্রফল নির্ণয় করতে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0309" y="3820677"/>
            <a:ext cx="773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লাল অংশে ক্ষেত্রফল = প্রাপ্ত ক্ষেত্রফল দুটির বিয়োগফল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7" y="1055471"/>
            <a:ext cx="3287051" cy="2514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2072" y="5240796"/>
            <a:ext cx="755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সমাধানের প্রয়োজনে শিক্ষক বোর্ড ব্যবহার করবেন।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7" grpId="0"/>
      <p:bldP spid="1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001" y="158494"/>
            <a:ext cx="3934381" cy="1015663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23512" y="1270730"/>
            <a:ext cx="1217192" cy="118586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28280" y="1554960"/>
            <a:ext cx="1002812" cy="56435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5916" y="2921992"/>
            <a:ext cx="5013744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9450075" y="1756490"/>
            <a:ext cx="82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34908" y="2529257"/>
            <a:ext cx="86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760" y="4556151"/>
            <a:ext cx="8785628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বৃত্তের ক্ষেত্রফল ও আয়ত ক্ষেত্রের ক্ষেত্রফলের অনুপাত কোনটি?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080" y="5426682"/>
            <a:ext cx="244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1.58 : 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4001" y="5425973"/>
            <a:ext cx="173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: 10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8382" y="3618671"/>
            <a:ext cx="230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ব.মি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0298" y="3703411"/>
            <a:ext cx="19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7755" y="3739408"/>
            <a:ext cx="244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1.58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ব.মি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8383" y="5425973"/>
            <a:ext cx="2242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6056" y="3528510"/>
            <a:ext cx="1978397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১নং উত্তর এর জন্য এখানে ক্লিক করুণ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42312" y="5091589"/>
            <a:ext cx="218619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 নং উত্তর এর জন্য এখানে ক্লিক করুণ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83142" y="3664922"/>
                <a:ext cx="1846867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42" y="3664922"/>
                <a:ext cx="1846867" cy="621580"/>
              </a:xfrm>
              <a:prstGeom prst="rect">
                <a:avLst/>
              </a:prstGeom>
              <a:blipFill rotWithShape="0">
                <a:blip r:embed="rId2"/>
                <a:stretch>
                  <a:fillRect l="-8251" t="-5882" r="-6931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204100" y="3703775"/>
            <a:ext cx="475266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50960" y="5474078"/>
            <a:ext cx="175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30765" y="5507088"/>
            <a:ext cx="475266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/>
      <p:bldP spid="11" grpId="0"/>
      <p:bldP spid="12" grpId="0"/>
      <p:bldP spid="13" grpId="0"/>
      <p:bldP spid="14" grpId="0"/>
      <p:bldP spid="16" grpId="0"/>
      <p:bldP spid="19" grpId="0"/>
      <p:bldP spid="20" grpId="0"/>
      <p:bldP spid="21" grpId="0"/>
      <p:bldP spid="23" grpId="0" animBg="1"/>
      <p:bldP spid="24" grpId="0" animBg="1"/>
      <p:bldP spid="27" grpId="0"/>
      <p:bldP spid="6" grpId="0" animBg="1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2923" y="773207"/>
            <a:ext cx="409463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12" y="4723900"/>
            <a:ext cx="11430000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সিলিন্ডারের ব্যাস ১০ মিটার এবং উচ্চতা ১৭ মিটার। ব্যাস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সিলিন্ডারের ভেতর গঠিত আয়ত ক্ষেত্রের ক্ষেত্রফল কত?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283" y="1281038"/>
            <a:ext cx="1251429" cy="31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24634"/>
            <a:ext cx="12023195" cy="6809107"/>
          </a:xfrm>
          <a:prstGeom prst="fram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9256" y="1136444"/>
            <a:ext cx="922468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2DFEA2D-9A73-7443-8E8F-EE1DD6654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4" y="2459883"/>
            <a:ext cx="9655154" cy="35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108" y="421151"/>
            <a:ext cx="4288122" cy="14465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67230"/>
            <a:ext cx="6203852" cy="7571303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নোয়ারুল হক</a:t>
            </a:r>
          </a:p>
          <a:p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ধর্মপুর পি,এন বালিকা উচ্চ</a:t>
            </a:r>
          </a:p>
          <a:p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বিদ্যালয়,সুন্দরগঞ্জ, গাইবান্ধা।</a:t>
            </a:r>
          </a:p>
          <a:p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 ০১৭৪০৬২৫২৯৯ </a:t>
            </a:r>
            <a:endParaRPr lang="bn-IN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7934" y="5040033"/>
            <a:ext cx="5945944" cy="4031873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নবম/দশম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পরিমিতি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১৬.৪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18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নং প্রশ্ন ও এর সম্পর্কিত সমাধান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তারিখ:০১/০৩/১৮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E6755DA-27E6-9147-A83D-8C892299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14" y="-378634"/>
            <a:ext cx="5562185" cy="5418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145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11658" y="1023340"/>
            <a:ext cx="3471994" cy="347900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1762" y="1887735"/>
            <a:ext cx="2871786" cy="1750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40468" y="1321554"/>
            <a:ext cx="6149843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পূর্ণাঙ্গ জ্যামিতিক চিত্র আছে?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41693 0.293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6772" y="944656"/>
            <a:ext cx="4451115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482" y="2975161"/>
            <a:ext cx="1067696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ক্ষেত্র ও আয়ত ক্ষেত্রের ক্ষেত্রফল নির্ণয়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4015" y="172904"/>
            <a:ext cx="3642258" cy="10156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37" y="2740667"/>
            <a:ext cx="1102996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ক্ষেত্রফল নির্ণয় করতে 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38" y="3847939"/>
            <a:ext cx="1102996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নির্ণয় করতে 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38" y="5046820"/>
            <a:ext cx="1102996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পরিবেষ্টিত বৃত্ত সংক্রান্ত গাণিতিক সমস্যার সমাধান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39" y="1633396"/>
            <a:ext cx="11029961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পরিসীমা নির্ণয় করতে 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96179"/>
            <a:ext cx="2607465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029839" cy="6372225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16744" y="1042070"/>
            <a:ext cx="414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দেখা যাচ্ছে?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79025" y="2135677"/>
            <a:ext cx="2949222" cy="274516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5400000">
            <a:off x="734528" y="3113697"/>
            <a:ext cx="3754170" cy="789126"/>
          </a:xfrm>
          <a:prstGeom prst="mathMin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0900" r="10468" b="28673"/>
          <a:stretch/>
        </p:blipFill>
        <p:spPr>
          <a:xfrm rot="933097">
            <a:off x="2121386" y="1668488"/>
            <a:ext cx="980454" cy="7017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32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00573 0.417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80965" y="3376741"/>
            <a:ext cx="7360023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166" y="1821101"/>
            <a:ext cx="3417413" cy="3479006"/>
          </a:xfrm>
          <a:prstGeom prst="ellipse">
            <a:avLst/>
          </a:prstGeom>
          <a:solidFill>
            <a:schemeClr val="bg1"/>
          </a:solidFill>
          <a:ln w="1428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08163" y="1626779"/>
            <a:ext cx="569309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পথটির পরিধি কত?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inus 13"/>
          <p:cNvSpPr/>
          <p:nvPr/>
        </p:nvSpPr>
        <p:spPr>
          <a:xfrm rot="5400000">
            <a:off x="70006" y="3121823"/>
            <a:ext cx="4757739" cy="914400"/>
          </a:xfrm>
          <a:prstGeom prst="mathMin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0900" r="10468" b="28673"/>
          <a:stretch/>
        </p:blipFill>
        <p:spPr>
          <a:xfrm rot="933097">
            <a:off x="1738909" y="870479"/>
            <a:ext cx="1136102" cy="8132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3" t="14159" r="10131" b="7943"/>
          <a:stretch/>
        </p:blipFill>
        <p:spPr>
          <a:xfrm>
            <a:off x="1935090" y="629327"/>
            <a:ext cx="1071563" cy="1231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537" y="1902984"/>
            <a:ext cx="404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b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d=6</a:t>
            </a:r>
            <a:r>
              <a:rPr lang="b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8849" y="4976941"/>
            <a:ext cx="75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বিড়ালের অতিক্রান্ত দূরত্বের গাণিতিক রূপ </a:t>
            </a:r>
            <a:r>
              <a:rPr lang="en-US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 2(pi).r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0965" y="204780"/>
            <a:ext cx="4990284" cy="955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7755804" y="1158649"/>
            <a:ext cx="750463" cy="462563"/>
          </a:xfrm>
          <a:prstGeom prst="triangl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68998" y="5957893"/>
            <a:ext cx="25322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18.84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01472 0.6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39 L -0.00768 0.342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6041 L 0.31198 0.2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150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C 0.08711 -1.48148E-6 0.15782 0.13009 0.15782 0.29051 C 0.15782 0.45093 0.08711 0.58148 -4.16667E-6 0.58148 C -0.08697 0.58148 -0.15742 0.45093 -0.15742 0.29051 C -0.15742 0.13009 -0.08697 -1.48148E-6 -4.16667E-6 -1.48148E-6 Z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8" grpId="0"/>
      <p:bldP spid="8" grpId="1"/>
      <p:bldP spid="8" grpId="2"/>
      <p:bldP spid="11" grpId="0"/>
      <p:bldP spid="12" grpId="0" animBg="1"/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87" y="480906"/>
            <a:ext cx="993573" cy="12257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val 5"/>
          <p:cNvSpPr/>
          <p:nvPr/>
        </p:nvSpPr>
        <p:spPr>
          <a:xfrm>
            <a:off x="5125513" y="1634159"/>
            <a:ext cx="3417413" cy="347900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884" y="585959"/>
            <a:ext cx="414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দেখা যাচ্ছে?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72 -7.40741E-7 C 0.10456 -7.40741E-7 0.18268 0.14907 0.18268 0.33357 C 0.18268 0.51736 0.10456 0.66713 0.00872 0.66713 C -0.08711 0.66713 -0.16445 0.51736 -0.16445 0.33357 C -0.16445 0.14907 -0.08711 -7.40741E-7 0.00872 -7.40741E-7 Z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54521" y="1864519"/>
            <a:ext cx="3057525" cy="3057525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1535" y="2686050"/>
            <a:ext cx="2614612" cy="1443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87001" y="1925718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9207" y="5982853"/>
            <a:ext cx="554829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সমাধান প্রয়োজন 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হলে এখানে ক্লিক করুণ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9159" y="2822794"/>
            <a:ext cx="14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11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6147" y="2075737"/>
            <a:ext cx="386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বৃত্তটির ক্ষেত্রফল নির্ণয়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0512" y="2101274"/>
            <a:ext cx="1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যখন,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9072" y="565011"/>
            <a:ext cx="5247450" cy="10156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8088" y="2673959"/>
            <a:ext cx="2614612" cy="1443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54521" y="1864518"/>
            <a:ext cx="3009570" cy="305752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8424 -0.1902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6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 animBg="1"/>
      <p:bldP spid="7" grpId="0"/>
      <p:bldP spid="16" grpId="0"/>
      <p:bldP spid="17" grpId="0"/>
      <p:bldP spid="12" grpId="0" animBg="1"/>
      <p:bldP spid="13" grpId="0" animBg="1"/>
      <p:bldP spid="11" grpId="0" animBg="1"/>
      <p:bldP spid="11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389</Words>
  <Application>Microsoft Office PowerPoint</Application>
  <PresentationFormat>Widescreen</PresentationFormat>
  <Paragraphs>86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Organic</vt:lpstr>
      <vt:lpstr>Basis</vt:lpstr>
      <vt:lpstr>1_Basis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458</cp:revision>
  <dcterms:created xsi:type="dcterms:W3CDTF">2017-11-16T05:02:35Z</dcterms:created>
  <dcterms:modified xsi:type="dcterms:W3CDTF">2018-04-11T03:33:39Z</dcterms:modified>
</cp:coreProperties>
</file>