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  <p:sldId id="271" r:id="rId11"/>
    <p:sldId id="272" r:id="rId12"/>
    <p:sldId id="267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2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0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00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1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249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2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3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6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0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4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7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8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2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g" /><Relationship Id="rId4" Type="http://schemas.openxmlformats.org/officeDocument/2006/relationships/image" Target="../media/image5.jp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" y="1234441"/>
            <a:ext cx="9189720" cy="484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6685" y="0"/>
            <a:ext cx="6927272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7200" dirty="0" err="1">
                <a:solidFill>
                  <a:srgbClr val="FFC000"/>
                </a:solidFill>
              </a:rPr>
              <a:t>স্বাগতম</a:t>
            </a:r>
            <a:endParaRPr lang="en-US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06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81" y="323120"/>
            <a:ext cx="5360631" cy="4442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0677" y="5162731"/>
            <a:ext cx="260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জয়স্টিক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174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7444" y="5142634"/>
            <a:ext cx="473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স্ক্যানার</a:t>
            </a:r>
            <a:r>
              <a:rPr lang="en-US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9" y="1394690"/>
            <a:ext cx="5588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498763"/>
            <a:ext cx="9922388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8636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136073"/>
            <a:ext cx="4752109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C000"/>
                </a:solidFill>
              </a:rPr>
              <a:t>জোড়ায়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কাজ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0580" y="2632363"/>
            <a:ext cx="8589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১। ৫টি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ইনপুট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ডিভাসের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নাম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লিখ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২।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উক্ত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ইনপুট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ডিভাইসগুলো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কি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কাজে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ব্যবহৃত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হয়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তা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ব্যখ্যা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করো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1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399" y="1731819"/>
            <a:ext cx="7620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</a:rPr>
              <a:t>মুল্যায়ন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399" y="3034145"/>
            <a:ext cx="7620001" cy="26776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 ১। </a:t>
            </a:r>
            <a:r>
              <a:rPr lang="en-US" sz="2800" dirty="0" err="1">
                <a:solidFill>
                  <a:schemeClr val="bg1"/>
                </a:solidFill>
              </a:rPr>
              <a:t>ইনপুট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ডিভাইস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কাকে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বলে</a:t>
            </a:r>
            <a:r>
              <a:rPr lang="en-US" sz="2800" dirty="0">
                <a:solidFill>
                  <a:schemeClr val="bg1"/>
                </a:solidFill>
              </a:rPr>
              <a:t> ?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 ২। </a:t>
            </a:r>
            <a:r>
              <a:rPr lang="en-US" sz="2800" dirty="0" err="1">
                <a:solidFill>
                  <a:schemeClr val="bg1"/>
                </a:solidFill>
              </a:rPr>
              <a:t>কী-বোর্ড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কি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ধরনের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ডিভাইস</a:t>
            </a:r>
            <a:r>
              <a:rPr lang="en-US" sz="2800" dirty="0">
                <a:solidFill>
                  <a:schemeClr val="bg1"/>
                </a:solidFill>
              </a:rPr>
              <a:t> ? 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 ৩। </a:t>
            </a:r>
            <a:r>
              <a:rPr lang="en-US" sz="2800" dirty="0" err="1">
                <a:solidFill>
                  <a:schemeClr val="bg1"/>
                </a:solidFill>
              </a:rPr>
              <a:t>স্ক্যানার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কি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কাজে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লাগে</a:t>
            </a:r>
            <a:r>
              <a:rPr lang="en-US" sz="2800" dirty="0">
                <a:solidFill>
                  <a:schemeClr val="bg1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77382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28986"/>
            <a:ext cx="2034105" cy="2034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5528" y="1260764"/>
            <a:ext cx="4668982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বাড়ির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কাজ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352800"/>
            <a:ext cx="7737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 “ </a:t>
            </a:r>
            <a:r>
              <a:rPr lang="en-US" sz="3600" dirty="0" err="1">
                <a:solidFill>
                  <a:srgbClr val="002060"/>
                </a:solidFill>
              </a:rPr>
              <a:t>যে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কোন</a:t>
            </a:r>
            <a:r>
              <a:rPr lang="en-US" sz="3600" dirty="0">
                <a:solidFill>
                  <a:srgbClr val="002060"/>
                </a:solidFill>
              </a:rPr>
              <a:t> ৩টি </a:t>
            </a:r>
            <a:r>
              <a:rPr lang="en-US" sz="3600" dirty="0" err="1">
                <a:solidFill>
                  <a:srgbClr val="002060"/>
                </a:solidFill>
              </a:rPr>
              <a:t>ইনপুট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ডিভাইসের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কাজ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   </a:t>
            </a:r>
            <a:r>
              <a:rPr lang="en-US" sz="3600" dirty="0" err="1">
                <a:solidFill>
                  <a:srgbClr val="002060"/>
                </a:solidFill>
              </a:rPr>
              <a:t>সম্পর্কে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বিস্তারিত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আলোচনা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করো</a:t>
            </a:r>
            <a:r>
              <a:rPr lang="en-US" sz="3600" dirty="0">
                <a:solidFill>
                  <a:srgbClr val="002060"/>
                </a:solidFill>
              </a:rPr>
              <a:t>  “</a:t>
            </a:r>
          </a:p>
        </p:txBody>
      </p:sp>
    </p:spTree>
    <p:extLst>
      <p:ext uri="{BB962C8B-B14F-4D97-AF65-F5344CB8AC3E}">
        <p14:creationId xmlns:p14="http://schemas.microsoft.com/office/powerpoint/2010/main" val="239725247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4378036"/>
            <a:ext cx="57357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7030A0"/>
                </a:solidFill>
              </a:rPr>
              <a:t>ধন্যবাদ</a:t>
            </a:r>
            <a:r>
              <a:rPr lang="en-US" sz="11500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4D0367-827C-654D-92AE-A6574E6DE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88" y="-1040631"/>
            <a:ext cx="908720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8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4407" y="3216491"/>
            <a:ext cx="4239491" cy="3903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মোঃ মনোয়ারুল হক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সহকারি শিক্ষক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ধর্মপুর পি এন বালিকা উচ্চ বিদ্যালয়,সুন্দরগঞ্জ, গাইবান্ধা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ফোন ০১৭৪০৬২৫২৯৯ monowarultqi1@gmail.com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3898" y="3829415"/>
            <a:ext cx="5505419" cy="267765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সপ্তম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শ্রেনি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বিষয়ঃ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তথ্য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ও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যোগাযোগ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প্রযুক্তি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তারিখঃ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 1৮/0১/২০১৮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খ্রিঃ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সময়ঃ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৪০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মিনিট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C9822-6DA7-E94B-B4FE-5415866A3BCB}"/>
              </a:ext>
            </a:extLst>
          </p:cNvPr>
          <p:cNvSpPr txBox="1"/>
          <p:nvPr/>
        </p:nvSpPr>
        <p:spPr>
          <a:xfrm>
            <a:off x="4327308" y="2363146"/>
            <a:ext cx="3115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428A7F5-120F-1349-BD24-F6C1FA970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t="12485" r="10119" b="18731"/>
          <a:stretch/>
        </p:blipFill>
        <p:spPr>
          <a:xfrm>
            <a:off x="7442516" y="2363146"/>
            <a:ext cx="1048432" cy="1363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05181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165385"/>
            <a:ext cx="5084617" cy="2975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110838"/>
            <a:ext cx="4513118" cy="3085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5" y="3363034"/>
            <a:ext cx="3505199" cy="3225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905515"/>
            <a:ext cx="5588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15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382" y="2202873"/>
            <a:ext cx="5084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</a:rPr>
              <a:t>দ্বিতীয়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অধ্যায়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সংশ্লিষ্ট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যন্ত্রপাতি</a:t>
            </a:r>
            <a:endParaRPr lang="en-US" sz="32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</a:rPr>
              <a:t>পাঠঃ</a:t>
            </a:r>
            <a:r>
              <a:rPr lang="en-US" sz="3200" dirty="0">
                <a:solidFill>
                  <a:srgbClr val="002060"/>
                </a:solidFill>
              </a:rPr>
              <a:t> ৮ ও ৯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</a:rPr>
              <a:t>ইনপুট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ডিভাইস</a:t>
            </a:r>
            <a:endParaRPr lang="en-US" sz="32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1" y="1482436"/>
            <a:ext cx="4849091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</a:rPr>
              <a:t>শিখনফল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2473" y="3269673"/>
            <a:ext cx="80079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এই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পাঠ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শেষে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শিক্ষার্থীরা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… 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১।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ইনপুট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ডিভাইস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কি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তা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বলতে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২।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ইনপুট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ডিভাইসগুলো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কি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কি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কাজে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ব্যবহৃত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হয়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তা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জানবে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৩।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বিভিন্ন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ইনপুট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ডিভাইস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চিহ্নিত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45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6251" b="12916"/>
          <a:stretch/>
        </p:blipFill>
        <p:spPr>
          <a:xfrm>
            <a:off x="2894632" y="762002"/>
            <a:ext cx="5972276" cy="3768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1783" y="5846619"/>
            <a:ext cx="321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মাউস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980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 b="10220"/>
          <a:stretch/>
        </p:blipFill>
        <p:spPr>
          <a:xfrm>
            <a:off x="1427018" y="221673"/>
            <a:ext cx="9447067" cy="5029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728" y="5472545"/>
            <a:ext cx="196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কী</a:t>
            </a:r>
            <a:r>
              <a:rPr lang="en-US" sz="2400" dirty="0"/>
              <a:t>- </a:t>
            </a:r>
            <a:r>
              <a:rPr lang="en-US" sz="2400" dirty="0" err="1"/>
              <a:t>বোর্ড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8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5" y="619263"/>
            <a:ext cx="4994115" cy="4386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508" y="5338465"/>
            <a:ext cx="242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ওয়েব</a:t>
            </a:r>
            <a:r>
              <a:rPr lang="en-US" dirty="0"/>
              <a:t> </a:t>
            </a:r>
            <a:r>
              <a:rPr lang="en-US" dirty="0" err="1"/>
              <a:t>ক্যাম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3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82" y="863446"/>
            <a:ext cx="6105309" cy="3869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6045" y="5278125"/>
            <a:ext cx="261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142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Helachiya HS</dc:creator>
  <cp:lastModifiedBy>Helachiya HS</cp:lastModifiedBy>
  <cp:revision>53</cp:revision>
  <dcterms:created xsi:type="dcterms:W3CDTF">2017-11-25T03:48:17Z</dcterms:created>
  <dcterms:modified xsi:type="dcterms:W3CDTF">2018-04-12T11:15:42Z</dcterms:modified>
</cp:coreProperties>
</file>