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  <p:sldMasterId id="2147484197" r:id="rId2"/>
  </p:sldMasterIdLst>
  <p:notesMasterIdLst>
    <p:notesMasterId r:id="rId29"/>
  </p:notesMasterIdLst>
  <p:sldIdLst>
    <p:sldId id="257" r:id="rId3"/>
    <p:sldId id="256" r:id="rId4"/>
    <p:sldId id="267" r:id="rId5"/>
    <p:sldId id="258" r:id="rId6"/>
    <p:sldId id="265" r:id="rId7"/>
    <p:sldId id="268" r:id="rId8"/>
    <p:sldId id="270" r:id="rId9"/>
    <p:sldId id="271" r:id="rId10"/>
    <p:sldId id="272" r:id="rId11"/>
    <p:sldId id="269" r:id="rId12"/>
    <p:sldId id="291" r:id="rId13"/>
    <p:sldId id="288" r:id="rId14"/>
    <p:sldId id="293" r:id="rId15"/>
    <p:sldId id="273" r:id="rId16"/>
    <p:sldId id="274" r:id="rId17"/>
    <p:sldId id="294" r:id="rId18"/>
    <p:sldId id="286" r:id="rId19"/>
    <p:sldId id="275" r:id="rId20"/>
    <p:sldId id="276" r:id="rId21"/>
    <p:sldId id="289" r:id="rId22"/>
    <p:sldId id="278" r:id="rId23"/>
    <p:sldId id="279" r:id="rId24"/>
    <p:sldId id="283" r:id="rId25"/>
    <p:sldId id="284" r:id="rId26"/>
    <p:sldId id="287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 snapToGrid="0"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B139-B3EA-404B-A312-08EB876EE7B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25CF-5569-4EC5-93FE-1005F064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ook Antiqua" pitchFamily="18" charset="0"/>
              </a:rPr>
              <a:t>We</a:t>
            </a:r>
            <a:r>
              <a:rPr lang="en-US" sz="1200" baseline="0" dirty="0">
                <a:latin typeface="Book Antiqua" pitchFamily="18" charset="0"/>
              </a:rPr>
              <a:t> have seen here some flock song singer.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6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25CF-5569-4EC5-93FE-1005F064F9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 userDrawn="1"/>
        </p:nvSpPr>
        <p:spPr>
          <a:xfrm>
            <a:off x="0" y="1"/>
            <a:ext cx="9144001" cy="6858000"/>
          </a:xfrm>
          <a:prstGeom prst="bevel">
            <a:avLst>
              <a:gd name="adj" fmla="val 25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2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1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9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4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6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8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1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03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927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55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DAA9-A434-45E3-B7A1-B9374902F3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D343-FECF-4501-B2B9-B850C411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" y="2009553"/>
            <a:ext cx="8973215" cy="481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90" y="447860"/>
            <a:ext cx="6785962" cy="14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8" y="3456760"/>
            <a:ext cx="4093148" cy="1408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4136" y="5176201"/>
            <a:ext cx="338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bamboo flute </a:t>
            </a:r>
            <a:endParaRPr lang="en-US" sz="3200" dirty="0">
              <a:ln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9683" y="5176200"/>
            <a:ext cx="158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guitar</a:t>
            </a:r>
            <a:endParaRPr lang="en-US" sz="3200" dirty="0">
              <a:ln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136" y="745407"/>
            <a:ext cx="8091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 are seeing some  musical instrument, Now say to the name them..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94" y="3429000"/>
            <a:ext cx="4116463" cy="1408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1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6325" y="738504"/>
            <a:ext cx="1642181" cy="3559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29" y="3601252"/>
            <a:ext cx="3351376" cy="218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" y="1697406"/>
            <a:ext cx="3415714" cy="158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35746" y="3449543"/>
            <a:ext cx="180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dotara</a:t>
            </a:r>
            <a:endParaRPr lang="en-US" sz="3200" dirty="0">
              <a:ln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522" y="5935435"/>
            <a:ext cx="130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endParaRPr lang="en-US" sz="3200" dirty="0">
              <a:ln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4007" y="3449542"/>
            <a:ext cx="191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  <a:endParaRPr lang="en-US" sz="3200" dirty="0">
              <a:ln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034" y="298840"/>
            <a:ext cx="8091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 are seeing some  musical instrument, Now say to the name them..</a:t>
            </a:r>
          </a:p>
        </p:txBody>
      </p:sp>
    </p:spTree>
    <p:extLst>
      <p:ext uri="{BB962C8B-B14F-4D97-AF65-F5344CB8AC3E}">
        <p14:creationId xmlns:p14="http://schemas.microsoft.com/office/powerpoint/2010/main" val="1657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14" y="1695484"/>
            <a:ext cx="3795806" cy="1733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54" y="3619546"/>
            <a:ext cx="2595407" cy="2285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289">
            <a:off x="437133" y="1226636"/>
            <a:ext cx="338328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3966" y="3413270"/>
            <a:ext cx="18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sarinda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6004" y="3705658"/>
            <a:ext cx="143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ek-tara</a:t>
            </a:r>
            <a:endParaRPr lang="en-US" sz="32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0436" y="6010904"/>
            <a:ext cx="153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  <a:endParaRPr lang="en-US" sz="32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034" y="298840"/>
            <a:ext cx="8091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 are seeing some  musical instrument, Now say to the name them..</a:t>
            </a:r>
          </a:p>
        </p:txBody>
      </p:sp>
    </p:spTree>
    <p:extLst>
      <p:ext uri="{BB962C8B-B14F-4D97-AF65-F5344CB8AC3E}">
        <p14:creationId xmlns:p14="http://schemas.microsoft.com/office/powerpoint/2010/main" val="33993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71" y="2369229"/>
            <a:ext cx="338328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4" y="2369229"/>
            <a:ext cx="338328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11545" y="5365193"/>
            <a:ext cx="230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3171" y="5365194"/>
            <a:ext cx="146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violin</a:t>
            </a:r>
            <a:endParaRPr lang="en-US" sz="32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034" y="298840"/>
            <a:ext cx="8091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 are seeing some  musical instrument, Now say to the name them..</a:t>
            </a:r>
          </a:p>
        </p:txBody>
      </p:sp>
    </p:spTree>
    <p:extLst>
      <p:ext uri="{BB962C8B-B14F-4D97-AF65-F5344CB8AC3E}">
        <p14:creationId xmlns:p14="http://schemas.microsoft.com/office/powerpoint/2010/main" val="3486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677" y="1885493"/>
            <a:ext cx="483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Can you sing a song?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3677" y="3309839"/>
            <a:ext cx="6191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5" indent="-228595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Can you play any of these musical instruments?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6112" y="4627796"/>
            <a:ext cx="622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556" indent="-195556" algn="just">
              <a:tabLst>
                <a:tab pos="16341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 you know anybody who can play any of these instruments?  Tell me what you know about her/him.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 r="41746"/>
          <a:stretch/>
        </p:blipFill>
        <p:spPr>
          <a:xfrm>
            <a:off x="957854" y="3309839"/>
            <a:ext cx="1361956" cy="94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1" y="4928365"/>
            <a:ext cx="1443109" cy="968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4" y="1781255"/>
            <a:ext cx="1365301" cy="882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71897" y="753534"/>
            <a:ext cx="2800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</a:p>
        </p:txBody>
      </p:sp>
    </p:spTree>
    <p:extLst>
      <p:ext uri="{BB962C8B-B14F-4D97-AF65-F5344CB8AC3E}">
        <p14:creationId xmlns:p14="http://schemas.microsoft.com/office/powerpoint/2010/main" val="364799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1082" y="391599"/>
            <a:ext cx="7609134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Book Antiqua" pitchFamily="18" charset="0"/>
              </a:rPr>
              <a:t>Let us introduce with some folk singers.</a:t>
            </a:r>
            <a:endParaRPr lang="en-US" sz="3200" b="1" dirty="0">
              <a:ln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6" y="3531350"/>
            <a:ext cx="2676021" cy="2473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9" t="16084" r="2802" b="11535"/>
          <a:stretch/>
        </p:blipFill>
        <p:spPr>
          <a:xfrm>
            <a:off x="2492256" y="1473437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63290"/>
          <a:stretch/>
        </p:blipFill>
        <p:spPr>
          <a:xfrm>
            <a:off x="4972888" y="1473437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6" y="3573881"/>
            <a:ext cx="2723877" cy="2388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1517" y="2146346"/>
            <a:ext cx="221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/>
                <a:latin typeface="Times New Roman" pitchFamily="18" charset="0"/>
                <a:cs typeface="Times New Roman" pitchFamily="18" charset="0"/>
              </a:rPr>
              <a:t>Lalon</a:t>
            </a:r>
            <a:r>
              <a:rPr lang="en-US" sz="3200" dirty="0">
                <a:ln/>
                <a:latin typeface="Times New Roman" pitchFamily="18" charset="0"/>
                <a:cs typeface="Times New Roman" pitchFamily="18" charset="0"/>
              </a:rPr>
              <a:t> Shah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6874" y="2146345"/>
            <a:ext cx="255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168" y="5941301"/>
            <a:ext cx="405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Shah Abdul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Karim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068" y="6012957"/>
            <a:ext cx="263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Abbas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Uddin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12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3902113"/>
            <a:ext cx="27432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6156" y="1944950"/>
            <a:ext cx="2195620" cy="2514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Book Antiqua" pitchFamily="18" charset="0"/>
              </a:rPr>
              <a:t>Let us introduce </a:t>
            </a:r>
          </a:p>
          <a:p>
            <a:pPr algn="ctr"/>
            <a:r>
              <a:rPr lang="en-US" sz="3200" b="1" dirty="0">
                <a:ln/>
                <a:latin typeface="Book Antiqua" pitchFamily="18" charset="0"/>
              </a:rPr>
              <a:t>with some folk singers.</a:t>
            </a:r>
            <a:endParaRPr lang="en-US" sz="3200" b="1" dirty="0">
              <a:ln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11" y="3902113"/>
            <a:ext cx="27432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3543" r="19207" b="3123"/>
          <a:stretch/>
        </p:blipFill>
        <p:spPr>
          <a:xfrm>
            <a:off x="265421" y="253802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21317"/>
          <a:stretch/>
        </p:blipFill>
        <p:spPr>
          <a:xfrm>
            <a:off x="6159311" y="252423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114161" y="524087"/>
            <a:ext cx="26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Abdhul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5363" y="3378893"/>
            <a:ext cx="307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Farida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Parvee</a:t>
            </a:r>
            <a:r>
              <a:rPr lang="en-US" sz="2800" dirty="0" err="1"/>
              <a:t>n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25684" y="2940416"/>
            <a:ext cx="239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Akkas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Dewan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4102" y="5356744"/>
            <a:ext cx="310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Abdul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Kuddus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9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7" y="237768"/>
            <a:ext cx="2743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82" y="237768"/>
            <a:ext cx="27432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797" y="2570180"/>
            <a:ext cx="2365712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Sufia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Kangalini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2411" y="595573"/>
            <a:ext cx="2127891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Fakir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Alamgir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8893" y="2594463"/>
            <a:ext cx="2934778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Kiron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Chandra Roy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300" y="3815156"/>
            <a:ext cx="2602957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Momotaz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Begum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5967" y="5758068"/>
            <a:ext cx="2392066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Ayub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Bachuchu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2505" y="3815155"/>
            <a:ext cx="2067554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Dilruba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Khan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4381412"/>
            <a:ext cx="27432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82" y="4381412"/>
            <a:ext cx="2743200" cy="2286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0" y="3429000"/>
            <a:ext cx="27432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39" y="1099932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6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1" y="1559618"/>
            <a:ext cx="5520983" cy="264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b="10126"/>
          <a:stretch/>
        </p:blipFill>
        <p:spPr>
          <a:xfrm>
            <a:off x="4597243" y="4509883"/>
            <a:ext cx="4275049" cy="2027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0" y="4509882"/>
            <a:ext cx="4239560" cy="2027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2598" y="705214"/>
            <a:ext cx="7711675" cy="54438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Folk songs are sung in the traditional style.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3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88" y="2193622"/>
            <a:ext cx="8206423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 rich history and collection of folk songs in Bangladesh. Of them </a:t>
            </a:r>
            <a:r>
              <a:rPr lang="en-US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Palligiti, Bhatiali, Bhawaiya, Jari, Sari, Gambhira, Lalongiti, Palagaan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songs of Hason Raja are very popular.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" y="4921603"/>
            <a:ext cx="3187121" cy="1708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25" y="293577"/>
            <a:ext cx="3289885" cy="1777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26" y="4870424"/>
            <a:ext cx="3289885" cy="17597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7" y="293577"/>
            <a:ext cx="3301004" cy="17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5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may contain: 1 person, standing and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7" y="154893"/>
            <a:ext cx="8731623" cy="654871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105943" y="354948"/>
            <a:ext cx="248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4457" y="4475546"/>
            <a:ext cx="70083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Mamtaz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Rokshana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Akhter</a:t>
            </a:r>
          </a:p>
          <a:p>
            <a:pPr algn="ctr"/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Madam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Bibirhat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Shahjahan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Sitakunda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Chittagong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7757" y="154893"/>
            <a:ext cx="4060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Eight,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1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01</a:t>
            </a:r>
          </a:p>
        </p:txBody>
      </p:sp>
    </p:spTree>
    <p:extLst>
      <p:ext uri="{BB962C8B-B14F-4D97-AF65-F5344CB8AC3E}">
        <p14:creationId xmlns:p14="http://schemas.microsoft.com/office/powerpoint/2010/main" val="10483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08" y="3540098"/>
            <a:ext cx="5440783" cy="2935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9" y="329609"/>
            <a:ext cx="4132132" cy="222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1" y="324294"/>
            <a:ext cx="4109030" cy="2226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7426" y="2843674"/>
            <a:ext cx="4273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More folk song picture.</a:t>
            </a:r>
          </a:p>
        </p:txBody>
      </p:sp>
    </p:spTree>
    <p:extLst>
      <p:ext uri="{BB962C8B-B14F-4D97-AF65-F5344CB8AC3E}">
        <p14:creationId xmlns:p14="http://schemas.microsoft.com/office/powerpoint/2010/main" val="40493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48" y="1669311"/>
            <a:ext cx="8734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 songs are songs sung in the traditional style of a community or country. Here the traditional style includes the themes, words and tunes of the songs that have existed for a long time among the common people. We have a rich history and collection of folk songs in Bangladesh. Of them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Palligiti, Bhatiali, Bhawaiya, Jari, Sari, Gambhira, Lalongiti, Palagaan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songs of Hason Raja are very popular. The traditional musical instruments are usually played with these songs.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3112" y="536869"/>
            <a:ext cx="3137775" cy="54438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40" y="183897"/>
            <a:ext cx="2147776" cy="1455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8" y="183897"/>
            <a:ext cx="2025254" cy="14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9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7049" y="935738"/>
            <a:ext cx="7526589" cy="54438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>
                <a:ln/>
                <a:latin typeface="Times New Roman" panose="02020603050405020304" pitchFamily="18" charset="0"/>
                <a:cs typeface="Times New Roman" pitchFamily="18" charset="0"/>
              </a:rPr>
              <a:t>To correct answer the following questions: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409" y="2973102"/>
            <a:ext cx="5869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634" indent="-261634" algn="just">
              <a:tabLst>
                <a:tab pos="228595" algn="l"/>
              </a:tabLs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4755" y="299364"/>
            <a:ext cx="2875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363" y="1531718"/>
            <a:ext cx="86112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76" indent="-192876" algn="just">
              <a:lnSpc>
                <a:spcPct val="200000"/>
              </a:lnSpc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Which kind of  people like folk songs?</a:t>
            </a:r>
          </a:p>
          <a:p>
            <a:pPr marL="192876" indent="-192876" algn="just">
              <a:lnSpc>
                <a:spcPct val="200000"/>
              </a:lnSpc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Write the name of some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flok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song singer.</a:t>
            </a:r>
          </a:p>
          <a:p>
            <a:pPr marL="192876" indent="-192876" algn="just">
              <a:lnSpc>
                <a:spcPct val="200000"/>
              </a:lnSpc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Why do you like flock song? </a:t>
            </a:r>
          </a:p>
          <a:p>
            <a:pPr algn="just"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Write the name of some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flok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song related musical instruments.</a:t>
            </a:r>
          </a:p>
        </p:txBody>
      </p:sp>
    </p:spTree>
    <p:extLst>
      <p:ext uri="{BB962C8B-B14F-4D97-AF65-F5344CB8AC3E}">
        <p14:creationId xmlns:p14="http://schemas.microsoft.com/office/powerpoint/2010/main" val="794570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8314" y="495358"/>
            <a:ext cx="4607372" cy="54438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hear folk songs</a:t>
            </a:r>
            <a:endParaRPr lang="en-US" sz="3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30" y="2335930"/>
            <a:ext cx="4892539" cy="32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232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69" y="488882"/>
            <a:ext cx="834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Choose the best answer from the </a:t>
            </a:r>
            <a:r>
              <a:rPr lang="en-US" sz="3200" b="1" dirty="0">
                <a:solidFill>
                  <a:srgbClr val="00B0F0"/>
                </a:solidFill>
              </a:rPr>
              <a:t>alternatives.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77" y="1015102"/>
            <a:ext cx="700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Gambhira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kind of ----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552" y="1593144"/>
            <a:ext cx="325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Band song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550" y="1606313"/>
            <a:ext cx="392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Religious song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668" y="4177096"/>
            <a:ext cx="30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Bangladesh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7549" y="2210179"/>
            <a:ext cx="249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Folk song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77" y="2929591"/>
            <a:ext cx="819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very popular in ----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552" y="3599073"/>
            <a:ext cx="280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 India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7550" y="3688214"/>
            <a:ext cx="265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Pakistan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551" y="2097694"/>
            <a:ext cx="249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Pop song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4727550" y="4177096"/>
            <a:ext cx="229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Nepal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086" y="4761871"/>
            <a:ext cx="559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Who is a folk singer ---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592" y="5330752"/>
            <a:ext cx="331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7549" y="5339894"/>
            <a:ext cx="358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Khalid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843" y="6002624"/>
            <a:ext cx="461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Farida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9724" y="6002624"/>
            <a:ext cx="293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Asif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577" y="0"/>
            <a:ext cx="231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2" y="1222293"/>
            <a:ext cx="7306806" cy="3926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62820" y="245863"/>
            <a:ext cx="28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40017"/>
            <a:ext cx="9321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 a paragraph about Folk Songs of Bangladesh.</a:t>
            </a:r>
          </a:p>
        </p:txBody>
      </p:sp>
    </p:spTree>
    <p:extLst>
      <p:ext uri="{BB962C8B-B14F-4D97-AF65-F5344CB8AC3E}">
        <p14:creationId xmlns:p14="http://schemas.microsoft.com/office/powerpoint/2010/main" val="9291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62" y="1511937"/>
            <a:ext cx="6295440" cy="26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2" y="1836524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53861"/>
            <a:ext cx="274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Gitee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0575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5968" y="4853861"/>
            <a:ext cx="243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Gambhira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85" y="1801717"/>
            <a:ext cx="2743200" cy="2743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6626" y="4853861"/>
            <a:ext cx="21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5813" y="248113"/>
            <a:ext cx="550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Look at the picture below..</a:t>
            </a:r>
          </a:p>
        </p:txBody>
      </p:sp>
    </p:spTree>
    <p:extLst>
      <p:ext uri="{BB962C8B-B14F-4D97-AF65-F5344CB8AC3E}">
        <p14:creationId xmlns:p14="http://schemas.microsoft.com/office/powerpoint/2010/main" val="426101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59277"/>
              </p:ext>
            </p:extLst>
          </p:nvPr>
        </p:nvGraphicFramePr>
        <p:xfrm>
          <a:off x="3773561" y="4318936"/>
          <a:ext cx="1596877" cy="112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3561" y="4318936"/>
                        <a:ext cx="1596877" cy="1123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85860" y="1282039"/>
            <a:ext cx="537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Let’s we see the video at first 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and will say about this..</a:t>
            </a:r>
          </a:p>
        </p:txBody>
      </p:sp>
    </p:spTree>
    <p:extLst>
      <p:ext uri="{BB962C8B-B14F-4D97-AF65-F5344CB8AC3E}">
        <p14:creationId xmlns:p14="http://schemas.microsoft.com/office/powerpoint/2010/main" val="25978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" y="478465"/>
            <a:ext cx="8994112" cy="5184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115" y="5875487"/>
            <a:ext cx="288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Our folk song. </a:t>
            </a:r>
          </a:p>
        </p:txBody>
      </p:sp>
    </p:spTree>
    <p:extLst>
      <p:ext uri="{BB962C8B-B14F-4D97-AF65-F5344CB8AC3E}">
        <p14:creationId xmlns:p14="http://schemas.microsoft.com/office/powerpoint/2010/main" val="1745934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205" y="1040861"/>
            <a:ext cx="4633962" cy="65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938" b="1" dirty="0">
                <a:ln/>
                <a:latin typeface="Book Antiqua" pitchFamily="18" charset="0"/>
              </a:rPr>
              <a:t>Learning Outcomes</a:t>
            </a:r>
            <a:endParaRPr lang="en-US" sz="3938" b="1" dirty="0">
              <a:ln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25898" y="2817628"/>
            <a:ext cx="8492204" cy="3274828"/>
          </a:xfrm>
          <a:prstGeom prst="snip2SameRect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 end of the lesson student  will be able to--</a:t>
            </a:r>
          </a:p>
          <a:p>
            <a:pPr marL="192876" indent="-192876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meaning from the context</a:t>
            </a:r>
          </a:p>
          <a:p>
            <a:pPr marL="192876" indent="-192876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 through silent reading.</a:t>
            </a:r>
          </a:p>
          <a:p>
            <a:pPr marL="192876" indent="-192876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answer to questions.</a:t>
            </a:r>
          </a:p>
          <a:p>
            <a:pPr marL="192876" indent="-192876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paragraph. </a:t>
            </a:r>
          </a:p>
        </p:txBody>
      </p:sp>
    </p:spTree>
    <p:extLst>
      <p:ext uri="{BB962C8B-B14F-4D97-AF65-F5344CB8AC3E}">
        <p14:creationId xmlns:p14="http://schemas.microsoft.com/office/powerpoint/2010/main" val="32940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131" y="2921526"/>
            <a:ext cx="3040060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traditional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131" y="4575416"/>
            <a:ext cx="3040060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31" y="3748471"/>
            <a:ext cx="3040060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conventional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62" y="5402360"/>
            <a:ext cx="30400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informal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31" y="2094581"/>
            <a:ext cx="3040060" cy="895826"/>
          </a:xfrm>
          <a:prstGeom prst="downArrowCallout">
            <a:avLst>
              <a:gd name="adj1" fmla="val 105419"/>
              <a:gd name="adj2" fmla="val 61216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Folk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54" y="427814"/>
            <a:ext cx="8218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Let us introduce with some key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671" y="4883948"/>
            <a:ext cx="4696327" cy="103682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>
                <a:ln/>
                <a:latin typeface="Book Antiqua" pitchFamily="18" charset="0"/>
              </a:rPr>
              <a:t>Folk song is a tradition </a:t>
            </a:r>
          </a:p>
          <a:p>
            <a:pPr algn="ctr"/>
            <a:r>
              <a:rPr lang="en-US" sz="3200" dirty="0">
                <a:ln/>
                <a:latin typeface="Book Antiqua" pitchFamily="18" charset="0"/>
              </a:rPr>
              <a:t>of Bangladesh.</a:t>
            </a:r>
            <a:endParaRPr lang="en-US" sz="3200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35" y="2103959"/>
            <a:ext cx="3142467" cy="23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5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335" y="2584109"/>
            <a:ext cx="2689185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melodic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335" y="4536471"/>
            <a:ext cx="2689185" cy="895826"/>
          </a:xfrm>
          <a:prstGeom prst="downArrowCallout">
            <a:avLst>
              <a:gd name="adj1" fmla="val 122432"/>
              <a:gd name="adj2" fmla="val 61216"/>
              <a:gd name="adj3" fmla="val 28141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335" y="3550912"/>
            <a:ext cx="2689185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335" y="5485474"/>
            <a:ext cx="268918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related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35" y="1617306"/>
            <a:ext cx="2689185" cy="895826"/>
          </a:xfrm>
          <a:prstGeom prst="downArrowCallout">
            <a:avLst>
              <a:gd name="adj1" fmla="val 122432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6516" y="4934954"/>
            <a:ext cx="5489079" cy="103682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Music becomes interesting with musical instruments.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43" y="1927570"/>
            <a:ext cx="4312627" cy="2519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462516" y="496036"/>
            <a:ext cx="8218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Let us introduce with some key words.</a:t>
            </a:r>
          </a:p>
        </p:txBody>
      </p:sp>
    </p:spTree>
    <p:extLst>
      <p:ext uri="{BB962C8B-B14F-4D97-AF65-F5344CB8AC3E}">
        <p14:creationId xmlns:p14="http://schemas.microsoft.com/office/powerpoint/2010/main" val="35568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037" y="2873480"/>
            <a:ext cx="3594901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apparatuses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037" y="3924302"/>
            <a:ext cx="3594901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037" y="4840456"/>
            <a:ext cx="359490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Music related element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950" y="1816324"/>
            <a:ext cx="3589988" cy="895826"/>
          </a:xfrm>
          <a:prstGeom prst="downArrowCallout">
            <a:avLst>
              <a:gd name="adj1" fmla="val 122432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Instruments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1941" y="4975124"/>
            <a:ext cx="4944981" cy="103682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>
                <a:ln/>
                <a:latin typeface="Book Antiqua" pitchFamily="18" charset="0"/>
              </a:rPr>
              <a:t>It is an art to play with musical instruments.</a:t>
            </a:r>
            <a:endParaRPr lang="en-US" sz="3200" dirty="0">
              <a:ln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63" y="1816234"/>
            <a:ext cx="3575592" cy="2439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7037" y="512276"/>
            <a:ext cx="8218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Let us introduce with some key words.</a:t>
            </a:r>
          </a:p>
        </p:txBody>
      </p:sp>
    </p:spTree>
    <p:extLst>
      <p:ext uri="{BB962C8B-B14F-4D97-AF65-F5344CB8AC3E}">
        <p14:creationId xmlns:p14="http://schemas.microsoft.com/office/powerpoint/2010/main" val="274071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1216</TotalTime>
  <Words>632</Words>
  <Application>Microsoft Office PowerPoint</Application>
  <PresentationFormat>On-screen Show (4:3)</PresentationFormat>
  <Paragraphs>121</Paragraphs>
  <Slides>26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Times New Roman</vt:lpstr>
      <vt:lpstr>Wingdings</vt:lpstr>
      <vt:lpstr>Retrospect</vt:lpstr>
      <vt:lpstr>Custom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203</cp:revision>
  <dcterms:created xsi:type="dcterms:W3CDTF">2017-07-05T06:54:58Z</dcterms:created>
  <dcterms:modified xsi:type="dcterms:W3CDTF">2018-04-23T16:41:38Z</dcterms:modified>
</cp:coreProperties>
</file>