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80" r:id="rId11"/>
    <p:sldId id="279" r:id="rId12"/>
    <p:sldId id="278" r:id="rId13"/>
    <p:sldId id="277" r:id="rId14"/>
    <p:sldId id="276" r:id="rId15"/>
    <p:sldId id="275" r:id="rId16"/>
    <p:sldId id="269" r:id="rId17"/>
    <p:sldId id="273" r:id="rId18"/>
    <p:sldId id="272" r:id="rId19"/>
    <p:sldId id="270" r:id="rId20"/>
    <p:sldId id="271" r:id="rId21"/>
    <p:sldId id="28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2F3B9-95BD-4FD1-97BE-4D03D0CC0B4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9177B-09D0-4609-A2E0-CC241EEB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177B-09D0-4609-A2E0-CC241EEBB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2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85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9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5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4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7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3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1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8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5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92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3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0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6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7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2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3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177B-09D0-4609-A2E0-CC241EEBB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0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0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8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A9AD-0B47-4F2D-9C7E-085853329C85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1" y="533400"/>
            <a:ext cx="11080282" cy="5821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5067" r="12148" b="7532"/>
          <a:stretch>
            <a:fillRect/>
          </a:stretch>
        </p:blipFill>
        <p:spPr>
          <a:xfrm>
            <a:off x="4018899" y="4812680"/>
            <a:ext cx="4239226" cy="1104467"/>
          </a:xfrm>
          <a:custGeom>
            <a:avLst/>
            <a:gdLst/>
            <a:ahLst/>
            <a:cxnLst/>
            <a:rect l="l" t="t" r="r" b="b"/>
            <a:pathLst>
              <a:path w="3455467" h="657672">
                <a:moveTo>
                  <a:pt x="2137317" y="571277"/>
                </a:moveTo>
                <a:cubicBezTo>
                  <a:pt x="2130487" y="571277"/>
                  <a:pt x="2124352" y="572341"/>
                  <a:pt x="2118910" y="574469"/>
                </a:cubicBezTo>
                <a:cubicBezTo>
                  <a:pt x="2113468" y="576597"/>
                  <a:pt x="2108988" y="578949"/>
                  <a:pt x="2105468" y="581527"/>
                </a:cubicBezTo>
                <a:cubicBezTo>
                  <a:pt x="2101949" y="584105"/>
                  <a:pt x="2099153" y="586894"/>
                  <a:pt x="2097081" y="589893"/>
                </a:cubicBezTo>
                <a:cubicBezTo>
                  <a:pt x="2095009" y="592893"/>
                  <a:pt x="2093802" y="594731"/>
                  <a:pt x="2093460" y="595408"/>
                </a:cubicBezTo>
                <a:lnTo>
                  <a:pt x="2093460" y="596591"/>
                </a:lnTo>
                <a:cubicBezTo>
                  <a:pt x="2093460" y="600763"/>
                  <a:pt x="2095086" y="604172"/>
                  <a:pt x="2098337" y="606820"/>
                </a:cubicBezTo>
                <a:cubicBezTo>
                  <a:pt x="2101588" y="609467"/>
                  <a:pt x="2105386" y="610791"/>
                  <a:pt x="2109733" y="610791"/>
                </a:cubicBezTo>
                <a:lnTo>
                  <a:pt x="2113019" y="610791"/>
                </a:lnTo>
                <a:cubicBezTo>
                  <a:pt x="2117735" y="610791"/>
                  <a:pt x="2122749" y="609565"/>
                  <a:pt x="2128061" y="607113"/>
                </a:cubicBezTo>
                <a:cubicBezTo>
                  <a:pt x="2133374" y="604661"/>
                  <a:pt x="2138222" y="601352"/>
                  <a:pt x="2142607" y="597187"/>
                </a:cubicBezTo>
                <a:cubicBezTo>
                  <a:pt x="2146991" y="593022"/>
                  <a:pt x="2150708" y="588475"/>
                  <a:pt x="2153757" y="583547"/>
                </a:cubicBezTo>
                <a:cubicBezTo>
                  <a:pt x="2156805" y="578618"/>
                  <a:pt x="2158504" y="575812"/>
                  <a:pt x="2158853" y="575128"/>
                </a:cubicBezTo>
                <a:cubicBezTo>
                  <a:pt x="2155741" y="574130"/>
                  <a:pt x="2152217" y="573239"/>
                  <a:pt x="2148279" y="572454"/>
                </a:cubicBezTo>
                <a:cubicBezTo>
                  <a:pt x="2144340" y="571670"/>
                  <a:pt x="2140687" y="571277"/>
                  <a:pt x="2137317" y="571277"/>
                </a:cubicBezTo>
                <a:close/>
                <a:moveTo>
                  <a:pt x="3176837" y="266457"/>
                </a:moveTo>
                <a:lnTo>
                  <a:pt x="3175586" y="270528"/>
                </a:lnTo>
                <a:lnTo>
                  <a:pt x="3176837" y="270528"/>
                </a:lnTo>
                <a:close/>
                <a:moveTo>
                  <a:pt x="587823" y="254653"/>
                </a:moveTo>
                <a:lnTo>
                  <a:pt x="481065" y="312459"/>
                </a:lnTo>
                <a:cubicBezTo>
                  <a:pt x="500794" y="318752"/>
                  <a:pt x="520645" y="329978"/>
                  <a:pt x="540618" y="346139"/>
                </a:cubicBezTo>
                <a:cubicBezTo>
                  <a:pt x="560591" y="362300"/>
                  <a:pt x="576326" y="383813"/>
                  <a:pt x="587823" y="410679"/>
                </a:cubicBezTo>
                <a:close/>
                <a:moveTo>
                  <a:pt x="1555504" y="253345"/>
                </a:moveTo>
                <a:cubicBezTo>
                  <a:pt x="1542730" y="264166"/>
                  <a:pt x="1528026" y="274463"/>
                  <a:pt x="1511391" y="284237"/>
                </a:cubicBezTo>
                <a:cubicBezTo>
                  <a:pt x="1494756" y="294010"/>
                  <a:pt x="1476720" y="302891"/>
                  <a:pt x="1457284" y="310879"/>
                </a:cubicBezTo>
                <a:cubicBezTo>
                  <a:pt x="1475695" y="316460"/>
                  <a:pt x="1494600" y="327598"/>
                  <a:pt x="1514002" y="344292"/>
                </a:cubicBezTo>
                <a:cubicBezTo>
                  <a:pt x="1533403" y="360986"/>
                  <a:pt x="1547237" y="382020"/>
                  <a:pt x="1555504" y="407393"/>
                </a:cubicBezTo>
                <a:close/>
                <a:moveTo>
                  <a:pt x="2936405" y="247956"/>
                </a:moveTo>
                <a:lnTo>
                  <a:pt x="2936405" y="332614"/>
                </a:lnTo>
                <a:cubicBezTo>
                  <a:pt x="2936405" y="337686"/>
                  <a:pt x="2937018" y="341784"/>
                  <a:pt x="2938242" y="344910"/>
                </a:cubicBezTo>
                <a:cubicBezTo>
                  <a:pt x="2939466" y="348035"/>
                  <a:pt x="2941010" y="349598"/>
                  <a:pt x="2942873" y="349598"/>
                </a:cubicBezTo>
                <a:cubicBezTo>
                  <a:pt x="2946333" y="349598"/>
                  <a:pt x="2950642" y="348356"/>
                  <a:pt x="2955801" y="345872"/>
                </a:cubicBezTo>
                <a:cubicBezTo>
                  <a:pt x="2960960" y="343389"/>
                  <a:pt x="2966215" y="339991"/>
                  <a:pt x="2971566" y="335680"/>
                </a:cubicBezTo>
                <a:cubicBezTo>
                  <a:pt x="2976917" y="331368"/>
                  <a:pt x="2981956" y="326339"/>
                  <a:pt x="2986682" y="320590"/>
                </a:cubicBezTo>
                <a:cubicBezTo>
                  <a:pt x="2991409" y="314842"/>
                  <a:pt x="2995205" y="309104"/>
                  <a:pt x="2998073" y="303376"/>
                </a:cubicBezTo>
                <a:lnTo>
                  <a:pt x="3003378" y="292786"/>
                </a:lnTo>
                <a:lnTo>
                  <a:pt x="3003378" y="289040"/>
                </a:lnTo>
                <a:cubicBezTo>
                  <a:pt x="2986621" y="288300"/>
                  <a:pt x="2971451" y="283495"/>
                  <a:pt x="2957868" y="274625"/>
                </a:cubicBezTo>
                <a:cubicBezTo>
                  <a:pt x="2944285" y="265754"/>
                  <a:pt x="2937131" y="256865"/>
                  <a:pt x="2936405" y="247956"/>
                </a:cubicBezTo>
                <a:close/>
                <a:moveTo>
                  <a:pt x="995407" y="241772"/>
                </a:moveTo>
                <a:lnTo>
                  <a:pt x="995464" y="241772"/>
                </a:lnTo>
                <a:lnTo>
                  <a:pt x="995464" y="242431"/>
                </a:lnTo>
                <a:lnTo>
                  <a:pt x="995359" y="242411"/>
                </a:lnTo>
                <a:close/>
                <a:moveTo>
                  <a:pt x="3052268" y="228388"/>
                </a:moveTo>
                <a:lnTo>
                  <a:pt x="3052268" y="254737"/>
                </a:lnTo>
                <a:cubicBezTo>
                  <a:pt x="3057082" y="261748"/>
                  <a:pt x="3059489" y="270654"/>
                  <a:pt x="3059489" y="281453"/>
                </a:cubicBezTo>
                <a:cubicBezTo>
                  <a:pt x="3059489" y="288666"/>
                  <a:pt x="3057650" y="296640"/>
                  <a:pt x="3053974" y="305375"/>
                </a:cubicBezTo>
                <a:lnTo>
                  <a:pt x="3052268" y="310502"/>
                </a:lnTo>
                <a:lnTo>
                  <a:pt x="3052268" y="314280"/>
                </a:lnTo>
                <a:cubicBezTo>
                  <a:pt x="3052268" y="317412"/>
                  <a:pt x="3052448" y="319158"/>
                  <a:pt x="3052807" y="319517"/>
                </a:cubicBezTo>
                <a:cubicBezTo>
                  <a:pt x="3053166" y="319877"/>
                  <a:pt x="3054797" y="320056"/>
                  <a:pt x="3057699" y="320056"/>
                </a:cubicBezTo>
                <a:cubicBezTo>
                  <a:pt x="3060720" y="319756"/>
                  <a:pt x="3065258" y="318396"/>
                  <a:pt x="3071314" y="315975"/>
                </a:cubicBezTo>
                <a:cubicBezTo>
                  <a:pt x="3077369" y="313554"/>
                  <a:pt x="3083351" y="309981"/>
                  <a:pt x="3089260" y="305254"/>
                </a:cubicBezTo>
                <a:cubicBezTo>
                  <a:pt x="3095169" y="300528"/>
                  <a:pt x="3100434" y="294750"/>
                  <a:pt x="3105056" y="287920"/>
                </a:cubicBezTo>
                <a:cubicBezTo>
                  <a:pt x="3109678" y="281090"/>
                  <a:pt x="3112784" y="275024"/>
                  <a:pt x="3114375" y="269722"/>
                </a:cubicBezTo>
                <a:cubicBezTo>
                  <a:pt x="3098587" y="266855"/>
                  <a:pt x="3084507" y="261298"/>
                  <a:pt x="3072135" y="253052"/>
                </a:cubicBezTo>
                <a:cubicBezTo>
                  <a:pt x="3059762" y="244806"/>
                  <a:pt x="3053140" y="236585"/>
                  <a:pt x="3052268" y="228388"/>
                </a:cubicBezTo>
                <a:close/>
                <a:moveTo>
                  <a:pt x="2487135" y="206988"/>
                </a:moveTo>
                <a:lnTo>
                  <a:pt x="2524295" y="218331"/>
                </a:lnTo>
                <a:cubicBezTo>
                  <a:pt x="2527197" y="244011"/>
                  <a:pt x="2530891" y="265397"/>
                  <a:pt x="2535376" y="282489"/>
                </a:cubicBezTo>
                <a:cubicBezTo>
                  <a:pt x="2539862" y="299581"/>
                  <a:pt x="2544883" y="314432"/>
                  <a:pt x="2550440" y="327041"/>
                </a:cubicBezTo>
                <a:cubicBezTo>
                  <a:pt x="2555997" y="339651"/>
                  <a:pt x="2561904" y="350231"/>
                  <a:pt x="2568162" y="358780"/>
                </a:cubicBezTo>
                <a:cubicBezTo>
                  <a:pt x="2574419" y="367330"/>
                  <a:pt x="2581427" y="376390"/>
                  <a:pt x="2589185" y="385962"/>
                </a:cubicBezTo>
                <a:cubicBezTo>
                  <a:pt x="2598121" y="390936"/>
                  <a:pt x="2607857" y="396105"/>
                  <a:pt x="2618391" y="401470"/>
                </a:cubicBezTo>
                <a:cubicBezTo>
                  <a:pt x="2628925" y="406835"/>
                  <a:pt x="2640189" y="410082"/>
                  <a:pt x="2652181" y="411212"/>
                </a:cubicBezTo>
                <a:lnTo>
                  <a:pt x="2665701" y="411212"/>
                </a:lnTo>
                <a:cubicBezTo>
                  <a:pt x="2677993" y="410438"/>
                  <a:pt x="2689914" y="407879"/>
                  <a:pt x="2701463" y="403537"/>
                </a:cubicBezTo>
                <a:cubicBezTo>
                  <a:pt x="2713013" y="399194"/>
                  <a:pt x="2722968" y="393543"/>
                  <a:pt x="2731329" y="386584"/>
                </a:cubicBezTo>
                <a:cubicBezTo>
                  <a:pt x="2739690" y="379625"/>
                  <a:pt x="2746281" y="371611"/>
                  <a:pt x="2751102" y="362542"/>
                </a:cubicBezTo>
                <a:cubicBezTo>
                  <a:pt x="2755922" y="353473"/>
                  <a:pt x="2758333" y="343818"/>
                  <a:pt x="2758333" y="333576"/>
                </a:cubicBezTo>
                <a:cubicBezTo>
                  <a:pt x="2758333" y="327961"/>
                  <a:pt x="2757063" y="321631"/>
                  <a:pt x="2754524" y="314589"/>
                </a:cubicBezTo>
                <a:cubicBezTo>
                  <a:pt x="2751984" y="307546"/>
                  <a:pt x="2750090" y="302535"/>
                  <a:pt x="2748841" y="299556"/>
                </a:cubicBezTo>
                <a:cubicBezTo>
                  <a:pt x="2747565" y="302891"/>
                  <a:pt x="2744556" y="306824"/>
                  <a:pt x="2739816" y="311355"/>
                </a:cubicBezTo>
                <a:cubicBezTo>
                  <a:pt x="2735075" y="315886"/>
                  <a:pt x="2729055" y="320346"/>
                  <a:pt x="2721754" y="324734"/>
                </a:cubicBezTo>
                <a:cubicBezTo>
                  <a:pt x="2714453" y="329122"/>
                  <a:pt x="2706532" y="332893"/>
                  <a:pt x="2697989" y="336046"/>
                </a:cubicBezTo>
                <a:cubicBezTo>
                  <a:pt x="2689447" y="339199"/>
                  <a:pt x="2678953" y="341484"/>
                  <a:pt x="2666507" y="342900"/>
                </a:cubicBezTo>
                <a:cubicBezTo>
                  <a:pt x="2656042" y="342426"/>
                  <a:pt x="2645785" y="340937"/>
                  <a:pt x="2635736" y="338432"/>
                </a:cubicBezTo>
                <a:cubicBezTo>
                  <a:pt x="2625687" y="335928"/>
                  <a:pt x="2616171" y="331839"/>
                  <a:pt x="2607189" y="326168"/>
                </a:cubicBezTo>
                <a:cubicBezTo>
                  <a:pt x="2598207" y="320496"/>
                  <a:pt x="2590479" y="312864"/>
                  <a:pt x="2584005" y="303271"/>
                </a:cubicBezTo>
                <a:cubicBezTo>
                  <a:pt x="2577531" y="293679"/>
                  <a:pt x="2573579" y="281289"/>
                  <a:pt x="2572149" y="266102"/>
                </a:cubicBezTo>
                <a:cubicBezTo>
                  <a:pt x="2572149" y="249944"/>
                  <a:pt x="2577116" y="236157"/>
                  <a:pt x="2587050" y="224741"/>
                </a:cubicBezTo>
                <a:cubicBezTo>
                  <a:pt x="2596984" y="213324"/>
                  <a:pt x="2610647" y="207616"/>
                  <a:pt x="2628039" y="207616"/>
                </a:cubicBezTo>
                <a:cubicBezTo>
                  <a:pt x="2634130" y="207616"/>
                  <a:pt x="2640340" y="208754"/>
                  <a:pt x="2646671" y="211032"/>
                </a:cubicBezTo>
                <a:cubicBezTo>
                  <a:pt x="2653002" y="213310"/>
                  <a:pt x="2658831" y="216730"/>
                  <a:pt x="2664158" y="221293"/>
                </a:cubicBezTo>
                <a:cubicBezTo>
                  <a:pt x="2669484" y="225855"/>
                  <a:pt x="2673787" y="231539"/>
                  <a:pt x="2677065" y="238345"/>
                </a:cubicBezTo>
                <a:cubicBezTo>
                  <a:pt x="2680344" y="245150"/>
                  <a:pt x="2681984" y="252648"/>
                  <a:pt x="2681984" y="260838"/>
                </a:cubicBezTo>
                <a:cubicBezTo>
                  <a:pt x="2681984" y="269830"/>
                  <a:pt x="2680236" y="276556"/>
                  <a:pt x="2676741" y="281013"/>
                </a:cubicBezTo>
                <a:cubicBezTo>
                  <a:pt x="2680501" y="278139"/>
                  <a:pt x="2686647" y="271276"/>
                  <a:pt x="2695179" y="260425"/>
                </a:cubicBezTo>
                <a:cubicBezTo>
                  <a:pt x="2703712" y="249573"/>
                  <a:pt x="2714909" y="234987"/>
                  <a:pt x="2728770" y="216667"/>
                </a:cubicBezTo>
                <a:cubicBezTo>
                  <a:pt x="2776161" y="249686"/>
                  <a:pt x="2799856" y="289385"/>
                  <a:pt x="2799856" y="335764"/>
                </a:cubicBezTo>
                <a:cubicBezTo>
                  <a:pt x="2799856" y="353211"/>
                  <a:pt x="2796889" y="369981"/>
                  <a:pt x="2790956" y="386072"/>
                </a:cubicBezTo>
                <a:cubicBezTo>
                  <a:pt x="2785022" y="402162"/>
                  <a:pt x="2776270" y="416478"/>
                  <a:pt x="2764700" y="429018"/>
                </a:cubicBezTo>
                <a:cubicBezTo>
                  <a:pt x="2753130" y="441558"/>
                  <a:pt x="2738993" y="451548"/>
                  <a:pt x="2722288" y="458988"/>
                </a:cubicBezTo>
                <a:cubicBezTo>
                  <a:pt x="2705583" y="466428"/>
                  <a:pt x="2686560" y="470148"/>
                  <a:pt x="2665220" y="470148"/>
                </a:cubicBezTo>
                <a:lnTo>
                  <a:pt x="2661725" y="470148"/>
                </a:lnTo>
                <a:cubicBezTo>
                  <a:pt x="2630401" y="469227"/>
                  <a:pt x="2604100" y="460376"/>
                  <a:pt x="2582822" y="443595"/>
                </a:cubicBezTo>
                <a:cubicBezTo>
                  <a:pt x="2561545" y="426813"/>
                  <a:pt x="2544160" y="406053"/>
                  <a:pt x="2530667" y="381315"/>
                </a:cubicBezTo>
                <a:cubicBezTo>
                  <a:pt x="2517175" y="356577"/>
                  <a:pt x="2506993" y="329462"/>
                  <a:pt x="2500122" y="299970"/>
                </a:cubicBezTo>
                <a:cubicBezTo>
                  <a:pt x="2493250" y="270477"/>
                  <a:pt x="2488921" y="239483"/>
                  <a:pt x="2487135" y="206988"/>
                </a:cubicBezTo>
                <a:close/>
                <a:moveTo>
                  <a:pt x="969146" y="192882"/>
                </a:moveTo>
                <a:lnTo>
                  <a:pt x="978930" y="192882"/>
                </a:lnTo>
                <a:cubicBezTo>
                  <a:pt x="997438" y="192882"/>
                  <a:pt x="1014392" y="196021"/>
                  <a:pt x="1029792" y="202300"/>
                </a:cubicBezTo>
                <a:cubicBezTo>
                  <a:pt x="1045193" y="208578"/>
                  <a:pt x="1058247" y="216824"/>
                  <a:pt x="1068956" y="227038"/>
                </a:cubicBezTo>
                <a:cubicBezTo>
                  <a:pt x="1079664" y="237251"/>
                  <a:pt x="1087952" y="249144"/>
                  <a:pt x="1093819" y="262716"/>
                </a:cubicBezTo>
                <a:cubicBezTo>
                  <a:pt x="1099686" y="276289"/>
                  <a:pt x="1102620" y="289964"/>
                  <a:pt x="1102620" y="303742"/>
                </a:cubicBezTo>
                <a:cubicBezTo>
                  <a:pt x="1102620" y="329624"/>
                  <a:pt x="1093708" y="353869"/>
                  <a:pt x="1075883" y="376476"/>
                </a:cubicBezTo>
                <a:cubicBezTo>
                  <a:pt x="1058059" y="399082"/>
                  <a:pt x="1030813" y="414952"/>
                  <a:pt x="994145" y="424084"/>
                </a:cubicBezTo>
                <a:cubicBezTo>
                  <a:pt x="1021855" y="438943"/>
                  <a:pt x="1046354" y="455632"/>
                  <a:pt x="1067642" y="474151"/>
                </a:cubicBezTo>
                <a:cubicBezTo>
                  <a:pt x="1088931" y="492670"/>
                  <a:pt x="1109739" y="512373"/>
                  <a:pt x="1130068" y="533260"/>
                </a:cubicBezTo>
                <a:lnTo>
                  <a:pt x="1130068" y="572617"/>
                </a:lnTo>
                <a:cubicBezTo>
                  <a:pt x="1104828" y="555839"/>
                  <a:pt x="1083466" y="540100"/>
                  <a:pt x="1065984" y="525401"/>
                </a:cubicBezTo>
                <a:cubicBezTo>
                  <a:pt x="1048501" y="510702"/>
                  <a:pt x="1031066" y="497750"/>
                  <a:pt x="1013677" y="486546"/>
                </a:cubicBezTo>
                <a:cubicBezTo>
                  <a:pt x="996289" y="475342"/>
                  <a:pt x="979198" y="466104"/>
                  <a:pt x="962406" y="458831"/>
                </a:cubicBezTo>
                <a:cubicBezTo>
                  <a:pt x="945614" y="451558"/>
                  <a:pt x="928017" y="447210"/>
                  <a:pt x="909613" y="445787"/>
                </a:cubicBezTo>
                <a:lnTo>
                  <a:pt x="855575" y="358587"/>
                </a:lnTo>
                <a:cubicBezTo>
                  <a:pt x="890910" y="367774"/>
                  <a:pt x="918511" y="372368"/>
                  <a:pt x="938380" y="372368"/>
                </a:cubicBezTo>
                <a:cubicBezTo>
                  <a:pt x="958569" y="372368"/>
                  <a:pt x="975916" y="369475"/>
                  <a:pt x="990420" y="363688"/>
                </a:cubicBezTo>
                <a:cubicBezTo>
                  <a:pt x="1004924" y="357901"/>
                  <a:pt x="1016755" y="350745"/>
                  <a:pt x="1025915" y="342220"/>
                </a:cubicBezTo>
                <a:cubicBezTo>
                  <a:pt x="1035075" y="333695"/>
                  <a:pt x="1041889" y="324572"/>
                  <a:pt x="1046358" y="314850"/>
                </a:cubicBezTo>
                <a:cubicBezTo>
                  <a:pt x="1050826" y="305129"/>
                  <a:pt x="1053060" y="296428"/>
                  <a:pt x="1053060" y="288747"/>
                </a:cubicBezTo>
                <a:cubicBezTo>
                  <a:pt x="1053060" y="273399"/>
                  <a:pt x="1048383" y="261733"/>
                  <a:pt x="1039027" y="253748"/>
                </a:cubicBezTo>
                <a:cubicBezTo>
                  <a:pt x="1029672" y="245764"/>
                  <a:pt x="1015765" y="241772"/>
                  <a:pt x="997305" y="241772"/>
                </a:cubicBezTo>
                <a:lnTo>
                  <a:pt x="995464" y="241772"/>
                </a:lnTo>
                <a:lnTo>
                  <a:pt x="995464" y="241008"/>
                </a:lnTo>
                <a:lnTo>
                  <a:pt x="995407" y="241772"/>
                </a:lnTo>
                <a:lnTo>
                  <a:pt x="992042" y="241772"/>
                </a:lnTo>
                <a:cubicBezTo>
                  <a:pt x="993360" y="241772"/>
                  <a:pt x="993910" y="241882"/>
                  <a:pt x="993690" y="242101"/>
                </a:cubicBezTo>
                <a:lnTo>
                  <a:pt x="995359" y="242411"/>
                </a:lnTo>
                <a:lnTo>
                  <a:pt x="994135" y="258831"/>
                </a:lnTo>
                <a:cubicBezTo>
                  <a:pt x="993249" y="264449"/>
                  <a:pt x="991920" y="269743"/>
                  <a:pt x="990148" y="274714"/>
                </a:cubicBezTo>
                <a:cubicBezTo>
                  <a:pt x="986604" y="284655"/>
                  <a:pt x="981663" y="293171"/>
                  <a:pt x="975325" y="300263"/>
                </a:cubicBezTo>
                <a:cubicBezTo>
                  <a:pt x="968987" y="307354"/>
                  <a:pt x="961834" y="312773"/>
                  <a:pt x="953867" y="316519"/>
                </a:cubicBezTo>
                <a:cubicBezTo>
                  <a:pt x="945900" y="320266"/>
                  <a:pt x="937822" y="322139"/>
                  <a:pt x="929632" y="322139"/>
                </a:cubicBezTo>
                <a:cubicBezTo>
                  <a:pt x="915142" y="322139"/>
                  <a:pt x="902958" y="317569"/>
                  <a:pt x="893079" y="308430"/>
                </a:cubicBezTo>
                <a:cubicBezTo>
                  <a:pt x="883201" y="299291"/>
                  <a:pt x="878262" y="288244"/>
                  <a:pt x="878262" y="275289"/>
                </a:cubicBezTo>
                <a:cubicBezTo>
                  <a:pt x="878262" y="264776"/>
                  <a:pt x="881026" y="255063"/>
                  <a:pt x="886554" y="246151"/>
                </a:cubicBezTo>
                <a:cubicBezTo>
                  <a:pt x="892083" y="237239"/>
                  <a:pt x="898835" y="229378"/>
                  <a:pt x="906809" y="222569"/>
                </a:cubicBezTo>
                <a:cubicBezTo>
                  <a:pt x="914783" y="215760"/>
                  <a:pt x="923367" y="210054"/>
                  <a:pt x="932562" y="205449"/>
                </a:cubicBezTo>
                <a:cubicBezTo>
                  <a:pt x="941756" y="200845"/>
                  <a:pt x="950815" y="197535"/>
                  <a:pt x="959738" y="195519"/>
                </a:cubicBezTo>
                <a:close/>
                <a:moveTo>
                  <a:pt x="2936405" y="186184"/>
                </a:moveTo>
                <a:lnTo>
                  <a:pt x="2936405" y="201829"/>
                </a:lnTo>
                <a:cubicBezTo>
                  <a:pt x="2942280" y="208721"/>
                  <a:pt x="2948912" y="214799"/>
                  <a:pt x="2956304" y="220063"/>
                </a:cubicBezTo>
                <a:cubicBezTo>
                  <a:pt x="2963695" y="225327"/>
                  <a:pt x="2970429" y="229371"/>
                  <a:pt x="2976505" y="232197"/>
                </a:cubicBezTo>
                <a:cubicBezTo>
                  <a:pt x="2982582" y="235022"/>
                  <a:pt x="2987913" y="236911"/>
                  <a:pt x="2992500" y="237863"/>
                </a:cubicBezTo>
                <a:lnTo>
                  <a:pt x="3003377" y="239278"/>
                </a:lnTo>
                <a:lnTo>
                  <a:pt x="3003336" y="186352"/>
                </a:lnTo>
                <a:close/>
                <a:moveTo>
                  <a:pt x="2009629" y="186184"/>
                </a:moveTo>
                <a:cubicBezTo>
                  <a:pt x="2026052" y="187656"/>
                  <a:pt x="2040395" y="195726"/>
                  <a:pt x="2052659" y="210394"/>
                </a:cubicBezTo>
                <a:lnTo>
                  <a:pt x="2069979" y="250320"/>
                </a:lnTo>
                <a:lnTo>
                  <a:pt x="2072657" y="247852"/>
                </a:lnTo>
                <a:cubicBezTo>
                  <a:pt x="2076445" y="245019"/>
                  <a:pt x="2080307" y="242293"/>
                  <a:pt x="2084241" y="239674"/>
                </a:cubicBezTo>
                <a:cubicBezTo>
                  <a:pt x="2088176" y="237054"/>
                  <a:pt x="2093227" y="235744"/>
                  <a:pt x="2099394" y="235744"/>
                </a:cubicBezTo>
                <a:cubicBezTo>
                  <a:pt x="2106496" y="235744"/>
                  <a:pt x="2113601" y="238027"/>
                  <a:pt x="2120710" y="242593"/>
                </a:cubicBezTo>
                <a:cubicBezTo>
                  <a:pt x="2127819" y="247159"/>
                  <a:pt x="2134366" y="252206"/>
                  <a:pt x="2140352" y="257735"/>
                </a:cubicBezTo>
                <a:cubicBezTo>
                  <a:pt x="2146337" y="263264"/>
                  <a:pt x="2152198" y="269611"/>
                  <a:pt x="2157932" y="276775"/>
                </a:cubicBezTo>
                <a:lnTo>
                  <a:pt x="2158908" y="278712"/>
                </a:lnTo>
                <a:lnTo>
                  <a:pt x="2158853" y="186184"/>
                </a:lnTo>
                <a:close/>
                <a:moveTo>
                  <a:pt x="122832" y="186184"/>
                </a:moveTo>
                <a:cubicBezTo>
                  <a:pt x="139492" y="187084"/>
                  <a:pt x="154119" y="194812"/>
                  <a:pt x="166715" y="209368"/>
                </a:cubicBezTo>
                <a:lnTo>
                  <a:pt x="184599" y="250245"/>
                </a:lnTo>
                <a:lnTo>
                  <a:pt x="194838" y="241489"/>
                </a:lnTo>
                <a:cubicBezTo>
                  <a:pt x="199966" y="237659"/>
                  <a:pt x="206129" y="235744"/>
                  <a:pt x="213329" y="235744"/>
                </a:cubicBezTo>
                <a:cubicBezTo>
                  <a:pt x="220431" y="235744"/>
                  <a:pt x="227538" y="238022"/>
                  <a:pt x="234650" y="242577"/>
                </a:cubicBezTo>
                <a:cubicBezTo>
                  <a:pt x="241763" y="247133"/>
                  <a:pt x="248322" y="252180"/>
                  <a:pt x="254329" y="257720"/>
                </a:cubicBezTo>
                <a:cubicBezTo>
                  <a:pt x="260335" y="263259"/>
                  <a:pt x="266127" y="269502"/>
                  <a:pt x="271705" y="276451"/>
                </a:cubicBezTo>
                <a:lnTo>
                  <a:pt x="272306" y="277691"/>
                </a:lnTo>
                <a:lnTo>
                  <a:pt x="272233" y="186184"/>
                </a:lnTo>
                <a:close/>
                <a:moveTo>
                  <a:pt x="2237182" y="141313"/>
                </a:moveTo>
                <a:lnTo>
                  <a:pt x="2448333" y="141313"/>
                </a:lnTo>
                <a:lnTo>
                  <a:pt x="2468531" y="141313"/>
                </a:lnTo>
                <a:lnTo>
                  <a:pt x="2823809" y="141313"/>
                </a:lnTo>
                <a:lnTo>
                  <a:pt x="2852440" y="186184"/>
                </a:lnTo>
                <a:lnTo>
                  <a:pt x="2496460" y="186184"/>
                </a:lnTo>
                <a:lnTo>
                  <a:pt x="2480397" y="186184"/>
                </a:lnTo>
                <a:cubicBezTo>
                  <a:pt x="2461436" y="189477"/>
                  <a:pt x="2443290" y="197078"/>
                  <a:pt x="2425961" y="208986"/>
                </a:cubicBezTo>
                <a:cubicBezTo>
                  <a:pt x="2408632" y="220895"/>
                  <a:pt x="2392025" y="238113"/>
                  <a:pt x="2376140" y="260639"/>
                </a:cubicBezTo>
                <a:cubicBezTo>
                  <a:pt x="2371563" y="268369"/>
                  <a:pt x="2367370" y="275807"/>
                  <a:pt x="2363561" y="282955"/>
                </a:cubicBezTo>
                <a:cubicBezTo>
                  <a:pt x="2359752" y="290102"/>
                  <a:pt x="2356332" y="297978"/>
                  <a:pt x="2353301" y="306583"/>
                </a:cubicBezTo>
                <a:cubicBezTo>
                  <a:pt x="2350270" y="315189"/>
                  <a:pt x="2347825" y="324509"/>
                  <a:pt x="2345965" y="334544"/>
                </a:cubicBezTo>
                <a:cubicBezTo>
                  <a:pt x="2344106" y="344580"/>
                  <a:pt x="2343177" y="356166"/>
                  <a:pt x="2343177" y="369302"/>
                </a:cubicBezTo>
                <a:cubicBezTo>
                  <a:pt x="2343177" y="378497"/>
                  <a:pt x="2344568" y="388621"/>
                  <a:pt x="2347352" y="399675"/>
                </a:cubicBezTo>
                <a:cubicBezTo>
                  <a:pt x="2350135" y="410729"/>
                  <a:pt x="2354018" y="421504"/>
                  <a:pt x="2358999" y="432000"/>
                </a:cubicBezTo>
                <a:cubicBezTo>
                  <a:pt x="2363980" y="442496"/>
                  <a:pt x="2370149" y="452125"/>
                  <a:pt x="2377505" y="460887"/>
                </a:cubicBezTo>
                <a:cubicBezTo>
                  <a:pt x="2381184" y="465268"/>
                  <a:pt x="2384230" y="469066"/>
                  <a:pt x="2386645" y="472281"/>
                </a:cubicBezTo>
                <a:lnTo>
                  <a:pt x="2388622" y="475198"/>
                </a:lnTo>
                <a:lnTo>
                  <a:pt x="2388048" y="465931"/>
                </a:lnTo>
                <a:cubicBezTo>
                  <a:pt x="2388048" y="454476"/>
                  <a:pt x="2391090" y="444542"/>
                  <a:pt x="2397173" y="436128"/>
                </a:cubicBezTo>
                <a:cubicBezTo>
                  <a:pt x="2403257" y="427715"/>
                  <a:pt x="2413006" y="423205"/>
                  <a:pt x="2426421" y="422598"/>
                </a:cubicBezTo>
                <a:cubicBezTo>
                  <a:pt x="2432512" y="422598"/>
                  <a:pt x="2438811" y="423892"/>
                  <a:pt x="2445320" y="426480"/>
                </a:cubicBezTo>
                <a:cubicBezTo>
                  <a:pt x="2451829" y="429068"/>
                  <a:pt x="2457363" y="432630"/>
                  <a:pt x="2461922" y="437164"/>
                </a:cubicBezTo>
                <a:cubicBezTo>
                  <a:pt x="2466481" y="441699"/>
                  <a:pt x="2470154" y="446987"/>
                  <a:pt x="2472941" y="453028"/>
                </a:cubicBezTo>
                <a:cubicBezTo>
                  <a:pt x="2475728" y="459070"/>
                  <a:pt x="2477122" y="465115"/>
                  <a:pt x="2477122" y="471163"/>
                </a:cubicBezTo>
                <a:cubicBezTo>
                  <a:pt x="2477122" y="476668"/>
                  <a:pt x="2475966" y="482350"/>
                  <a:pt x="2473653" y="488210"/>
                </a:cubicBezTo>
                <a:cubicBezTo>
                  <a:pt x="2471340" y="494070"/>
                  <a:pt x="2467789" y="499503"/>
                  <a:pt x="2463000" y="504509"/>
                </a:cubicBezTo>
                <a:cubicBezTo>
                  <a:pt x="2458211" y="509514"/>
                  <a:pt x="2451897" y="513522"/>
                  <a:pt x="2444059" y="516532"/>
                </a:cubicBezTo>
                <a:cubicBezTo>
                  <a:pt x="2436221" y="519542"/>
                  <a:pt x="2426987" y="521048"/>
                  <a:pt x="2416355" y="521048"/>
                </a:cubicBezTo>
                <a:cubicBezTo>
                  <a:pt x="2402102" y="521048"/>
                  <a:pt x="2387828" y="517662"/>
                  <a:pt x="2373534" y="510892"/>
                </a:cubicBezTo>
                <a:cubicBezTo>
                  <a:pt x="2359240" y="504121"/>
                  <a:pt x="2346414" y="493925"/>
                  <a:pt x="2335056" y="480304"/>
                </a:cubicBezTo>
                <a:cubicBezTo>
                  <a:pt x="2323699" y="466683"/>
                  <a:pt x="2314289" y="449741"/>
                  <a:pt x="2306828" y="429478"/>
                </a:cubicBezTo>
                <a:cubicBezTo>
                  <a:pt x="2299367" y="409215"/>
                  <a:pt x="2295410" y="385048"/>
                  <a:pt x="2294956" y="356975"/>
                </a:cubicBezTo>
                <a:cubicBezTo>
                  <a:pt x="2294084" y="315606"/>
                  <a:pt x="2300888" y="279810"/>
                  <a:pt x="2315367" y="249589"/>
                </a:cubicBezTo>
                <a:cubicBezTo>
                  <a:pt x="2329847" y="219367"/>
                  <a:pt x="2347875" y="198232"/>
                  <a:pt x="2369453" y="186184"/>
                </a:cubicBezTo>
                <a:lnTo>
                  <a:pt x="2262590" y="186184"/>
                </a:lnTo>
                <a:close/>
                <a:moveTo>
                  <a:pt x="1886609" y="141313"/>
                </a:moveTo>
                <a:lnTo>
                  <a:pt x="2233643" y="141313"/>
                </a:lnTo>
                <a:lnTo>
                  <a:pt x="2261572" y="186184"/>
                </a:lnTo>
                <a:lnTo>
                  <a:pt x="2207073" y="186184"/>
                </a:lnTo>
                <a:lnTo>
                  <a:pt x="2207073" y="547240"/>
                </a:lnTo>
                <a:cubicBezTo>
                  <a:pt x="2215159" y="551105"/>
                  <a:pt x="2226375" y="557562"/>
                  <a:pt x="2240722" y="566610"/>
                </a:cubicBezTo>
                <a:cubicBezTo>
                  <a:pt x="2255069" y="575658"/>
                  <a:pt x="2270980" y="589845"/>
                  <a:pt x="2288455" y="609169"/>
                </a:cubicBezTo>
                <a:cubicBezTo>
                  <a:pt x="2292746" y="615364"/>
                  <a:pt x="2295686" y="620575"/>
                  <a:pt x="2297277" y="624803"/>
                </a:cubicBezTo>
                <a:cubicBezTo>
                  <a:pt x="2298868" y="629031"/>
                  <a:pt x="2299663" y="634252"/>
                  <a:pt x="2299663" y="640468"/>
                </a:cubicBezTo>
                <a:lnTo>
                  <a:pt x="2299663" y="657672"/>
                </a:lnTo>
                <a:cubicBezTo>
                  <a:pt x="2267021" y="638061"/>
                  <a:pt x="2243340" y="623136"/>
                  <a:pt x="2228620" y="612894"/>
                </a:cubicBezTo>
                <a:cubicBezTo>
                  <a:pt x="2213900" y="602653"/>
                  <a:pt x="2204377" y="594808"/>
                  <a:pt x="2200052" y="589360"/>
                </a:cubicBezTo>
                <a:cubicBezTo>
                  <a:pt x="2199675" y="593783"/>
                  <a:pt x="2197490" y="599985"/>
                  <a:pt x="2193496" y="607966"/>
                </a:cubicBezTo>
                <a:cubicBezTo>
                  <a:pt x="2189502" y="615946"/>
                  <a:pt x="2184194" y="623364"/>
                  <a:pt x="2177574" y="630218"/>
                </a:cubicBezTo>
                <a:cubicBezTo>
                  <a:pt x="2170953" y="637073"/>
                  <a:pt x="2162594" y="642901"/>
                  <a:pt x="2152496" y="647704"/>
                </a:cubicBezTo>
                <a:cubicBezTo>
                  <a:pt x="2142398" y="652508"/>
                  <a:pt x="2130627" y="655384"/>
                  <a:pt x="2117183" y="656332"/>
                </a:cubicBezTo>
                <a:lnTo>
                  <a:pt x="2114986" y="656332"/>
                </a:lnTo>
                <a:cubicBezTo>
                  <a:pt x="2108030" y="656332"/>
                  <a:pt x="2100693" y="655401"/>
                  <a:pt x="2092974" y="653538"/>
                </a:cubicBezTo>
                <a:cubicBezTo>
                  <a:pt x="2085255" y="651676"/>
                  <a:pt x="2077765" y="648336"/>
                  <a:pt x="2070507" y="643519"/>
                </a:cubicBezTo>
                <a:cubicBezTo>
                  <a:pt x="2063248" y="638701"/>
                  <a:pt x="2057114" y="632426"/>
                  <a:pt x="2052105" y="624693"/>
                </a:cubicBezTo>
                <a:cubicBezTo>
                  <a:pt x="2047096" y="616960"/>
                  <a:pt x="2044591" y="607177"/>
                  <a:pt x="2044591" y="595345"/>
                </a:cubicBezTo>
                <a:cubicBezTo>
                  <a:pt x="2044591" y="587630"/>
                  <a:pt x="2046838" y="579795"/>
                  <a:pt x="2051330" y="571842"/>
                </a:cubicBezTo>
                <a:cubicBezTo>
                  <a:pt x="2055823" y="563889"/>
                  <a:pt x="2062191" y="556979"/>
                  <a:pt x="2070433" y="551112"/>
                </a:cubicBezTo>
                <a:cubicBezTo>
                  <a:pt x="2078676" y="545245"/>
                  <a:pt x="2088411" y="540330"/>
                  <a:pt x="2099640" y="536368"/>
                </a:cubicBezTo>
                <a:cubicBezTo>
                  <a:pt x="2110868" y="532405"/>
                  <a:pt x="2123427" y="530424"/>
                  <a:pt x="2137317" y="530424"/>
                </a:cubicBezTo>
                <a:cubicBezTo>
                  <a:pt x="2140017" y="530424"/>
                  <a:pt x="2143578" y="530562"/>
                  <a:pt x="2148001" y="530837"/>
                </a:cubicBezTo>
                <a:cubicBezTo>
                  <a:pt x="2152424" y="531113"/>
                  <a:pt x="2155595" y="531414"/>
                  <a:pt x="2157513" y="531742"/>
                </a:cubicBezTo>
                <a:lnTo>
                  <a:pt x="2158853" y="531879"/>
                </a:lnTo>
                <a:lnTo>
                  <a:pt x="2158853" y="354547"/>
                </a:lnTo>
                <a:cubicBezTo>
                  <a:pt x="2158853" y="352043"/>
                  <a:pt x="2157683" y="348054"/>
                  <a:pt x="2155342" y="342581"/>
                </a:cubicBezTo>
                <a:cubicBezTo>
                  <a:pt x="2153002" y="337108"/>
                  <a:pt x="2149986" y="331595"/>
                  <a:pt x="2146296" y="326042"/>
                </a:cubicBezTo>
                <a:cubicBezTo>
                  <a:pt x="2142605" y="320489"/>
                  <a:pt x="2138752" y="315883"/>
                  <a:pt x="2134738" y="312224"/>
                </a:cubicBezTo>
                <a:cubicBezTo>
                  <a:pt x="2130723" y="308565"/>
                  <a:pt x="2127233" y="306735"/>
                  <a:pt x="2124268" y="306735"/>
                </a:cubicBezTo>
                <a:cubicBezTo>
                  <a:pt x="2118945" y="306735"/>
                  <a:pt x="2111117" y="311810"/>
                  <a:pt x="2100786" y="321961"/>
                </a:cubicBezTo>
                <a:cubicBezTo>
                  <a:pt x="2090454" y="332111"/>
                  <a:pt x="2079271" y="343860"/>
                  <a:pt x="2067236" y="357205"/>
                </a:cubicBezTo>
                <a:cubicBezTo>
                  <a:pt x="2060302" y="364621"/>
                  <a:pt x="2053659" y="371728"/>
                  <a:pt x="2047307" y="378527"/>
                </a:cubicBezTo>
                <a:cubicBezTo>
                  <a:pt x="2040955" y="385325"/>
                  <a:pt x="2034729" y="391436"/>
                  <a:pt x="2028628" y="396860"/>
                </a:cubicBezTo>
                <a:cubicBezTo>
                  <a:pt x="2022527" y="402284"/>
                  <a:pt x="2016311" y="406896"/>
                  <a:pt x="2009980" y="410694"/>
                </a:cubicBezTo>
                <a:cubicBezTo>
                  <a:pt x="2003649" y="414493"/>
                  <a:pt x="1997588" y="416392"/>
                  <a:pt x="1991798" y="416392"/>
                </a:cubicBezTo>
                <a:cubicBezTo>
                  <a:pt x="1983573" y="416392"/>
                  <a:pt x="1975555" y="413218"/>
                  <a:pt x="1967745" y="406870"/>
                </a:cubicBezTo>
                <a:cubicBezTo>
                  <a:pt x="1959935" y="400521"/>
                  <a:pt x="1952708" y="393111"/>
                  <a:pt x="1946063" y="384638"/>
                </a:cubicBezTo>
                <a:cubicBezTo>
                  <a:pt x="1939418" y="376165"/>
                  <a:pt x="1933772" y="367164"/>
                  <a:pt x="1929126" y="357634"/>
                </a:cubicBezTo>
                <a:cubicBezTo>
                  <a:pt x="1924480" y="348105"/>
                  <a:pt x="1921906" y="337326"/>
                  <a:pt x="1921403" y="325299"/>
                </a:cubicBezTo>
                <a:lnTo>
                  <a:pt x="1960300" y="323541"/>
                </a:lnTo>
                <a:cubicBezTo>
                  <a:pt x="1962965" y="335673"/>
                  <a:pt x="1965996" y="342974"/>
                  <a:pt x="1969394" y="345443"/>
                </a:cubicBezTo>
                <a:cubicBezTo>
                  <a:pt x="1972791" y="347913"/>
                  <a:pt x="1974350" y="349148"/>
                  <a:pt x="1974071" y="349148"/>
                </a:cubicBezTo>
                <a:cubicBezTo>
                  <a:pt x="1975508" y="349148"/>
                  <a:pt x="1979698" y="346172"/>
                  <a:pt x="1986639" y="340221"/>
                </a:cubicBezTo>
                <a:cubicBezTo>
                  <a:pt x="1993580" y="334271"/>
                  <a:pt x="2000918" y="327115"/>
                  <a:pt x="2008651" y="318754"/>
                </a:cubicBezTo>
                <a:cubicBezTo>
                  <a:pt x="2016384" y="310392"/>
                  <a:pt x="2023148" y="302171"/>
                  <a:pt x="2028942" y="294089"/>
                </a:cubicBezTo>
                <a:cubicBezTo>
                  <a:pt x="2034736" y="286007"/>
                  <a:pt x="2037632" y="280525"/>
                  <a:pt x="2037632" y="277644"/>
                </a:cubicBezTo>
                <a:cubicBezTo>
                  <a:pt x="2037632" y="266928"/>
                  <a:pt x="2036021" y="258433"/>
                  <a:pt x="2032798" y="252158"/>
                </a:cubicBezTo>
                <a:cubicBezTo>
                  <a:pt x="2029575" y="245882"/>
                  <a:pt x="2025167" y="240811"/>
                  <a:pt x="2019576" y="236942"/>
                </a:cubicBezTo>
                <a:cubicBezTo>
                  <a:pt x="2013984" y="233074"/>
                  <a:pt x="2007198" y="229915"/>
                  <a:pt x="1999217" y="227467"/>
                </a:cubicBezTo>
                <a:cubicBezTo>
                  <a:pt x="1991236" y="225018"/>
                  <a:pt x="1983657" y="222848"/>
                  <a:pt x="1976478" y="220958"/>
                </a:cubicBezTo>
                <a:cubicBezTo>
                  <a:pt x="1967486" y="219158"/>
                  <a:pt x="1958687" y="217007"/>
                  <a:pt x="1950081" y="214506"/>
                </a:cubicBezTo>
                <a:cubicBezTo>
                  <a:pt x="1941476" y="212005"/>
                  <a:pt x="1932416" y="207671"/>
                  <a:pt x="1922900" y="201504"/>
                </a:cubicBezTo>
                <a:lnTo>
                  <a:pt x="1918944" y="186184"/>
                </a:lnTo>
                <a:lnTo>
                  <a:pt x="1911368" y="186184"/>
                </a:lnTo>
                <a:close/>
                <a:moveTo>
                  <a:pt x="0" y="141313"/>
                </a:moveTo>
                <a:lnTo>
                  <a:pt x="347693" y="141313"/>
                </a:lnTo>
                <a:lnTo>
                  <a:pt x="375622" y="186184"/>
                </a:lnTo>
                <a:lnTo>
                  <a:pt x="321123" y="186184"/>
                </a:lnTo>
                <a:lnTo>
                  <a:pt x="321123" y="527745"/>
                </a:lnTo>
                <a:lnTo>
                  <a:pt x="272233" y="492605"/>
                </a:lnTo>
                <a:lnTo>
                  <a:pt x="272233" y="354474"/>
                </a:lnTo>
                <a:cubicBezTo>
                  <a:pt x="272233" y="351935"/>
                  <a:pt x="271150" y="347909"/>
                  <a:pt x="268984" y="342398"/>
                </a:cubicBezTo>
                <a:cubicBezTo>
                  <a:pt x="266818" y="336887"/>
                  <a:pt x="263911" y="331391"/>
                  <a:pt x="260262" y="325911"/>
                </a:cubicBezTo>
                <a:cubicBezTo>
                  <a:pt x="256613" y="320431"/>
                  <a:pt x="252783" y="315865"/>
                  <a:pt x="248772" y="312213"/>
                </a:cubicBezTo>
                <a:cubicBezTo>
                  <a:pt x="244761" y="308561"/>
                  <a:pt x="241273" y="306735"/>
                  <a:pt x="238308" y="306735"/>
                </a:cubicBezTo>
                <a:cubicBezTo>
                  <a:pt x="235894" y="306735"/>
                  <a:pt x="232683" y="308012"/>
                  <a:pt x="228675" y="310565"/>
                </a:cubicBezTo>
                <a:cubicBezTo>
                  <a:pt x="224667" y="313118"/>
                  <a:pt x="220050" y="316701"/>
                  <a:pt x="214825" y="321312"/>
                </a:cubicBezTo>
                <a:cubicBezTo>
                  <a:pt x="209600" y="325923"/>
                  <a:pt x="204124" y="331417"/>
                  <a:pt x="198396" y="337794"/>
                </a:cubicBezTo>
                <a:cubicBezTo>
                  <a:pt x="192668" y="344170"/>
                  <a:pt x="186554" y="350846"/>
                  <a:pt x="180052" y="357823"/>
                </a:cubicBezTo>
                <a:cubicBezTo>
                  <a:pt x="173501" y="364827"/>
                  <a:pt x="167050" y="371728"/>
                  <a:pt x="160698" y="378527"/>
                </a:cubicBezTo>
                <a:cubicBezTo>
                  <a:pt x="154346" y="385325"/>
                  <a:pt x="148090" y="391462"/>
                  <a:pt x="141930" y="396939"/>
                </a:cubicBezTo>
                <a:cubicBezTo>
                  <a:pt x="135770" y="402415"/>
                  <a:pt x="129693" y="407027"/>
                  <a:pt x="123701" y="410773"/>
                </a:cubicBezTo>
                <a:cubicBezTo>
                  <a:pt x="117708" y="414519"/>
                  <a:pt x="111757" y="416392"/>
                  <a:pt x="105848" y="416392"/>
                </a:cubicBezTo>
                <a:cubicBezTo>
                  <a:pt x="97644" y="416392"/>
                  <a:pt x="89515" y="413218"/>
                  <a:pt x="81461" y="406870"/>
                </a:cubicBezTo>
                <a:cubicBezTo>
                  <a:pt x="73406" y="400521"/>
                  <a:pt x="66179" y="393119"/>
                  <a:pt x="59778" y="384664"/>
                </a:cubicBezTo>
                <a:cubicBezTo>
                  <a:pt x="53377" y="376209"/>
                  <a:pt x="47858" y="367229"/>
                  <a:pt x="43218" y="357723"/>
                </a:cubicBezTo>
                <a:cubicBezTo>
                  <a:pt x="38579" y="348218"/>
                  <a:pt x="35774" y="337420"/>
                  <a:pt x="34805" y="325331"/>
                </a:cubicBezTo>
                <a:lnTo>
                  <a:pt x="73429" y="323541"/>
                </a:lnTo>
                <a:cubicBezTo>
                  <a:pt x="76610" y="335596"/>
                  <a:pt x="79924" y="342878"/>
                  <a:pt x="83370" y="345386"/>
                </a:cubicBezTo>
                <a:cubicBezTo>
                  <a:pt x="86817" y="347894"/>
                  <a:pt x="88181" y="349148"/>
                  <a:pt x="87462" y="349148"/>
                </a:cubicBezTo>
                <a:cubicBezTo>
                  <a:pt x="88920" y="349148"/>
                  <a:pt x="93240" y="346155"/>
                  <a:pt x="100422" y="340169"/>
                </a:cubicBezTo>
                <a:cubicBezTo>
                  <a:pt x="107604" y="334183"/>
                  <a:pt x="115046" y="327028"/>
                  <a:pt x="122748" y="318701"/>
                </a:cubicBezTo>
                <a:cubicBezTo>
                  <a:pt x="130450" y="310375"/>
                  <a:pt x="137198" y="302171"/>
                  <a:pt x="142992" y="294089"/>
                </a:cubicBezTo>
                <a:cubicBezTo>
                  <a:pt x="148786" y="286007"/>
                  <a:pt x="151683" y="280525"/>
                  <a:pt x="151683" y="277644"/>
                </a:cubicBezTo>
                <a:cubicBezTo>
                  <a:pt x="151683" y="266928"/>
                  <a:pt x="150071" y="258433"/>
                  <a:pt x="146848" y="252158"/>
                </a:cubicBezTo>
                <a:cubicBezTo>
                  <a:pt x="143625" y="245882"/>
                  <a:pt x="139221" y="240812"/>
                  <a:pt x="133637" y="236948"/>
                </a:cubicBezTo>
                <a:cubicBezTo>
                  <a:pt x="128052" y="233083"/>
                  <a:pt x="121097" y="229908"/>
                  <a:pt x="112770" y="227425"/>
                </a:cubicBezTo>
                <a:cubicBezTo>
                  <a:pt x="104444" y="224941"/>
                  <a:pt x="96814" y="222786"/>
                  <a:pt x="89879" y="220958"/>
                </a:cubicBezTo>
                <a:cubicBezTo>
                  <a:pt x="80678" y="219116"/>
                  <a:pt x="71940" y="216960"/>
                  <a:pt x="63666" y="214491"/>
                </a:cubicBezTo>
                <a:cubicBezTo>
                  <a:pt x="55392" y="212021"/>
                  <a:pt x="46281" y="207741"/>
                  <a:pt x="36333" y="201651"/>
                </a:cubicBezTo>
                <a:lnTo>
                  <a:pt x="32335" y="186184"/>
                </a:lnTo>
                <a:lnTo>
                  <a:pt x="25397" y="186184"/>
                </a:lnTo>
                <a:close/>
                <a:moveTo>
                  <a:pt x="3333702" y="77019"/>
                </a:moveTo>
                <a:cubicBezTo>
                  <a:pt x="3350864" y="83856"/>
                  <a:pt x="3361965" y="93260"/>
                  <a:pt x="3367005" y="105231"/>
                </a:cubicBezTo>
                <a:cubicBezTo>
                  <a:pt x="3372046" y="117202"/>
                  <a:pt x="3375606" y="127357"/>
                  <a:pt x="3377684" y="135693"/>
                </a:cubicBezTo>
                <a:lnTo>
                  <a:pt x="3379443" y="141313"/>
                </a:lnTo>
                <a:lnTo>
                  <a:pt x="3426836" y="141313"/>
                </a:lnTo>
                <a:lnTo>
                  <a:pt x="3455467" y="186184"/>
                </a:lnTo>
                <a:lnTo>
                  <a:pt x="3381923" y="186184"/>
                </a:lnTo>
                <a:lnTo>
                  <a:pt x="3381923" y="527745"/>
                </a:lnTo>
                <a:lnTo>
                  <a:pt x="3333702" y="492605"/>
                </a:lnTo>
                <a:lnTo>
                  <a:pt x="3333702" y="230721"/>
                </a:lnTo>
                <a:cubicBezTo>
                  <a:pt x="3333702" y="228782"/>
                  <a:pt x="3332623" y="225456"/>
                  <a:pt x="3330464" y="220743"/>
                </a:cubicBezTo>
                <a:cubicBezTo>
                  <a:pt x="3328304" y="216031"/>
                  <a:pt x="3325531" y="211132"/>
                  <a:pt x="3322144" y="206046"/>
                </a:cubicBezTo>
                <a:cubicBezTo>
                  <a:pt x="3318757" y="200960"/>
                  <a:pt x="3315449" y="196518"/>
                  <a:pt x="3312219" y="192719"/>
                </a:cubicBezTo>
                <a:cubicBezTo>
                  <a:pt x="3308989" y="188921"/>
                  <a:pt x="3306725" y="186742"/>
                  <a:pt x="3305427" y="186184"/>
                </a:cubicBezTo>
                <a:lnTo>
                  <a:pt x="3298508" y="186184"/>
                </a:lnTo>
                <a:lnTo>
                  <a:pt x="3274672" y="186184"/>
                </a:lnTo>
                <a:lnTo>
                  <a:pt x="3055008" y="186184"/>
                </a:lnTo>
                <a:lnTo>
                  <a:pt x="3063749" y="196433"/>
                </a:lnTo>
                <a:cubicBezTo>
                  <a:pt x="3067925" y="200273"/>
                  <a:pt x="3072451" y="203465"/>
                  <a:pt x="3077325" y="206009"/>
                </a:cubicBezTo>
                <a:cubicBezTo>
                  <a:pt x="3087075" y="211098"/>
                  <a:pt x="3097726" y="213643"/>
                  <a:pt x="3109279" y="213643"/>
                </a:cubicBezTo>
                <a:cubicBezTo>
                  <a:pt x="3112306" y="213643"/>
                  <a:pt x="3115137" y="213531"/>
                  <a:pt x="3117771" y="213308"/>
                </a:cubicBezTo>
                <a:cubicBezTo>
                  <a:pt x="3120404" y="213085"/>
                  <a:pt x="3122715" y="212973"/>
                  <a:pt x="3124703" y="212973"/>
                </a:cubicBezTo>
                <a:cubicBezTo>
                  <a:pt x="3126915" y="212527"/>
                  <a:pt x="3129604" y="212304"/>
                  <a:pt x="3132771" y="212304"/>
                </a:cubicBezTo>
                <a:cubicBezTo>
                  <a:pt x="3135939" y="212304"/>
                  <a:pt x="3139054" y="212304"/>
                  <a:pt x="3142116" y="212304"/>
                </a:cubicBezTo>
                <a:cubicBezTo>
                  <a:pt x="3156264" y="212304"/>
                  <a:pt x="3170627" y="214067"/>
                  <a:pt x="3185204" y="217593"/>
                </a:cubicBezTo>
                <a:cubicBezTo>
                  <a:pt x="3199781" y="221120"/>
                  <a:pt x="3213962" y="229542"/>
                  <a:pt x="3227747" y="242860"/>
                </a:cubicBezTo>
                <a:cubicBezTo>
                  <a:pt x="3238016" y="253129"/>
                  <a:pt x="3245605" y="265395"/>
                  <a:pt x="3250513" y="279658"/>
                </a:cubicBezTo>
                <a:cubicBezTo>
                  <a:pt x="3255420" y="293921"/>
                  <a:pt x="3257874" y="306564"/>
                  <a:pt x="3257874" y="317587"/>
                </a:cubicBezTo>
                <a:cubicBezTo>
                  <a:pt x="3257874" y="347669"/>
                  <a:pt x="3247689" y="374266"/>
                  <a:pt x="3227318" y="397378"/>
                </a:cubicBezTo>
                <a:cubicBezTo>
                  <a:pt x="3219051" y="405617"/>
                  <a:pt x="3209037" y="412615"/>
                  <a:pt x="3197274" y="418370"/>
                </a:cubicBezTo>
                <a:cubicBezTo>
                  <a:pt x="3185512" y="424126"/>
                  <a:pt x="3173440" y="428911"/>
                  <a:pt x="3161057" y="432727"/>
                </a:cubicBezTo>
                <a:lnTo>
                  <a:pt x="3166341" y="432727"/>
                </a:lnTo>
                <a:cubicBezTo>
                  <a:pt x="3176352" y="432030"/>
                  <a:pt x="3187963" y="436498"/>
                  <a:pt x="3201172" y="446132"/>
                </a:cubicBezTo>
                <a:cubicBezTo>
                  <a:pt x="3214382" y="455767"/>
                  <a:pt x="3226995" y="465724"/>
                  <a:pt x="3239012" y="476003"/>
                </a:cubicBezTo>
                <a:cubicBezTo>
                  <a:pt x="3251029" y="486283"/>
                  <a:pt x="3262878" y="496925"/>
                  <a:pt x="3274560" y="507930"/>
                </a:cubicBezTo>
                <a:cubicBezTo>
                  <a:pt x="3286242" y="518936"/>
                  <a:pt x="3297008" y="529601"/>
                  <a:pt x="3306859" y="539926"/>
                </a:cubicBezTo>
                <a:lnTo>
                  <a:pt x="3306859" y="577974"/>
                </a:lnTo>
                <a:cubicBezTo>
                  <a:pt x="3283062" y="562347"/>
                  <a:pt x="3263250" y="548433"/>
                  <a:pt x="3247420" y="536232"/>
                </a:cubicBezTo>
                <a:cubicBezTo>
                  <a:pt x="3231591" y="524030"/>
                  <a:pt x="3213665" y="508061"/>
                  <a:pt x="3193643" y="488325"/>
                </a:cubicBezTo>
                <a:lnTo>
                  <a:pt x="3194303" y="488325"/>
                </a:lnTo>
                <a:lnTo>
                  <a:pt x="3169512" y="485876"/>
                </a:lnTo>
                <a:cubicBezTo>
                  <a:pt x="3154534" y="477728"/>
                  <a:pt x="3138637" y="471200"/>
                  <a:pt x="3121820" y="466292"/>
                </a:cubicBezTo>
                <a:cubicBezTo>
                  <a:pt x="3105004" y="461384"/>
                  <a:pt x="3087202" y="456757"/>
                  <a:pt x="3068415" y="452411"/>
                </a:cubicBezTo>
                <a:lnTo>
                  <a:pt x="3020467" y="378553"/>
                </a:lnTo>
                <a:cubicBezTo>
                  <a:pt x="3036966" y="380813"/>
                  <a:pt x="3049436" y="382468"/>
                  <a:pt x="3057877" y="383518"/>
                </a:cubicBezTo>
                <a:cubicBezTo>
                  <a:pt x="3066318" y="384568"/>
                  <a:pt x="3074261" y="385093"/>
                  <a:pt x="3081705" y="385093"/>
                </a:cubicBezTo>
                <a:cubicBezTo>
                  <a:pt x="3126346" y="385093"/>
                  <a:pt x="3159501" y="377855"/>
                  <a:pt x="3181170" y="363379"/>
                </a:cubicBezTo>
                <a:cubicBezTo>
                  <a:pt x="3202838" y="348903"/>
                  <a:pt x="3213672" y="330388"/>
                  <a:pt x="3213672" y="307834"/>
                </a:cubicBezTo>
                <a:cubicBezTo>
                  <a:pt x="3213672" y="296058"/>
                  <a:pt x="3209532" y="286896"/>
                  <a:pt x="3201251" y="280349"/>
                </a:cubicBezTo>
                <a:cubicBezTo>
                  <a:pt x="3197110" y="277075"/>
                  <a:pt x="3192722" y="274620"/>
                  <a:pt x="3188087" y="272983"/>
                </a:cubicBezTo>
                <a:lnTo>
                  <a:pt x="3175480" y="270871"/>
                </a:lnTo>
                <a:lnTo>
                  <a:pt x="3164160" y="307693"/>
                </a:lnTo>
                <a:cubicBezTo>
                  <a:pt x="3155708" y="320358"/>
                  <a:pt x="3145746" y="331164"/>
                  <a:pt x="3134273" y="340112"/>
                </a:cubicBezTo>
                <a:cubicBezTo>
                  <a:pt x="3122800" y="349059"/>
                  <a:pt x="3110855" y="356225"/>
                  <a:pt x="3098437" y="361611"/>
                </a:cubicBezTo>
                <a:cubicBezTo>
                  <a:pt x="3086020" y="366997"/>
                  <a:pt x="3075534" y="369689"/>
                  <a:pt x="3066981" y="369689"/>
                </a:cubicBezTo>
                <a:cubicBezTo>
                  <a:pt x="3057040" y="369689"/>
                  <a:pt x="3047673" y="367492"/>
                  <a:pt x="3038879" y="363097"/>
                </a:cubicBezTo>
                <a:cubicBezTo>
                  <a:pt x="3030085" y="358702"/>
                  <a:pt x="3024419" y="353456"/>
                  <a:pt x="3021879" y="347358"/>
                </a:cubicBezTo>
                <a:cubicBezTo>
                  <a:pt x="3014052" y="358499"/>
                  <a:pt x="3002227" y="368802"/>
                  <a:pt x="2986405" y="378265"/>
                </a:cubicBezTo>
                <a:cubicBezTo>
                  <a:pt x="2970582" y="387728"/>
                  <a:pt x="2955175" y="392460"/>
                  <a:pt x="2940183" y="392460"/>
                </a:cubicBezTo>
                <a:cubicBezTo>
                  <a:pt x="2925533" y="392460"/>
                  <a:pt x="2912981" y="387233"/>
                  <a:pt x="2902527" y="376779"/>
                </a:cubicBezTo>
                <a:cubicBezTo>
                  <a:pt x="2892073" y="366325"/>
                  <a:pt x="2886846" y="352458"/>
                  <a:pt x="2886846" y="335178"/>
                </a:cubicBezTo>
                <a:lnTo>
                  <a:pt x="2886846" y="186184"/>
                </a:lnTo>
                <a:lnTo>
                  <a:pt x="2854542" y="186362"/>
                </a:lnTo>
                <a:lnTo>
                  <a:pt x="2829061" y="141313"/>
                </a:lnTo>
                <a:lnTo>
                  <a:pt x="3246376" y="141313"/>
                </a:lnTo>
                <a:lnTo>
                  <a:pt x="3271332" y="141313"/>
                </a:lnTo>
                <a:lnTo>
                  <a:pt x="3314573" y="141313"/>
                </a:lnTo>
                <a:cubicBezTo>
                  <a:pt x="3319568" y="144986"/>
                  <a:pt x="3323888" y="148222"/>
                  <a:pt x="3327532" y="151022"/>
                </a:cubicBezTo>
                <a:lnTo>
                  <a:pt x="3333702" y="155935"/>
                </a:lnTo>
                <a:close/>
                <a:moveTo>
                  <a:pt x="834541" y="0"/>
                </a:moveTo>
                <a:lnTo>
                  <a:pt x="870800" y="17476"/>
                </a:lnTo>
                <a:cubicBezTo>
                  <a:pt x="869405" y="24962"/>
                  <a:pt x="868291" y="30686"/>
                  <a:pt x="867457" y="34648"/>
                </a:cubicBezTo>
                <a:cubicBezTo>
                  <a:pt x="866623" y="38611"/>
                  <a:pt x="866206" y="42231"/>
                  <a:pt x="866206" y="45510"/>
                </a:cubicBezTo>
                <a:cubicBezTo>
                  <a:pt x="866206" y="55500"/>
                  <a:pt x="869923" y="62803"/>
                  <a:pt x="877356" y="67418"/>
                </a:cubicBezTo>
                <a:cubicBezTo>
                  <a:pt x="884790" y="72033"/>
                  <a:pt x="896337" y="74340"/>
                  <a:pt x="911999" y="74340"/>
                </a:cubicBezTo>
                <a:cubicBezTo>
                  <a:pt x="926377" y="74340"/>
                  <a:pt x="940672" y="73719"/>
                  <a:pt x="954882" y="72477"/>
                </a:cubicBezTo>
                <a:cubicBezTo>
                  <a:pt x="963212" y="72003"/>
                  <a:pt x="971746" y="71525"/>
                  <a:pt x="980484" y="71044"/>
                </a:cubicBezTo>
                <a:cubicBezTo>
                  <a:pt x="989222" y="70562"/>
                  <a:pt x="996803" y="70322"/>
                  <a:pt x="1003228" y="70322"/>
                </a:cubicBezTo>
                <a:cubicBezTo>
                  <a:pt x="1030499" y="70322"/>
                  <a:pt x="1050679" y="75782"/>
                  <a:pt x="1063771" y="86704"/>
                </a:cubicBezTo>
                <a:cubicBezTo>
                  <a:pt x="1076862" y="97625"/>
                  <a:pt x="1085137" y="110129"/>
                  <a:pt x="1088598" y="124214"/>
                </a:cubicBezTo>
                <a:lnTo>
                  <a:pt x="1088713" y="125019"/>
                </a:lnTo>
                <a:cubicBezTo>
                  <a:pt x="1088120" y="131542"/>
                  <a:pt x="1087610" y="136719"/>
                  <a:pt x="1087185" y="140549"/>
                </a:cubicBezTo>
                <a:lnTo>
                  <a:pt x="1086996" y="141313"/>
                </a:lnTo>
                <a:lnTo>
                  <a:pt x="1122757" y="141313"/>
                </a:lnTo>
                <a:lnTo>
                  <a:pt x="1131282" y="141313"/>
                </a:lnTo>
                <a:lnTo>
                  <a:pt x="1334222" y="141313"/>
                </a:lnTo>
                <a:lnTo>
                  <a:pt x="1354106" y="141313"/>
                </a:lnTo>
                <a:lnTo>
                  <a:pt x="1752445" y="141313"/>
                </a:lnTo>
                <a:lnTo>
                  <a:pt x="1780375" y="186184"/>
                </a:lnTo>
                <a:lnTo>
                  <a:pt x="1604394" y="186184"/>
                </a:lnTo>
                <a:lnTo>
                  <a:pt x="1604394" y="188392"/>
                </a:lnTo>
                <a:cubicBezTo>
                  <a:pt x="1622016" y="191343"/>
                  <a:pt x="1639122" y="197205"/>
                  <a:pt x="1655712" y="205978"/>
                </a:cubicBezTo>
                <a:cubicBezTo>
                  <a:pt x="1672301" y="214751"/>
                  <a:pt x="1686210" y="224995"/>
                  <a:pt x="1697439" y="236712"/>
                </a:cubicBezTo>
                <a:cubicBezTo>
                  <a:pt x="1708667" y="248429"/>
                  <a:pt x="1717063" y="261145"/>
                  <a:pt x="1722627" y="274860"/>
                </a:cubicBezTo>
                <a:cubicBezTo>
                  <a:pt x="1728190" y="288576"/>
                  <a:pt x="1730972" y="302152"/>
                  <a:pt x="1730972" y="315588"/>
                </a:cubicBezTo>
                <a:cubicBezTo>
                  <a:pt x="1730972" y="323367"/>
                  <a:pt x="1729671" y="332113"/>
                  <a:pt x="1727069" y="341828"/>
                </a:cubicBezTo>
                <a:cubicBezTo>
                  <a:pt x="1724467" y="351542"/>
                  <a:pt x="1720617" y="360810"/>
                  <a:pt x="1715521" y="369632"/>
                </a:cubicBezTo>
                <a:cubicBezTo>
                  <a:pt x="1710425" y="378453"/>
                  <a:pt x="1703709" y="386026"/>
                  <a:pt x="1695372" y="392350"/>
                </a:cubicBezTo>
                <a:cubicBezTo>
                  <a:pt x="1687035" y="398674"/>
                  <a:pt x="1677195" y="401836"/>
                  <a:pt x="1665852" y="401836"/>
                </a:cubicBezTo>
                <a:cubicBezTo>
                  <a:pt x="1655038" y="401836"/>
                  <a:pt x="1644548" y="397879"/>
                  <a:pt x="1634380" y="389964"/>
                </a:cubicBezTo>
                <a:cubicBezTo>
                  <a:pt x="1624212" y="382050"/>
                  <a:pt x="1619128" y="370816"/>
                  <a:pt x="1619128" y="356263"/>
                </a:cubicBezTo>
                <a:cubicBezTo>
                  <a:pt x="1619128" y="351429"/>
                  <a:pt x="1619982" y="346317"/>
                  <a:pt x="1621692" y="340928"/>
                </a:cubicBezTo>
                <a:cubicBezTo>
                  <a:pt x="1623401" y="335539"/>
                  <a:pt x="1626146" y="330313"/>
                  <a:pt x="1629927" y="325252"/>
                </a:cubicBezTo>
                <a:cubicBezTo>
                  <a:pt x="1633708" y="320191"/>
                  <a:pt x="1638614" y="315951"/>
                  <a:pt x="1644645" y="312532"/>
                </a:cubicBezTo>
                <a:cubicBezTo>
                  <a:pt x="1650676" y="309114"/>
                  <a:pt x="1657536" y="307405"/>
                  <a:pt x="1665224" y="307405"/>
                </a:cubicBezTo>
                <a:cubicBezTo>
                  <a:pt x="1669542" y="307405"/>
                  <a:pt x="1674099" y="308249"/>
                  <a:pt x="1678896" y="309937"/>
                </a:cubicBezTo>
                <a:cubicBezTo>
                  <a:pt x="1683692" y="311626"/>
                  <a:pt x="1685902" y="312972"/>
                  <a:pt x="1685525" y="313977"/>
                </a:cubicBezTo>
                <a:cubicBezTo>
                  <a:pt x="1686355" y="311193"/>
                  <a:pt x="1686770" y="306850"/>
                  <a:pt x="1686770" y="300948"/>
                </a:cubicBezTo>
                <a:cubicBezTo>
                  <a:pt x="1686770" y="294146"/>
                  <a:pt x="1684283" y="287484"/>
                  <a:pt x="1679309" y="280961"/>
                </a:cubicBezTo>
                <a:cubicBezTo>
                  <a:pt x="1674335" y="274438"/>
                  <a:pt x="1667585" y="268632"/>
                  <a:pt x="1659060" y="263543"/>
                </a:cubicBezTo>
                <a:cubicBezTo>
                  <a:pt x="1650535" y="258454"/>
                  <a:pt x="1640850" y="254446"/>
                  <a:pt x="1630006" y="251519"/>
                </a:cubicBezTo>
                <a:cubicBezTo>
                  <a:pt x="1624583" y="250056"/>
                  <a:pt x="1619233" y="248959"/>
                  <a:pt x="1613955" y="248227"/>
                </a:cubicBezTo>
                <a:lnTo>
                  <a:pt x="1604394" y="247555"/>
                </a:lnTo>
                <a:lnTo>
                  <a:pt x="1604341" y="527075"/>
                </a:lnTo>
                <a:lnTo>
                  <a:pt x="1570112" y="509348"/>
                </a:lnTo>
                <a:cubicBezTo>
                  <a:pt x="1554743" y="460116"/>
                  <a:pt x="1533129" y="423573"/>
                  <a:pt x="1505269" y="399717"/>
                </a:cubicBezTo>
                <a:cubicBezTo>
                  <a:pt x="1477409" y="375862"/>
                  <a:pt x="1444849" y="361492"/>
                  <a:pt x="1407588" y="356609"/>
                </a:cubicBezTo>
                <a:lnTo>
                  <a:pt x="1369676" y="302989"/>
                </a:lnTo>
                <a:lnTo>
                  <a:pt x="1555504" y="194043"/>
                </a:lnTo>
                <a:lnTo>
                  <a:pt x="1555504" y="186184"/>
                </a:lnTo>
                <a:lnTo>
                  <a:pt x="1382035" y="186184"/>
                </a:lnTo>
                <a:lnTo>
                  <a:pt x="1365972" y="186184"/>
                </a:lnTo>
                <a:cubicBezTo>
                  <a:pt x="1347011" y="189477"/>
                  <a:pt x="1328865" y="197078"/>
                  <a:pt x="1311536" y="208986"/>
                </a:cubicBezTo>
                <a:cubicBezTo>
                  <a:pt x="1294207" y="220895"/>
                  <a:pt x="1277600" y="238113"/>
                  <a:pt x="1261715" y="260639"/>
                </a:cubicBezTo>
                <a:cubicBezTo>
                  <a:pt x="1257138" y="268369"/>
                  <a:pt x="1252945" y="275807"/>
                  <a:pt x="1249136" y="282955"/>
                </a:cubicBezTo>
                <a:cubicBezTo>
                  <a:pt x="1245327" y="290102"/>
                  <a:pt x="1241907" y="297978"/>
                  <a:pt x="1238876" y="306583"/>
                </a:cubicBezTo>
                <a:cubicBezTo>
                  <a:pt x="1235845" y="315189"/>
                  <a:pt x="1233400" y="324509"/>
                  <a:pt x="1231540" y="334544"/>
                </a:cubicBezTo>
                <a:cubicBezTo>
                  <a:pt x="1229681" y="344580"/>
                  <a:pt x="1228752" y="356166"/>
                  <a:pt x="1228752" y="369302"/>
                </a:cubicBezTo>
                <a:cubicBezTo>
                  <a:pt x="1228752" y="378497"/>
                  <a:pt x="1230143" y="388621"/>
                  <a:pt x="1232927" y="399675"/>
                </a:cubicBezTo>
                <a:cubicBezTo>
                  <a:pt x="1235710" y="410729"/>
                  <a:pt x="1239593" y="421504"/>
                  <a:pt x="1244574" y="432000"/>
                </a:cubicBezTo>
                <a:cubicBezTo>
                  <a:pt x="1249555" y="442496"/>
                  <a:pt x="1255724" y="452125"/>
                  <a:pt x="1263080" y="460887"/>
                </a:cubicBezTo>
                <a:cubicBezTo>
                  <a:pt x="1266759" y="465268"/>
                  <a:pt x="1269805" y="469066"/>
                  <a:pt x="1272220" y="472281"/>
                </a:cubicBezTo>
                <a:lnTo>
                  <a:pt x="1274197" y="475198"/>
                </a:lnTo>
                <a:lnTo>
                  <a:pt x="1273623" y="465931"/>
                </a:lnTo>
                <a:cubicBezTo>
                  <a:pt x="1273623" y="454476"/>
                  <a:pt x="1276665" y="444542"/>
                  <a:pt x="1282748" y="436128"/>
                </a:cubicBezTo>
                <a:cubicBezTo>
                  <a:pt x="1288832" y="427715"/>
                  <a:pt x="1298581" y="423205"/>
                  <a:pt x="1311996" y="422598"/>
                </a:cubicBezTo>
                <a:cubicBezTo>
                  <a:pt x="1318087" y="422598"/>
                  <a:pt x="1324386" y="423892"/>
                  <a:pt x="1330895" y="426480"/>
                </a:cubicBezTo>
                <a:cubicBezTo>
                  <a:pt x="1337404" y="429068"/>
                  <a:pt x="1342938" y="432630"/>
                  <a:pt x="1347497" y="437164"/>
                </a:cubicBezTo>
                <a:cubicBezTo>
                  <a:pt x="1352056" y="441699"/>
                  <a:pt x="1355729" y="446987"/>
                  <a:pt x="1358516" y="453028"/>
                </a:cubicBezTo>
                <a:cubicBezTo>
                  <a:pt x="1361303" y="459070"/>
                  <a:pt x="1362697" y="465115"/>
                  <a:pt x="1362697" y="471163"/>
                </a:cubicBezTo>
                <a:cubicBezTo>
                  <a:pt x="1362697" y="476668"/>
                  <a:pt x="1361541" y="482350"/>
                  <a:pt x="1359228" y="488210"/>
                </a:cubicBezTo>
                <a:cubicBezTo>
                  <a:pt x="1356915" y="494070"/>
                  <a:pt x="1353364" y="499503"/>
                  <a:pt x="1348575" y="504509"/>
                </a:cubicBezTo>
                <a:cubicBezTo>
                  <a:pt x="1343786" y="509514"/>
                  <a:pt x="1337472" y="513522"/>
                  <a:pt x="1329635" y="516532"/>
                </a:cubicBezTo>
                <a:cubicBezTo>
                  <a:pt x="1321796" y="519542"/>
                  <a:pt x="1312562" y="521048"/>
                  <a:pt x="1301930" y="521048"/>
                </a:cubicBezTo>
                <a:cubicBezTo>
                  <a:pt x="1287677" y="521048"/>
                  <a:pt x="1273403" y="517662"/>
                  <a:pt x="1259109" y="510892"/>
                </a:cubicBezTo>
                <a:cubicBezTo>
                  <a:pt x="1244815" y="504121"/>
                  <a:pt x="1231989" y="493925"/>
                  <a:pt x="1220631" y="480304"/>
                </a:cubicBezTo>
                <a:cubicBezTo>
                  <a:pt x="1209274" y="466683"/>
                  <a:pt x="1199865" y="449741"/>
                  <a:pt x="1192403" y="429478"/>
                </a:cubicBezTo>
                <a:cubicBezTo>
                  <a:pt x="1184942" y="409215"/>
                  <a:pt x="1180985" y="385048"/>
                  <a:pt x="1180531" y="356975"/>
                </a:cubicBezTo>
                <a:cubicBezTo>
                  <a:pt x="1179659" y="315606"/>
                  <a:pt x="1186463" y="279810"/>
                  <a:pt x="1200942" y="249589"/>
                </a:cubicBezTo>
                <a:cubicBezTo>
                  <a:pt x="1215422" y="219367"/>
                  <a:pt x="1233450" y="198232"/>
                  <a:pt x="1255028" y="186184"/>
                </a:cubicBezTo>
                <a:lnTo>
                  <a:pt x="1157004" y="186184"/>
                </a:lnTo>
                <a:lnTo>
                  <a:pt x="1148165" y="186184"/>
                </a:lnTo>
                <a:lnTo>
                  <a:pt x="845617" y="186184"/>
                </a:lnTo>
                <a:lnTo>
                  <a:pt x="834227" y="186184"/>
                </a:lnTo>
                <a:lnTo>
                  <a:pt x="772073" y="186184"/>
                </a:lnTo>
                <a:lnTo>
                  <a:pt x="772073" y="527745"/>
                </a:lnTo>
                <a:lnTo>
                  <a:pt x="723852" y="492605"/>
                </a:lnTo>
                <a:lnTo>
                  <a:pt x="723852" y="230721"/>
                </a:lnTo>
                <a:cubicBezTo>
                  <a:pt x="723852" y="228782"/>
                  <a:pt x="722773" y="225456"/>
                  <a:pt x="720614" y="220743"/>
                </a:cubicBezTo>
                <a:cubicBezTo>
                  <a:pt x="718454" y="216031"/>
                  <a:pt x="715681" y="211132"/>
                  <a:pt x="712294" y="206046"/>
                </a:cubicBezTo>
                <a:cubicBezTo>
                  <a:pt x="708907" y="200960"/>
                  <a:pt x="705599" y="196518"/>
                  <a:pt x="702369" y="192719"/>
                </a:cubicBezTo>
                <a:cubicBezTo>
                  <a:pt x="699139" y="188921"/>
                  <a:pt x="696875" y="186742"/>
                  <a:pt x="695577" y="186184"/>
                </a:cubicBezTo>
                <a:lnTo>
                  <a:pt x="693180" y="186184"/>
                </a:lnTo>
                <a:lnTo>
                  <a:pt x="664822" y="186184"/>
                </a:lnTo>
                <a:lnTo>
                  <a:pt x="636713" y="186184"/>
                </a:lnTo>
                <a:lnTo>
                  <a:pt x="636713" y="527075"/>
                </a:lnTo>
                <a:lnTo>
                  <a:pt x="603112" y="509390"/>
                </a:lnTo>
                <a:cubicBezTo>
                  <a:pt x="595877" y="484959"/>
                  <a:pt x="586311" y="463925"/>
                  <a:pt x="574413" y="446289"/>
                </a:cubicBezTo>
                <a:cubicBezTo>
                  <a:pt x="562515" y="428653"/>
                  <a:pt x="549194" y="413832"/>
                  <a:pt x="534449" y="401826"/>
                </a:cubicBezTo>
                <a:cubicBezTo>
                  <a:pt x="519705" y="389820"/>
                  <a:pt x="503490" y="380194"/>
                  <a:pt x="485805" y="372949"/>
                </a:cubicBezTo>
                <a:cubicBezTo>
                  <a:pt x="468120" y="365704"/>
                  <a:pt x="449326" y="360690"/>
                  <a:pt x="429423" y="357906"/>
                </a:cubicBezTo>
                <a:lnTo>
                  <a:pt x="388862" y="303606"/>
                </a:lnTo>
                <a:lnTo>
                  <a:pt x="587823" y="193248"/>
                </a:lnTo>
                <a:lnTo>
                  <a:pt x="587823" y="186184"/>
                </a:lnTo>
                <a:lnTo>
                  <a:pt x="376860" y="186184"/>
                </a:lnTo>
                <a:lnTo>
                  <a:pt x="352090" y="141313"/>
                </a:lnTo>
                <a:lnTo>
                  <a:pt x="636526" y="141313"/>
                </a:lnTo>
                <a:lnTo>
                  <a:pt x="663806" y="141313"/>
                </a:lnTo>
                <a:lnTo>
                  <a:pt x="704723" y="141313"/>
                </a:lnTo>
                <a:cubicBezTo>
                  <a:pt x="709718" y="144986"/>
                  <a:pt x="714038" y="148222"/>
                  <a:pt x="717682" y="151022"/>
                </a:cubicBezTo>
                <a:lnTo>
                  <a:pt x="723852" y="155935"/>
                </a:lnTo>
                <a:lnTo>
                  <a:pt x="723852" y="77019"/>
                </a:lnTo>
                <a:cubicBezTo>
                  <a:pt x="741014" y="83856"/>
                  <a:pt x="752115" y="93260"/>
                  <a:pt x="757156" y="105231"/>
                </a:cubicBezTo>
                <a:cubicBezTo>
                  <a:pt x="762196" y="117202"/>
                  <a:pt x="765755" y="127357"/>
                  <a:pt x="767835" y="135693"/>
                </a:cubicBezTo>
                <a:lnTo>
                  <a:pt x="769592" y="141313"/>
                </a:lnTo>
                <a:lnTo>
                  <a:pt x="809458" y="141313"/>
                </a:lnTo>
                <a:lnTo>
                  <a:pt x="816986" y="141313"/>
                </a:lnTo>
                <a:lnTo>
                  <a:pt x="1047891" y="141313"/>
                </a:lnTo>
                <a:cubicBezTo>
                  <a:pt x="1048658" y="141103"/>
                  <a:pt x="1049042" y="141156"/>
                  <a:pt x="1049042" y="141470"/>
                </a:cubicBezTo>
                <a:cubicBezTo>
                  <a:pt x="1049042" y="138184"/>
                  <a:pt x="1047987" y="135487"/>
                  <a:pt x="1045876" y="133381"/>
                </a:cubicBezTo>
                <a:cubicBezTo>
                  <a:pt x="1043766" y="131274"/>
                  <a:pt x="1040634" y="129373"/>
                  <a:pt x="1036479" y="127677"/>
                </a:cubicBezTo>
                <a:cubicBezTo>
                  <a:pt x="1032325" y="125982"/>
                  <a:pt x="1027584" y="124826"/>
                  <a:pt x="1022258" y="124208"/>
                </a:cubicBezTo>
                <a:cubicBezTo>
                  <a:pt x="1016932" y="123591"/>
                  <a:pt x="1011694" y="123282"/>
                  <a:pt x="1006546" y="123282"/>
                </a:cubicBezTo>
                <a:cubicBezTo>
                  <a:pt x="1001530" y="123282"/>
                  <a:pt x="994998" y="123495"/>
                  <a:pt x="986951" y="123921"/>
                </a:cubicBezTo>
                <a:cubicBezTo>
                  <a:pt x="978904" y="124346"/>
                  <a:pt x="970363" y="125009"/>
                  <a:pt x="961329" y="125909"/>
                </a:cubicBezTo>
                <a:cubicBezTo>
                  <a:pt x="952810" y="126774"/>
                  <a:pt x="944505" y="127437"/>
                  <a:pt x="936413" y="127897"/>
                </a:cubicBezTo>
                <a:cubicBezTo>
                  <a:pt x="928320" y="128358"/>
                  <a:pt x="921525" y="128588"/>
                  <a:pt x="916028" y="128588"/>
                </a:cubicBezTo>
                <a:cubicBezTo>
                  <a:pt x="905577" y="128588"/>
                  <a:pt x="895085" y="126825"/>
                  <a:pt x="884551" y="123298"/>
                </a:cubicBezTo>
                <a:cubicBezTo>
                  <a:pt x="874016" y="119772"/>
                  <a:pt x="864483" y="114679"/>
                  <a:pt x="855951" y="108020"/>
                </a:cubicBezTo>
                <a:cubicBezTo>
                  <a:pt x="847419" y="101361"/>
                  <a:pt x="840410" y="92883"/>
                  <a:pt x="834923" y="82586"/>
                </a:cubicBezTo>
                <a:cubicBezTo>
                  <a:pt x="829436" y="72289"/>
                  <a:pt x="826693" y="60597"/>
                  <a:pt x="826693" y="47509"/>
                </a:cubicBezTo>
                <a:cubicBezTo>
                  <a:pt x="826693" y="39117"/>
                  <a:pt x="829309" y="23280"/>
                  <a:pt x="834541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4621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77540" y="5304652"/>
            <a:ext cx="4366260" cy="954107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 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নবিন যাত্রী তোমাকে শোনাই ছড়া।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9" y="1605526"/>
            <a:ext cx="2492458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530368"/>
            <a:ext cx="2457340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1" y="3652376"/>
            <a:ext cx="2457339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3622834"/>
            <a:ext cx="2492458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48000" y="624840"/>
            <a:ext cx="5044440" cy="707886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75760" y="5273040"/>
            <a:ext cx="3230880" cy="9541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 আমার এদেশ তোমার </a:t>
            </a:r>
          </a:p>
          <a:p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সবিশেষ মুজিবের ,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" y="2155092"/>
            <a:ext cx="3285953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59480" y="838200"/>
            <a:ext cx="504444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79" y="2173604"/>
            <a:ext cx="3670844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8" y="2177412"/>
            <a:ext cx="3452164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45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75760" y="5318760"/>
            <a:ext cx="2667000" cy="954107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 অধিক মুক্তিপাগল 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 শহিদের।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1605280"/>
            <a:ext cx="5858445" cy="342392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0" y="62484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7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3360" y="701040"/>
            <a:ext cx="3992880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J:\IMG_20170718_12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59" y="1606451"/>
            <a:ext cx="6641089" cy="456574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14800" y="71628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সরবপাঠ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260" y="1606451"/>
            <a:ext cx="7275858" cy="4616406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22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04360" y="76200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520" y="5617220"/>
            <a:ext cx="803148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7778"/>
          <a:stretch/>
        </p:blipFill>
        <p:spPr>
          <a:xfrm>
            <a:off x="3909060" y="1659466"/>
            <a:ext cx="4366260" cy="3630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49240" y="1661160"/>
            <a:ext cx="445008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 জেনে নেই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480" y="3626287"/>
            <a:ext cx="443484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– শুরু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মুক্তি- বন্দি 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মরা- বাঁচা 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নবীন- প্রবীণ 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8745" y="2542400"/>
            <a:ext cx="444057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,মুক্তি, মরা, নবীন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J:\ataur picture\IMG_20141029_14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819" y="1240690"/>
            <a:ext cx="4422228" cy="334655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5364480" y="716280"/>
            <a:ext cx="388620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>
            <a:hlinkClick r:id="rId4" action="ppaction://hlinksldjump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97680" y="647730"/>
            <a:ext cx="364236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37" y="1388090"/>
            <a:ext cx="3390503" cy="2542877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sp>
        <p:nvSpPr>
          <p:cNvPr id="10" name="TextBox 9"/>
          <p:cNvSpPr txBox="1"/>
          <p:nvPr/>
        </p:nvSpPr>
        <p:spPr>
          <a:xfrm>
            <a:off x="4267200" y="1724829"/>
            <a:ext cx="728472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 ঠিক শব্দটি লিখি।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440" y="2892504"/>
            <a:ext cx="726948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ফিরোজা রুপালী রুপের নেই তো ------।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2439" y="3954810"/>
            <a:ext cx="720377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------------------তোমাকে শোনাই ছড়া।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929931"/>
            <a:ext cx="728472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এদেশ ---------------এদেশ ----------------- 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সবিশেষ ---------------- ।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943915"/>
            <a:ext cx="1463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943875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7180" y="4974802"/>
            <a:ext cx="16992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380" y="5303487"/>
            <a:ext cx="1714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240" y="2892504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7520" y="2892504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>
            <a:hlinkClick r:id="rId4" action="ppaction://hlinksldjump"/>
          </p:cNvPr>
          <p:cNvSpPr/>
          <p:nvPr/>
        </p:nvSpPr>
        <p:spPr>
          <a:xfrm>
            <a:off x="990600" y="77724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2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3360" y="65532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760" y="1447800"/>
            <a:ext cx="53797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১।নবীন যাত্রী কারা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580" y="2194560"/>
            <a:ext cx="28956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260" y="2209800"/>
            <a:ext cx="303276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9770" y="3109078"/>
            <a:ext cx="289941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261" y="3170156"/>
            <a:ext cx="303276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3480" y="4069080"/>
            <a:ext cx="348996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মুক্তিপাগল কারা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99" y="4891742"/>
            <a:ext cx="531876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মুক্তির জন্য যারা সংগ্রাম করেছেন।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560" y="4899836"/>
            <a:ext cx="512064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মুক্তির  জন্য যারা সংগ্রাম করেনা।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638799"/>
            <a:ext cx="530352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মুক্তির বিরুদ্ধে যারা সংগ্রাম করেন।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5560" y="5592632"/>
            <a:ext cx="512064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দেশের সাধারণ জনগন ।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3905751">
            <a:off x="754078" y="4730022"/>
            <a:ext cx="268469" cy="575752"/>
          </a:xfrm>
          <a:prstGeom prst="halfFrame">
            <a:avLst>
              <a:gd name="adj1" fmla="val 15454"/>
              <a:gd name="adj2" fmla="val 124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3544383">
            <a:off x="1770721" y="2923876"/>
            <a:ext cx="283798" cy="553344"/>
          </a:xfrm>
          <a:prstGeom prst="halfFrame">
            <a:avLst>
              <a:gd name="adj1" fmla="val 8657"/>
              <a:gd name="adj2" fmla="val 101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>
            <a:hlinkClick r:id="rId3" action="ppaction://hlinksldjump"/>
          </p:cNvPr>
          <p:cNvSpPr/>
          <p:nvPr/>
        </p:nvSpPr>
        <p:spPr>
          <a:xfrm>
            <a:off x="990600" y="82296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8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96640" y="716280"/>
            <a:ext cx="437388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040" y="3078480"/>
            <a:ext cx="38404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কবির নাম কী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20" y="4236720"/>
            <a:ext cx="38862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কবির জন্ম কত সালে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349240"/>
            <a:ext cx="393192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নবীন যাত্রী কারা?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880" y="2987040"/>
            <a:ext cx="413004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নাম সানাউল হক 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114800"/>
            <a:ext cx="416052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১৯২৪ সালের ২৩ এ মে।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80" y="5288280"/>
            <a:ext cx="420624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নতুন যুগের শিক্ষার্থী 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8320" y="1889760"/>
            <a:ext cx="97536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0920" y="1874520"/>
            <a:ext cx="140208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58655" y="721898"/>
            <a:ext cx="332071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8646" r="34972" b="7731"/>
          <a:stretch>
            <a:fillRect/>
          </a:stretch>
        </p:blipFill>
        <p:spPr>
          <a:xfrm rot="5400000">
            <a:off x="2157675" y="2527461"/>
            <a:ext cx="2052935" cy="5052059"/>
          </a:xfrm>
          <a:custGeom>
            <a:avLst/>
            <a:gdLst/>
            <a:ahLst/>
            <a:cxnLst/>
            <a:rect l="l" t="t" r="r" b="b"/>
            <a:pathLst>
              <a:path w="1172505" h="5304708">
                <a:moveTo>
                  <a:pt x="1090250" y="3746980"/>
                </a:moveTo>
                <a:cubicBezTo>
                  <a:pt x="1090250" y="3740326"/>
                  <a:pt x="1093118" y="3734304"/>
                  <a:pt x="1098854" y="3728912"/>
                </a:cubicBezTo>
                <a:cubicBezTo>
                  <a:pt x="1104590" y="3723520"/>
                  <a:pt x="1112506" y="3720824"/>
                  <a:pt x="1122601" y="3720824"/>
                </a:cubicBezTo>
                <a:cubicBezTo>
                  <a:pt x="1132926" y="3720824"/>
                  <a:pt x="1142563" y="3724552"/>
                  <a:pt x="1151511" y="3732009"/>
                </a:cubicBezTo>
                <a:cubicBezTo>
                  <a:pt x="1160459" y="3739466"/>
                  <a:pt x="1167457" y="3751340"/>
                  <a:pt x="1172505" y="3767630"/>
                </a:cubicBezTo>
                <a:lnTo>
                  <a:pt x="1162524" y="3767630"/>
                </a:lnTo>
                <a:cubicBezTo>
                  <a:pt x="1159312" y="3757305"/>
                  <a:pt x="1154437" y="3749447"/>
                  <a:pt x="1147897" y="3744055"/>
                </a:cubicBezTo>
                <a:cubicBezTo>
                  <a:pt x="1141358" y="3738663"/>
                  <a:pt x="1134303" y="3735967"/>
                  <a:pt x="1126731" y="3735967"/>
                </a:cubicBezTo>
                <a:cubicBezTo>
                  <a:pt x="1123978" y="3735967"/>
                  <a:pt x="1122601" y="3736541"/>
                  <a:pt x="1122601" y="3737688"/>
                </a:cubicBezTo>
                <a:cubicBezTo>
                  <a:pt x="1122601" y="3738376"/>
                  <a:pt x="1122716" y="3739065"/>
                  <a:pt x="1122945" y="3739753"/>
                </a:cubicBezTo>
                <a:cubicBezTo>
                  <a:pt x="1123634" y="3741130"/>
                  <a:pt x="1124437" y="3742736"/>
                  <a:pt x="1125355" y="3744571"/>
                </a:cubicBezTo>
                <a:cubicBezTo>
                  <a:pt x="1126272" y="3746407"/>
                  <a:pt x="1126731" y="3748242"/>
                  <a:pt x="1126731" y="3750078"/>
                </a:cubicBezTo>
                <a:cubicBezTo>
                  <a:pt x="1126731" y="3755355"/>
                  <a:pt x="1125182" y="3759600"/>
                  <a:pt x="1122085" y="3762812"/>
                </a:cubicBezTo>
                <a:cubicBezTo>
                  <a:pt x="1118988" y="3766024"/>
                  <a:pt x="1114685" y="3767630"/>
                  <a:pt x="1109179" y="3767630"/>
                </a:cubicBezTo>
                <a:cubicBezTo>
                  <a:pt x="1103902" y="3767630"/>
                  <a:pt x="1099427" y="3765623"/>
                  <a:pt x="1095756" y="3761607"/>
                </a:cubicBezTo>
                <a:cubicBezTo>
                  <a:pt x="1092085" y="3757592"/>
                  <a:pt x="1090250" y="3752716"/>
                  <a:pt x="1090250" y="3746980"/>
                </a:cubicBezTo>
                <a:close/>
                <a:moveTo>
                  <a:pt x="1077860" y="4479038"/>
                </a:moveTo>
                <a:cubicBezTo>
                  <a:pt x="1077860" y="4473761"/>
                  <a:pt x="1079638" y="4469172"/>
                  <a:pt x="1083194" y="4465271"/>
                </a:cubicBezTo>
                <a:cubicBezTo>
                  <a:pt x="1086751" y="4461371"/>
                  <a:pt x="1091167" y="4459421"/>
                  <a:pt x="1096445" y="4459421"/>
                </a:cubicBezTo>
                <a:cubicBezTo>
                  <a:pt x="1101722" y="4459421"/>
                  <a:pt x="1106139" y="4461371"/>
                  <a:pt x="1109695" y="4465271"/>
                </a:cubicBezTo>
                <a:cubicBezTo>
                  <a:pt x="1113251" y="4469172"/>
                  <a:pt x="1115030" y="4473761"/>
                  <a:pt x="1115030" y="4479038"/>
                </a:cubicBezTo>
                <a:cubicBezTo>
                  <a:pt x="1115030" y="4484774"/>
                  <a:pt x="1113251" y="4489478"/>
                  <a:pt x="1109695" y="4493149"/>
                </a:cubicBezTo>
                <a:cubicBezTo>
                  <a:pt x="1106139" y="4496820"/>
                  <a:pt x="1101722" y="4498655"/>
                  <a:pt x="1096445" y="4498655"/>
                </a:cubicBezTo>
                <a:cubicBezTo>
                  <a:pt x="1091167" y="4498655"/>
                  <a:pt x="1086751" y="4496820"/>
                  <a:pt x="1083194" y="4493149"/>
                </a:cubicBezTo>
                <a:cubicBezTo>
                  <a:pt x="1079638" y="4489478"/>
                  <a:pt x="1077860" y="4484774"/>
                  <a:pt x="1077860" y="4479038"/>
                </a:cubicBezTo>
                <a:close/>
                <a:moveTo>
                  <a:pt x="1043443" y="1987971"/>
                </a:moveTo>
                <a:cubicBezTo>
                  <a:pt x="1043443" y="1992331"/>
                  <a:pt x="1044705" y="1996403"/>
                  <a:pt x="1047229" y="2000189"/>
                </a:cubicBezTo>
                <a:cubicBezTo>
                  <a:pt x="1049753" y="2003975"/>
                  <a:pt x="1052736" y="2007302"/>
                  <a:pt x="1056177" y="2010170"/>
                </a:cubicBezTo>
                <a:cubicBezTo>
                  <a:pt x="1059619" y="2013038"/>
                  <a:pt x="1063118" y="2015275"/>
                  <a:pt x="1066674" y="2016881"/>
                </a:cubicBezTo>
                <a:cubicBezTo>
                  <a:pt x="1070231" y="2018487"/>
                  <a:pt x="1073041" y="2019290"/>
                  <a:pt x="1075106" y="2019290"/>
                </a:cubicBezTo>
                <a:cubicBezTo>
                  <a:pt x="1079466" y="2019290"/>
                  <a:pt x="1083080" y="2018028"/>
                  <a:pt x="1085948" y="2015504"/>
                </a:cubicBezTo>
                <a:cubicBezTo>
                  <a:pt x="1088816" y="2012981"/>
                  <a:pt x="1090250" y="2009654"/>
                  <a:pt x="1090250" y="2005524"/>
                </a:cubicBezTo>
                <a:cubicBezTo>
                  <a:pt x="1090250" y="2001853"/>
                  <a:pt x="1089217" y="1998181"/>
                  <a:pt x="1087152" y="1994510"/>
                </a:cubicBezTo>
                <a:cubicBezTo>
                  <a:pt x="1085087" y="1990839"/>
                  <a:pt x="1082506" y="1987455"/>
                  <a:pt x="1079409" y="1984358"/>
                </a:cubicBezTo>
                <a:cubicBezTo>
                  <a:pt x="1076311" y="1981260"/>
                  <a:pt x="1072869" y="1978736"/>
                  <a:pt x="1069084" y="1976786"/>
                </a:cubicBezTo>
                <a:cubicBezTo>
                  <a:pt x="1065298" y="1974836"/>
                  <a:pt x="1061684" y="1973861"/>
                  <a:pt x="1058242" y="1973861"/>
                </a:cubicBezTo>
                <a:cubicBezTo>
                  <a:pt x="1054571" y="1973861"/>
                  <a:pt x="1051187" y="1975237"/>
                  <a:pt x="1048090" y="1977990"/>
                </a:cubicBezTo>
                <a:cubicBezTo>
                  <a:pt x="1044992" y="1980744"/>
                  <a:pt x="1043443" y="1984071"/>
                  <a:pt x="1043443" y="1987971"/>
                </a:cubicBezTo>
                <a:close/>
                <a:moveTo>
                  <a:pt x="1038281" y="1188095"/>
                </a:moveTo>
                <a:cubicBezTo>
                  <a:pt x="1038281" y="1190619"/>
                  <a:pt x="1039026" y="1193773"/>
                  <a:pt x="1040518" y="1197559"/>
                </a:cubicBezTo>
                <a:cubicBezTo>
                  <a:pt x="1042009" y="1201345"/>
                  <a:pt x="1044246" y="1205131"/>
                  <a:pt x="1047229" y="1208917"/>
                </a:cubicBezTo>
                <a:cubicBezTo>
                  <a:pt x="1050212" y="1212702"/>
                  <a:pt x="1053883" y="1215915"/>
                  <a:pt x="1058242" y="1218553"/>
                </a:cubicBezTo>
                <a:cubicBezTo>
                  <a:pt x="1062602" y="1221192"/>
                  <a:pt x="1067650" y="1222511"/>
                  <a:pt x="1073386" y="1222511"/>
                </a:cubicBezTo>
                <a:cubicBezTo>
                  <a:pt x="1078204" y="1222511"/>
                  <a:pt x="1082678" y="1221421"/>
                  <a:pt x="1086808" y="1219242"/>
                </a:cubicBezTo>
                <a:cubicBezTo>
                  <a:pt x="1090938" y="1217062"/>
                  <a:pt x="1094437" y="1214137"/>
                  <a:pt x="1097305" y="1210465"/>
                </a:cubicBezTo>
                <a:cubicBezTo>
                  <a:pt x="1100173" y="1206794"/>
                  <a:pt x="1102468" y="1202664"/>
                  <a:pt x="1104188" y="1198075"/>
                </a:cubicBezTo>
                <a:cubicBezTo>
                  <a:pt x="1105909" y="1193487"/>
                  <a:pt x="1106770" y="1188783"/>
                  <a:pt x="1106770" y="1183965"/>
                </a:cubicBezTo>
                <a:cubicBezTo>
                  <a:pt x="1106770" y="1178458"/>
                  <a:pt x="1105909" y="1173410"/>
                  <a:pt x="1104188" y="1168821"/>
                </a:cubicBezTo>
                <a:cubicBezTo>
                  <a:pt x="1102468" y="1164233"/>
                  <a:pt x="1100173" y="1160217"/>
                  <a:pt x="1097305" y="1156776"/>
                </a:cubicBezTo>
                <a:cubicBezTo>
                  <a:pt x="1094437" y="1153334"/>
                  <a:pt x="1091110" y="1150638"/>
                  <a:pt x="1087324" y="1148688"/>
                </a:cubicBezTo>
                <a:cubicBezTo>
                  <a:pt x="1083539" y="1146738"/>
                  <a:pt x="1079581" y="1145762"/>
                  <a:pt x="1075451" y="1145762"/>
                </a:cubicBezTo>
                <a:cubicBezTo>
                  <a:pt x="1071550" y="1145762"/>
                  <a:pt x="1067420" y="1147197"/>
                  <a:pt x="1063061" y="1150064"/>
                </a:cubicBezTo>
                <a:cubicBezTo>
                  <a:pt x="1058701" y="1152933"/>
                  <a:pt x="1054686" y="1156546"/>
                  <a:pt x="1051015" y="1160906"/>
                </a:cubicBezTo>
                <a:cubicBezTo>
                  <a:pt x="1047344" y="1165265"/>
                  <a:pt x="1044304" y="1169854"/>
                  <a:pt x="1041895" y="1174672"/>
                </a:cubicBezTo>
                <a:cubicBezTo>
                  <a:pt x="1039485" y="1179491"/>
                  <a:pt x="1038281" y="1183965"/>
                  <a:pt x="1038281" y="1188095"/>
                </a:cubicBezTo>
                <a:close/>
                <a:moveTo>
                  <a:pt x="1029333" y="1069311"/>
                </a:moveTo>
                <a:lnTo>
                  <a:pt x="1094380" y="1069311"/>
                </a:lnTo>
                <a:cubicBezTo>
                  <a:pt x="1097362" y="1069311"/>
                  <a:pt x="1100058" y="1068049"/>
                  <a:pt x="1102468" y="1065525"/>
                </a:cubicBezTo>
                <a:cubicBezTo>
                  <a:pt x="1104877" y="1063002"/>
                  <a:pt x="1106081" y="1060707"/>
                  <a:pt x="1106081" y="1058642"/>
                </a:cubicBezTo>
                <a:cubicBezTo>
                  <a:pt x="1106081" y="1055889"/>
                  <a:pt x="1104533" y="1052046"/>
                  <a:pt x="1101435" y="1047113"/>
                </a:cubicBezTo>
                <a:cubicBezTo>
                  <a:pt x="1098338" y="1042180"/>
                  <a:pt x="1094437" y="1037189"/>
                  <a:pt x="1089733" y="1032141"/>
                </a:cubicBezTo>
                <a:cubicBezTo>
                  <a:pt x="1085030" y="1027094"/>
                  <a:pt x="1079867" y="1022734"/>
                  <a:pt x="1074246" y="1019063"/>
                </a:cubicBezTo>
                <a:cubicBezTo>
                  <a:pt x="1068625" y="1015392"/>
                  <a:pt x="1063175" y="1013556"/>
                  <a:pt x="1057898" y="1013556"/>
                </a:cubicBezTo>
                <a:cubicBezTo>
                  <a:pt x="1053539" y="1013556"/>
                  <a:pt x="1050040" y="1014188"/>
                  <a:pt x="1047401" y="1015449"/>
                </a:cubicBezTo>
                <a:cubicBezTo>
                  <a:pt x="1044763" y="1016712"/>
                  <a:pt x="1042755" y="1018318"/>
                  <a:pt x="1041378" y="1020268"/>
                </a:cubicBezTo>
                <a:cubicBezTo>
                  <a:pt x="1040002" y="1022218"/>
                  <a:pt x="1039084" y="1024398"/>
                  <a:pt x="1038625" y="1026807"/>
                </a:cubicBezTo>
                <a:cubicBezTo>
                  <a:pt x="1038166" y="1029216"/>
                  <a:pt x="1037937" y="1031568"/>
                  <a:pt x="1037937" y="1033862"/>
                </a:cubicBezTo>
                <a:lnTo>
                  <a:pt x="1037937" y="1039713"/>
                </a:lnTo>
                <a:cubicBezTo>
                  <a:pt x="1037937" y="1040401"/>
                  <a:pt x="1037994" y="1041032"/>
                  <a:pt x="1038109" y="1041606"/>
                </a:cubicBezTo>
                <a:cubicBezTo>
                  <a:pt x="1038223" y="1042180"/>
                  <a:pt x="1038281" y="1042696"/>
                  <a:pt x="1038281" y="1043155"/>
                </a:cubicBezTo>
                <a:cubicBezTo>
                  <a:pt x="1038281" y="1047744"/>
                  <a:pt x="1037420" y="1052390"/>
                  <a:pt x="1035700" y="1057093"/>
                </a:cubicBezTo>
                <a:cubicBezTo>
                  <a:pt x="1033979" y="1061797"/>
                  <a:pt x="1031856" y="1065870"/>
                  <a:pt x="1029333" y="1069311"/>
                </a:cubicBezTo>
                <a:close/>
                <a:moveTo>
                  <a:pt x="1027612" y="1992101"/>
                </a:moveTo>
                <a:cubicBezTo>
                  <a:pt x="1027612" y="1981317"/>
                  <a:pt x="1030767" y="1972427"/>
                  <a:pt x="1037076" y="1965428"/>
                </a:cubicBezTo>
                <a:cubicBezTo>
                  <a:pt x="1043386" y="1958430"/>
                  <a:pt x="1051589" y="1954931"/>
                  <a:pt x="1061684" y="1954931"/>
                </a:cubicBezTo>
                <a:cubicBezTo>
                  <a:pt x="1068338" y="1954931"/>
                  <a:pt x="1074418" y="1956308"/>
                  <a:pt x="1079925" y="1959061"/>
                </a:cubicBezTo>
                <a:cubicBezTo>
                  <a:pt x="1085431" y="1961815"/>
                  <a:pt x="1090192" y="1965428"/>
                  <a:pt x="1094208" y="1969903"/>
                </a:cubicBezTo>
                <a:cubicBezTo>
                  <a:pt x="1098223" y="1974377"/>
                  <a:pt x="1101378" y="1979310"/>
                  <a:pt x="1103672" y="1984702"/>
                </a:cubicBezTo>
                <a:cubicBezTo>
                  <a:pt x="1105967" y="1990094"/>
                  <a:pt x="1107114" y="1995428"/>
                  <a:pt x="1107114" y="2000705"/>
                </a:cubicBezTo>
                <a:cubicBezTo>
                  <a:pt x="1107114" y="2011489"/>
                  <a:pt x="1104016" y="2020552"/>
                  <a:pt x="1097821" y="2027894"/>
                </a:cubicBezTo>
                <a:cubicBezTo>
                  <a:pt x="1091626" y="2035237"/>
                  <a:pt x="1083137" y="2038908"/>
                  <a:pt x="1072353" y="2038908"/>
                </a:cubicBezTo>
                <a:cubicBezTo>
                  <a:pt x="1066388" y="2038908"/>
                  <a:pt x="1060709" y="2037703"/>
                  <a:pt x="1055317" y="2035294"/>
                </a:cubicBezTo>
                <a:cubicBezTo>
                  <a:pt x="1049925" y="2032885"/>
                  <a:pt x="1045164" y="2029615"/>
                  <a:pt x="1041034" y="2025485"/>
                </a:cubicBezTo>
                <a:cubicBezTo>
                  <a:pt x="1036904" y="2021355"/>
                  <a:pt x="1033635" y="2016422"/>
                  <a:pt x="1031225" y="2010686"/>
                </a:cubicBezTo>
                <a:cubicBezTo>
                  <a:pt x="1028816" y="2004950"/>
                  <a:pt x="1027612" y="1998755"/>
                  <a:pt x="1027612" y="1992101"/>
                </a:cubicBezTo>
                <a:close/>
                <a:moveTo>
                  <a:pt x="986656" y="1749046"/>
                </a:moveTo>
                <a:cubicBezTo>
                  <a:pt x="986656" y="1757536"/>
                  <a:pt x="988836" y="1765509"/>
                  <a:pt x="993195" y="1772966"/>
                </a:cubicBezTo>
                <a:cubicBezTo>
                  <a:pt x="997555" y="1780423"/>
                  <a:pt x="1003004" y="1786962"/>
                  <a:pt x="1009543" y="1792583"/>
                </a:cubicBezTo>
                <a:cubicBezTo>
                  <a:pt x="1016082" y="1798205"/>
                  <a:pt x="1023138" y="1802622"/>
                  <a:pt x="1030709" y="1805834"/>
                </a:cubicBezTo>
                <a:cubicBezTo>
                  <a:pt x="1038281" y="1809046"/>
                  <a:pt x="1045279" y="1810652"/>
                  <a:pt x="1051703" y="1810652"/>
                </a:cubicBezTo>
                <a:cubicBezTo>
                  <a:pt x="1059734" y="1810652"/>
                  <a:pt x="1066502" y="1807841"/>
                  <a:pt x="1072009" y="1802220"/>
                </a:cubicBezTo>
                <a:cubicBezTo>
                  <a:pt x="1077516" y="1796599"/>
                  <a:pt x="1080269" y="1789314"/>
                  <a:pt x="1080269" y="1780365"/>
                </a:cubicBezTo>
                <a:cubicBezTo>
                  <a:pt x="1080269" y="1774170"/>
                  <a:pt x="1078433" y="1767574"/>
                  <a:pt x="1074762" y="1760576"/>
                </a:cubicBezTo>
                <a:cubicBezTo>
                  <a:pt x="1071091" y="1753578"/>
                  <a:pt x="1066273" y="1747039"/>
                  <a:pt x="1060307" y="1740958"/>
                </a:cubicBezTo>
                <a:cubicBezTo>
                  <a:pt x="1054342" y="1734878"/>
                  <a:pt x="1047516" y="1729888"/>
                  <a:pt x="1039830" y="1725987"/>
                </a:cubicBezTo>
                <a:cubicBezTo>
                  <a:pt x="1032143" y="1722087"/>
                  <a:pt x="1024170" y="1720136"/>
                  <a:pt x="1015910" y="1720136"/>
                </a:cubicBezTo>
                <a:cubicBezTo>
                  <a:pt x="1006273" y="1720136"/>
                  <a:pt x="998989" y="1722718"/>
                  <a:pt x="994056" y="1727880"/>
                </a:cubicBezTo>
                <a:cubicBezTo>
                  <a:pt x="989123" y="1733043"/>
                  <a:pt x="986656" y="1740098"/>
                  <a:pt x="986656" y="1749046"/>
                </a:cubicBezTo>
                <a:close/>
                <a:moveTo>
                  <a:pt x="985624" y="2190991"/>
                </a:moveTo>
                <a:lnTo>
                  <a:pt x="1019696" y="2254318"/>
                </a:lnTo>
                <a:cubicBezTo>
                  <a:pt x="1024744" y="2242846"/>
                  <a:pt x="1031398" y="2232005"/>
                  <a:pt x="1039657" y="2221794"/>
                </a:cubicBezTo>
                <a:cubicBezTo>
                  <a:pt x="1047917" y="2211584"/>
                  <a:pt x="1059504" y="2201316"/>
                  <a:pt x="1074418" y="2190991"/>
                </a:cubicBezTo>
                <a:close/>
                <a:moveTo>
                  <a:pt x="985624" y="3343516"/>
                </a:moveTo>
                <a:lnTo>
                  <a:pt x="1019696" y="3406843"/>
                </a:lnTo>
                <a:cubicBezTo>
                  <a:pt x="1024744" y="3395371"/>
                  <a:pt x="1031398" y="3384529"/>
                  <a:pt x="1039657" y="3374319"/>
                </a:cubicBezTo>
                <a:cubicBezTo>
                  <a:pt x="1047917" y="3364109"/>
                  <a:pt x="1059504" y="3353841"/>
                  <a:pt x="1074418" y="3343516"/>
                </a:cubicBezTo>
                <a:close/>
                <a:moveTo>
                  <a:pt x="984247" y="4419497"/>
                </a:moveTo>
                <a:cubicBezTo>
                  <a:pt x="990212" y="4430511"/>
                  <a:pt x="996006" y="4440950"/>
                  <a:pt x="1001627" y="4450817"/>
                </a:cubicBezTo>
                <a:cubicBezTo>
                  <a:pt x="1007249" y="4460682"/>
                  <a:pt x="1013042" y="4471237"/>
                  <a:pt x="1019008" y="4482480"/>
                </a:cubicBezTo>
                <a:cubicBezTo>
                  <a:pt x="1025891" y="4468025"/>
                  <a:pt x="1033692" y="4455922"/>
                  <a:pt x="1042411" y="4446170"/>
                </a:cubicBezTo>
                <a:cubicBezTo>
                  <a:pt x="1051130" y="4436419"/>
                  <a:pt x="1061225" y="4427528"/>
                  <a:pt x="1072697" y="4419497"/>
                </a:cubicBezTo>
                <a:close/>
                <a:moveTo>
                  <a:pt x="968071" y="1755930"/>
                </a:moveTo>
                <a:cubicBezTo>
                  <a:pt x="968071" y="1748129"/>
                  <a:pt x="969390" y="1740786"/>
                  <a:pt x="972029" y="1733903"/>
                </a:cubicBezTo>
                <a:cubicBezTo>
                  <a:pt x="974668" y="1727020"/>
                  <a:pt x="978453" y="1720940"/>
                  <a:pt x="983386" y="1715662"/>
                </a:cubicBezTo>
                <a:cubicBezTo>
                  <a:pt x="988319" y="1710385"/>
                  <a:pt x="994285" y="1706198"/>
                  <a:pt x="1001283" y="1703100"/>
                </a:cubicBezTo>
                <a:cubicBezTo>
                  <a:pt x="1008281" y="1700003"/>
                  <a:pt x="1016025" y="1698454"/>
                  <a:pt x="1024514" y="1698454"/>
                </a:cubicBezTo>
                <a:cubicBezTo>
                  <a:pt x="1034839" y="1698454"/>
                  <a:pt x="1044590" y="1700519"/>
                  <a:pt x="1053768" y="1704649"/>
                </a:cubicBezTo>
                <a:cubicBezTo>
                  <a:pt x="1062946" y="1708779"/>
                  <a:pt x="1070976" y="1714400"/>
                  <a:pt x="1077860" y="1721513"/>
                </a:cubicBezTo>
                <a:cubicBezTo>
                  <a:pt x="1084743" y="1728626"/>
                  <a:pt x="1090192" y="1736771"/>
                  <a:pt x="1094208" y="1745949"/>
                </a:cubicBezTo>
                <a:cubicBezTo>
                  <a:pt x="1098223" y="1755127"/>
                  <a:pt x="1100231" y="1764763"/>
                  <a:pt x="1100231" y="1774859"/>
                </a:cubicBezTo>
                <a:cubicBezTo>
                  <a:pt x="1100231" y="1783807"/>
                  <a:pt x="1098510" y="1791895"/>
                  <a:pt x="1095068" y="1799122"/>
                </a:cubicBezTo>
                <a:cubicBezTo>
                  <a:pt x="1091626" y="1806350"/>
                  <a:pt x="1087210" y="1812488"/>
                  <a:pt x="1081818" y="1817535"/>
                </a:cubicBezTo>
                <a:cubicBezTo>
                  <a:pt x="1076426" y="1822583"/>
                  <a:pt x="1070518" y="1826483"/>
                  <a:pt x="1064093" y="1829237"/>
                </a:cubicBezTo>
                <a:cubicBezTo>
                  <a:pt x="1057669" y="1831990"/>
                  <a:pt x="1051474" y="1833367"/>
                  <a:pt x="1045508" y="1833367"/>
                </a:cubicBezTo>
                <a:cubicBezTo>
                  <a:pt x="1036331" y="1833367"/>
                  <a:pt x="1027153" y="1831589"/>
                  <a:pt x="1017975" y="1828032"/>
                </a:cubicBezTo>
                <a:cubicBezTo>
                  <a:pt x="1008797" y="1824476"/>
                  <a:pt x="1000480" y="1819371"/>
                  <a:pt x="993023" y="1812717"/>
                </a:cubicBezTo>
                <a:cubicBezTo>
                  <a:pt x="985566" y="1806063"/>
                  <a:pt x="979543" y="1797975"/>
                  <a:pt x="974954" y="1788453"/>
                </a:cubicBezTo>
                <a:cubicBezTo>
                  <a:pt x="970366" y="1778931"/>
                  <a:pt x="968071" y="1768090"/>
                  <a:pt x="968071" y="1755930"/>
                </a:cubicBezTo>
                <a:close/>
                <a:moveTo>
                  <a:pt x="960155" y="3628792"/>
                </a:moveTo>
                <a:lnTo>
                  <a:pt x="960155" y="3624318"/>
                </a:lnTo>
                <a:cubicBezTo>
                  <a:pt x="960155" y="3615140"/>
                  <a:pt x="961704" y="3606765"/>
                  <a:pt x="964802" y="3599194"/>
                </a:cubicBezTo>
                <a:cubicBezTo>
                  <a:pt x="967899" y="3591622"/>
                  <a:pt x="971972" y="3585198"/>
                  <a:pt x="977019" y="3579921"/>
                </a:cubicBezTo>
                <a:cubicBezTo>
                  <a:pt x="982067" y="3574643"/>
                  <a:pt x="987918" y="3570571"/>
                  <a:pt x="994572" y="3567703"/>
                </a:cubicBezTo>
                <a:cubicBezTo>
                  <a:pt x="1001226" y="3564835"/>
                  <a:pt x="1007994" y="3563401"/>
                  <a:pt x="1014878" y="3563401"/>
                </a:cubicBezTo>
                <a:cubicBezTo>
                  <a:pt x="1021302" y="3563401"/>
                  <a:pt x="1027268" y="3564261"/>
                  <a:pt x="1032774" y="3565982"/>
                </a:cubicBezTo>
                <a:cubicBezTo>
                  <a:pt x="1038281" y="3567703"/>
                  <a:pt x="1043443" y="3570743"/>
                  <a:pt x="1048262" y="3575102"/>
                </a:cubicBezTo>
                <a:cubicBezTo>
                  <a:pt x="1053080" y="3579462"/>
                  <a:pt x="1057439" y="3585313"/>
                  <a:pt x="1061340" y="3592655"/>
                </a:cubicBezTo>
                <a:cubicBezTo>
                  <a:pt x="1065240" y="3599997"/>
                  <a:pt x="1068682" y="3609175"/>
                  <a:pt x="1071665" y="3620188"/>
                </a:cubicBezTo>
                <a:cubicBezTo>
                  <a:pt x="1081990" y="3604815"/>
                  <a:pt x="1092085" y="3591450"/>
                  <a:pt x="1101951" y="3580093"/>
                </a:cubicBezTo>
                <a:cubicBezTo>
                  <a:pt x="1111817" y="3568735"/>
                  <a:pt x="1123290" y="3558353"/>
                  <a:pt x="1136368" y="3548946"/>
                </a:cubicBezTo>
                <a:lnTo>
                  <a:pt x="1152199" y="3548946"/>
                </a:lnTo>
                <a:lnTo>
                  <a:pt x="1134647" y="3569596"/>
                </a:lnTo>
                <a:cubicBezTo>
                  <a:pt x="1127993" y="3576938"/>
                  <a:pt x="1121454" y="3584338"/>
                  <a:pt x="1115030" y="3591794"/>
                </a:cubicBezTo>
                <a:cubicBezTo>
                  <a:pt x="1108605" y="3599251"/>
                  <a:pt x="1102869" y="3606708"/>
                  <a:pt x="1097821" y="3614165"/>
                </a:cubicBezTo>
                <a:cubicBezTo>
                  <a:pt x="1092774" y="3621622"/>
                  <a:pt x="1088701" y="3629079"/>
                  <a:pt x="1085604" y="3636536"/>
                </a:cubicBezTo>
                <a:cubicBezTo>
                  <a:pt x="1082506" y="3643993"/>
                  <a:pt x="1080843" y="3651392"/>
                  <a:pt x="1080613" y="3658734"/>
                </a:cubicBezTo>
                <a:lnTo>
                  <a:pt x="1042067" y="3685579"/>
                </a:lnTo>
                <a:cubicBezTo>
                  <a:pt x="1047114" y="3670207"/>
                  <a:pt x="1049638" y="3656899"/>
                  <a:pt x="1049638" y="3645656"/>
                </a:cubicBezTo>
                <a:cubicBezTo>
                  <a:pt x="1049638" y="3634643"/>
                  <a:pt x="1048319" y="3625121"/>
                  <a:pt x="1045680" y="3617091"/>
                </a:cubicBezTo>
                <a:cubicBezTo>
                  <a:pt x="1043042" y="3609060"/>
                  <a:pt x="1039657" y="3602463"/>
                  <a:pt x="1035528" y="3597301"/>
                </a:cubicBezTo>
                <a:cubicBezTo>
                  <a:pt x="1031398" y="3592139"/>
                  <a:pt x="1026809" y="3588295"/>
                  <a:pt x="1021761" y="3585771"/>
                </a:cubicBezTo>
                <a:cubicBezTo>
                  <a:pt x="1016713" y="3583248"/>
                  <a:pt x="1011780" y="3581986"/>
                  <a:pt x="1006962" y="3581986"/>
                </a:cubicBezTo>
                <a:cubicBezTo>
                  <a:pt x="997784" y="3581986"/>
                  <a:pt x="990786" y="3584796"/>
                  <a:pt x="985968" y="3590418"/>
                </a:cubicBezTo>
                <a:cubicBezTo>
                  <a:pt x="981149" y="3596039"/>
                  <a:pt x="978740" y="3604012"/>
                  <a:pt x="978740" y="3614337"/>
                </a:cubicBezTo>
                <a:lnTo>
                  <a:pt x="978740" y="3617435"/>
                </a:lnTo>
                <a:cubicBezTo>
                  <a:pt x="978740" y="3617894"/>
                  <a:pt x="978798" y="3618180"/>
                  <a:pt x="978912" y="3618295"/>
                </a:cubicBezTo>
                <a:cubicBezTo>
                  <a:pt x="979027" y="3618410"/>
                  <a:pt x="979084" y="3618811"/>
                  <a:pt x="979084" y="3619500"/>
                </a:cubicBezTo>
                <a:lnTo>
                  <a:pt x="981838" y="3619500"/>
                </a:lnTo>
                <a:cubicBezTo>
                  <a:pt x="988033" y="3619500"/>
                  <a:pt x="993539" y="3620360"/>
                  <a:pt x="998358" y="3622081"/>
                </a:cubicBezTo>
                <a:cubicBezTo>
                  <a:pt x="1003176" y="3623802"/>
                  <a:pt x="1007249" y="3626154"/>
                  <a:pt x="1010576" y="3629136"/>
                </a:cubicBezTo>
                <a:cubicBezTo>
                  <a:pt x="1013902" y="3632119"/>
                  <a:pt x="1016426" y="3635446"/>
                  <a:pt x="1018147" y="3639117"/>
                </a:cubicBezTo>
                <a:cubicBezTo>
                  <a:pt x="1019868" y="3642788"/>
                  <a:pt x="1020728" y="3646459"/>
                  <a:pt x="1020728" y="3650130"/>
                </a:cubicBezTo>
                <a:cubicBezTo>
                  <a:pt x="1020728" y="3656784"/>
                  <a:pt x="1018663" y="3662348"/>
                  <a:pt x="1014533" y="3666822"/>
                </a:cubicBezTo>
                <a:cubicBezTo>
                  <a:pt x="1010403" y="3671296"/>
                  <a:pt x="1005470" y="3673534"/>
                  <a:pt x="999734" y="3673534"/>
                </a:cubicBezTo>
                <a:cubicBezTo>
                  <a:pt x="994916" y="3673534"/>
                  <a:pt x="990384" y="3672214"/>
                  <a:pt x="986140" y="3669576"/>
                </a:cubicBezTo>
                <a:cubicBezTo>
                  <a:pt x="981895" y="3666937"/>
                  <a:pt x="978109" y="3663668"/>
                  <a:pt x="974782" y="3659767"/>
                </a:cubicBezTo>
                <a:cubicBezTo>
                  <a:pt x="971455" y="3655866"/>
                  <a:pt x="968645" y="3651622"/>
                  <a:pt x="966350" y="3647033"/>
                </a:cubicBezTo>
                <a:cubicBezTo>
                  <a:pt x="964056" y="3642444"/>
                  <a:pt x="962450" y="3638199"/>
                  <a:pt x="961532" y="3634299"/>
                </a:cubicBezTo>
                <a:close/>
                <a:moveTo>
                  <a:pt x="953616" y="2909738"/>
                </a:moveTo>
                <a:cubicBezTo>
                  <a:pt x="953616" y="2913410"/>
                  <a:pt x="954534" y="2917138"/>
                  <a:pt x="956370" y="2920924"/>
                </a:cubicBezTo>
                <a:cubicBezTo>
                  <a:pt x="958205" y="2924709"/>
                  <a:pt x="960729" y="2928151"/>
                  <a:pt x="963941" y="2931249"/>
                </a:cubicBezTo>
                <a:cubicBezTo>
                  <a:pt x="967153" y="2934346"/>
                  <a:pt x="971111" y="2936870"/>
                  <a:pt x="975815" y="2938820"/>
                </a:cubicBezTo>
                <a:cubicBezTo>
                  <a:pt x="980518" y="2940771"/>
                  <a:pt x="985624" y="2941746"/>
                  <a:pt x="991130" y="2941746"/>
                </a:cubicBezTo>
                <a:cubicBezTo>
                  <a:pt x="995260" y="2941746"/>
                  <a:pt x="999620" y="2940943"/>
                  <a:pt x="1004208" y="2939336"/>
                </a:cubicBezTo>
                <a:cubicBezTo>
                  <a:pt x="1008797" y="2937730"/>
                  <a:pt x="1012985" y="2935436"/>
                  <a:pt x="1016771" y="2932453"/>
                </a:cubicBezTo>
                <a:cubicBezTo>
                  <a:pt x="1020556" y="2929470"/>
                  <a:pt x="1023654" y="2925799"/>
                  <a:pt x="1026063" y="2921440"/>
                </a:cubicBezTo>
                <a:cubicBezTo>
                  <a:pt x="1028472" y="2917081"/>
                  <a:pt x="1029677" y="2912147"/>
                  <a:pt x="1029677" y="2906641"/>
                </a:cubicBezTo>
                <a:cubicBezTo>
                  <a:pt x="1029677" y="2901134"/>
                  <a:pt x="1028415" y="2896890"/>
                  <a:pt x="1025891" y="2893907"/>
                </a:cubicBezTo>
                <a:cubicBezTo>
                  <a:pt x="1023367" y="2890924"/>
                  <a:pt x="1020384" y="2889433"/>
                  <a:pt x="1016943" y="2889433"/>
                </a:cubicBezTo>
                <a:cubicBezTo>
                  <a:pt x="1011895" y="2889433"/>
                  <a:pt x="1008109" y="2892415"/>
                  <a:pt x="1005585" y="2898381"/>
                </a:cubicBezTo>
                <a:cubicBezTo>
                  <a:pt x="1006732" y="2899987"/>
                  <a:pt x="1007535" y="2901765"/>
                  <a:pt x="1007994" y="2903715"/>
                </a:cubicBezTo>
                <a:cubicBezTo>
                  <a:pt x="1008453" y="2905666"/>
                  <a:pt x="1008683" y="2907215"/>
                  <a:pt x="1008683" y="2908362"/>
                </a:cubicBezTo>
                <a:cubicBezTo>
                  <a:pt x="1008683" y="2912951"/>
                  <a:pt x="1007249" y="2917023"/>
                  <a:pt x="1004381" y="2920579"/>
                </a:cubicBezTo>
                <a:cubicBezTo>
                  <a:pt x="1001512" y="2924136"/>
                  <a:pt x="997555" y="2925914"/>
                  <a:pt x="992507" y="2925914"/>
                </a:cubicBezTo>
                <a:cubicBezTo>
                  <a:pt x="988606" y="2925914"/>
                  <a:pt x="984706" y="2924251"/>
                  <a:pt x="980805" y="2920924"/>
                </a:cubicBezTo>
                <a:cubicBezTo>
                  <a:pt x="976905" y="2917597"/>
                  <a:pt x="974954" y="2913639"/>
                  <a:pt x="974954" y="2909050"/>
                </a:cubicBezTo>
                <a:cubicBezTo>
                  <a:pt x="974954" y="2905379"/>
                  <a:pt x="976331" y="2901249"/>
                  <a:pt x="979084" y="2896660"/>
                </a:cubicBezTo>
                <a:cubicBezTo>
                  <a:pt x="976331" y="2893218"/>
                  <a:pt x="972660" y="2891498"/>
                  <a:pt x="968071" y="2891498"/>
                </a:cubicBezTo>
                <a:cubicBezTo>
                  <a:pt x="964630" y="2891498"/>
                  <a:pt x="961360" y="2893046"/>
                  <a:pt x="958262" y="2896144"/>
                </a:cubicBezTo>
                <a:cubicBezTo>
                  <a:pt x="955165" y="2899241"/>
                  <a:pt x="953616" y="2903773"/>
                  <a:pt x="953616" y="2909738"/>
                </a:cubicBezTo>
                <a:close/>
                <a:moveTo>
                  <a:pt x="953616" y="3919388"/>
                </a:moveTo>
                <a:cubicBezTo>
                  <a:pt x="953616" y="3923059"/>
                  <a:pt x="954534" y="3926788"/>
                  <a:pt x="956370" y="3930574"/>
                </a:cubicBezTo>
                <a:cubicBezTo>
                  <a:pt x="958205" y="3934360"/>
                  <a:pt x="960729" y="3937801"/>
                  <a:pt x="963941" y="3940899"/>
                </a:cubicBezTo>
                <a:cubicBezTo>
                  <a:pt x="967153" y="3943996"/>
                  <a:pt x="971111" y="3946520"/>
                  <a:pt x="975815" y="3948470"/>
                </a:cubicBezTo>
                <a:cubicBezTo>
                  <a:pt x="980518" y="3950421"/>
                  <a:pt x="985624" y="3951396"/>
                  <a:pt x="991130" y="3951396"/>
                </a:cubicBezTo>
                <a:cubicBezTo>
                  <a:pt x="995260" y="3951396"/>
                  <a:pt x="999620" y="3950593"/>
                  <a:pt x="1004208" y="3948987"/>
                </a:cubicBezTo>
                <a:cubicBezTo>
                  <a:pt x="1008797" y="3947381"/>
                  <a:pt x="1012985" y="3945086"/>
                  <a:pt x="1016771" y="3942103"/>
                </a:cubicBezTo>
                <a:cubicBezTo>
                  <a:pt x="1020556" y="3939121"/>
                  <a:pt x="1023654" y="3935449"/>
                  <a:pt x="1026063" y="3931090"/>
                </a:cubicBezTo>
                <a:cubicBezTo>
                  <a:pt x="1028472" y="3926731"/>
                  <a:pt x="1029677" y="3921798"/>
                  <a:pt x="1029677" y="3916291"/>
                </a:cubicBezTo>
                <a:cubicBezTo>
                  <a:pt x="1029677" y="3910784"/>
                  <a:pt x="1028415" y="3906540"/>
                  <a:pt x="1025891" y="3903557"/>
                </a:cubicBezTo>
                <a:cubicBezTo>
                  <a:pt x="1023367" y="3900574"/>
                  <a:pt x="1020384" y="3899083"/>
                  <a:pt x="1016943" y="3899083"/>
                </a:cubicBezTo>
                <a:cubicBezTo>
                  <a:pt x="1011895" y="3899083"/>
                  <a:pt x="1008109" y="3902065"/>
                  <a:pt x="1005585" y="3908031"/>
                </a:cubicBezTo>
                <a:cubicBezTo>
                  <a:pt x="1006732" y="3909637"/>
                  <a:pt x="1007535" y="3911415"/>
                  <a:pt x="1007994" y="3913366"/>
                </a:cubicBezTo>
                <a:cubicBezTo>
                  <a:pt x="1008453" y="3915316"/>
                  <a:pt x="1008683" y="3916865"/>
                  <a:pt x="1008683" y="3918012"/>
                </a:cubicBezTo>
                <a:cubicBezTo>
                  <a:pt x="1008683" y="3922601"/>
                  <a:pt x="1007249" y="3926673"/>
                  <a:pt x="1004381" y="3930230"/>
                </a:cubicBezTo>
                <a:cubicBezTo>
                  <a:pt x="1001512" y="3933786"/>
                  <a:pt x="997555" y="3935564"/>
                  <a:pt x="992507" y="3935564"/>
                </a:cubicBezTo>
                <a:cubicBezTo>
                  <a:pt x="988606" y="3935564"/>
                  <a:pt x="984706" y="3933901"/>
                  <a:pt x="980805" y="3930574"/>
                </a:cubicBezTo>
                <a:cubicBezTo>
                  <a:pt x="976905" y="3927247"/>
                  <a:pt x="974954" y="3923289"/>
                  <a:pt x="974954" y="3918700"/>
                </a:cubicBezTo>
                <a:cubicBezTo>
                  <a:pt x="974954" y="3915029"/>
                  <a:pt x="976331" y="3910899"/>
                  <a:pt x="979084" y="3906310"/>
                </a:cubicBezTo>
                <a:cubicBezTo>
                  <a:pt x="976331" y="3902869"/>
                  <a:pt x="972660" y="3901148"/>
                  <a:pt x="968071" y="3901148"/>
                </a:cubicBezTo>
                <a:cubicBezTo>
                  <a:pt x="964630" y="3901148"/>
                  <a:pt x="961360" y="3902696"/>
                  <a:pt x="958262" y="3905794"/>
                </a:cubicBezTo>
                <a:cubicBezTo>
                  <a:pt x="955165" y="3908891"/>
                  <a:pt x="953616" y="3913423"/>
                  <a:pt x="953616" y="3919388"/>
                </a:cubicBezTo>
                <a:close/>
                <a:moveTo>
                  <a:pt x="950863" y="1184653"/>
                </a:moveTo>
                <a:cubicBezTo>
                  <a:pt x="950863" y="1196125"/>
                  <a:pt x="953501" y="1204442"/>
                  <a:pt x="958779" y="1209605"/>
                </a:cubicBezTo>
                <a:cubicBezTo>
                  <a:pt x="964056" y="1214767"/>
                  <a:pt x="969907" y="1217349"/>
                  <a:pt x="976331" y="1217349"/>
                </a:cubicBezTo>
                <a:cubicBezTo>
                  <a:pt x="983903" y="1217349"/>
                  <a:pt x="990614" y="1214079"/>
                  <a:pt x="996465" y="1207540"/>
                </a:cubicBezTo>
                <a:cubicBezTo>
                  <a:pt x="1002316" y="1201001"/>
                  <a:pt x="1007880" y="1190274"/>
                  <a:pt x="1013157" y="1175361"/>
                </a:cubicBezTo>
                <a:cubicBezTo>
                  <a:pt x="1010174" y="1169854"/>
                  <a:pt x="1006044" y="1164634"/>
                  <a:pt x="1000767" y="1159701"/>
                </a:cubicBezTo>
                <a:cubicBezTo>
                  <a:pt x="995490" y="1154768"/>
                  <a:pt x="989180" y="1152301"/>
                  <a:pt x="981838" y="1152301"/>
                </a:cubicBezTo>
                <a:lnTo>
                  <a:pt x="979773" y="1152301"/>
                </a:lnTo>
                <a:cubicBezTo>
                  <a:pt x="975413" y="1152301"/>
                  <a:pt x="971398" y="1153219"/>
                  <a:pt x="967727" y="1155055"/>
                </a:cubicBezTo>
                <a:cubicBezTo>
                  <a:pt x="964056" y="1156890"/>
                  <a:pt x="961016" y="1159300"/>
                  <a:pt x="958607" y="1162282"/>
                </a:cubicBezTo>
                <a:cubicBezTo>
                  <a:pt x="956197" y="1165265"/>
                  <a:pt x="954305" y="1168707"/>
                  <a:pt x="952928" y="1172607"/>
                </a:cubicBezTo>
                <a:cubicBezTo>
                  <a:pt x="951551" y="1176508"/>
                  <a:pt x="950863" y="1180523"/>
                  <a:pt x="950863" y="1184653"/>
                </a:cubicBezTo>
                <a:close/>
                <a:moveTo>
                  <a:pt x="949830" y="2520097"/>
                </a:moveTo>
                <a:cubicBezTo>
                  <a:pt x="953272" y="2511378"/>
                  <a:pt x="957173" y="2503233"/>
                  <a:pt x="961532" y="2495661"/>
                </a:cubicBezTo>
                <a:cubicBezTo>
                  <a:pt x="965891" y="2488090"/>
                  <a:pt x="970824" y="2481550"/>
                  <a:pt x="976331" y="2476044"/>
                </a:cubicBezTo>
                <a:cubicBezTo>
                  <a:pt x="981838" y="2470537"/>
                  <a:pt x="988033" y="2466235"/>
                  <a:pt x="994916" y="2463138"/>
                </a:cubicBezTo>
                <a:cubicBezTo>
                  <a:pt x="1001799" y="2460040"/>
                  <a:pt x="1009486" y="2458491"/>
                  <a:pt x="1017975" y="2458491"/>
                </a:cubicBezTo>
                <a:cubicBezTo>
                  <a:pt x="1021646" y="2458491"/>
                  <a:pt x="1025891" y="2458836"/>
                  <a:pt x="1030709" y="2459524"/>
                </a:cubicBezTo>
                <a:cubicBezTo>
                  <a:pt x="1035986" y="2452641"/>
                  <a:pt x="1041206" y="2447192"/>
                  <a:pt x="1046369" y="2443176"/>
                </a:cubicBezTo>
                <a:cubicBezTo>
                  <a:pt x="1051531" y="2439161"/>
                  <a:pt x="1056866" y="2435432"/>
                  <a:pt x="1062372" y="2431991"/>
                </a:cubicBezTo>
                <a:lnTo>
                  <a:pt x="949830" y="2431991"/>
                </a:lnTo>
                <a:close/>
                <a:moveTo>
                  <a:pt x="949830" y="4672747"/>
                </a:moveTo>
                <a:cubicBezTo>
                  <a:pt x="953272" y="4664028"/>
                  <a:pt x="957172" y="4655883"/>
                  <a:pt x="961532" y="4648311"/>
                </a:cubicBezTo>
                <a:cubicBezTo>
                  <a:pt x="965891" y="4640740"/>
                  <a:pt x="970824" y="4634201"/>
                  <a:pt x="976331" y="4628694"/>
                </a:cubicBezTo>
                <a:cubicBezTo>
                  <a:pt x="981837" y="4623187"/>
                  <a:pt x="988032" y="4618885"/>
                  <a:pt x="994916" y="4615788"/>
                </a:cubicBezTo>
                <a:cubicBezTo>
                  <a:pt x="1001799" y="4612690"/>
                  <a:pt x="1009485" y="4611142"/>
                  <a:pt x="1017975" y="4611142"/>
                </a:cubicBezTo>
                <a:cubicBezTo>
                  <a:pt x="1021646" y="4611142"/>
                  <a:pt x="1025891" y="4611485"/>
                  <a:pt x="1030709" y="4612174"/>
                </a:cubicBezTo>
                <a:cubicBezTo>
                  <a:pt x="1035986" y="4605291"/>
                  <a:pt x="1041206" y="4599841"/>
                  <a:pt x="1046368" y="4595826"/>
                </a:cubicBezTo>
                <a:cubicBezTo>
                  <a:pt x="1051531" y="4591811"/>
                  <a:pt x="1056865" y="4588082"/>
                  <a:pt x="1062372" y="4584641"/>
                </a:cubicBezTo>
                <a:lnTo>
                  <a:pt x="949830" y="4584641"/>
                </a:lnTo>
                <a:close/>
                <a:moveTo>
                  <a:pt x="948798" y="1987971"/>
                </a:moveTo>
                <a:cubicBezTo>
                  <a:pt x="948798" y="1992331"/>
                  <a:pt x="950002" y="1996403"/>
                  <a:pt x="952412" y="2000189"/>
                </a:cubicBezTo>
                <a:cubicBezTo>
                  <a:pt x="954821" y="2003975"/>
                  <a:pt x="957689" y="2007302"/>
                  <a:pt x="961016" y="2010170"/>
                </a:cubicBezTo>
                <a:cubicBezTo>
                  <a:pt x="964343" y="2013038"/>
                  <a:pt x="967784" y="2015275"/>
                  <a:pt x="971341" y="2016881"/>
                </a:cubicBezTo>
                <a:cubicBezTo>
                  <a:pt x="974897" y="2018487"/>
                  <a:pt x="977822" y="2019290"/>
                  <a:pt x="980117" y="2019290"/>
                </a:cubicBezTo>
                <a:cubicBezTo>
                  <a:pt x="984706" y="2019290"/>
                  <a:pt x="988377" y="2018028"/>
                  <a:pt x="991130" y="2015504"/>
                </a:cubicBezTo>
                <a:cubicBezTo>
                  <a:pt x="993884" y="2012981"/>
                  <a:pt x="995260" y="2009654"/>
                  <a:pt x="995260" y="2005524"/>
                </a:cubicBezTo>
                <a:cubicBezTo>
                  <a:pt x="995260" y="2001853"/>
                  <a:pt x="994228" y="1998181"/>
                  <a:pt x="992163" y="1994510"/>
                </a:cubicBezTo>
                <a:cubicBezTo>
                  <a:pt x="990098" y="1990839"/>
                  <a:pt x="987516" y="1987455"/>
                  <a:pt x="984419" y="1984358"/>
                </a:cubicBezTo>
                <a:cubicBezTo>
                  <a:pt x="981322" y="1981260"/>
                  <a:pt x="977880" y="1978736"/>
                  <a:pt x="974094" y="1976786"/>
                </a:cubicBezTo>
                <a:cubicBezTo>
                  <a:pt x="970308" y="1974836"/>
                  <a:pt x="966694" y="1973861"/>
                  <a:pt x="963253" y="1973861"/>
                </a:cubicBezTo>
                <a:cubicBezTo>
                  <a:pt x="959123" y="1973861"/>
                  <a:pt x="955681" y="1975237"/>
                  <a:pt x="952928" y="1977990"/>
                </a:cubicBezTo>
                <a:cubicBezTo>
                  <a:pt x="950175" y="1980744"/>
                  <a:pt x="948798" y="1984071"/>
                  <a:pt x="948798" y="1987971"/>
                </a:cubicBezTo>
                <a:close/>
                <a:moveTo>
                  <a:pt x="947765" y="500806"/>
                </a:moveTo>
                <a:cubicBezTo>
                  <a:pt x="947765" y="505625"/>
                  <a:pt x="949773" y="510845"/>
                  <a:pt x="953788" y="516466"/>
                </a:cubicBezTo>
                <a:cubicBezTo>
                  <a:pt x="957804" y="522087"/>
                  <a:pt x="962507" y="527307"/>
                  <a:pt x="967899" y="532125"/>
                </a:cubicBezTo>
                <a:cubicBezTo>
                  <a:pt x="973291" y="536944"/>
                  <a:pt x="978740" y="540902"/>
                  <a:pt x="984247" y="543999"/>
                </a:cubicBezTo>
                <a:cubicBezTo>
                  <a:pt x="989754" y="547097"/>
                  <a:pt x="994113" y="548645"/>
                  <a:pt x="997325" y="548645"/>
                </a:cubicBezTo>
                <a:cubicBezTo>
                  <a:pt x="1000308" y="548645"/>
                  <a:pt x="1002488" y="546982"/>
                  <a:pt x="1003864" y="543655"/>
                </a:cubicBezTo>
                <a:cubicBezTo>
                  <a:pt x="1005241" y="540328"/>
                  <a:pt x="1005929" y="537173"/>
                  <a:pt x="1005929" y="534190"/>
                </a:cubicBezTo>
                <a:lnTo>
                  <a:pt x="1005929" y="491858"/>
                </a:lnTo>
                <a:cubicBezTo>
                  <a:pt x="1005929" y="487040"/>
                  <a:pt x="1006101" y="482910"/>
                  <a:pt x="1006446" y="479468"/>
                </a:cubicBezTo>
                <a:cubicBezTo>
                  <a:pt x="1006790" y="476026"/>
                  <a:pt x="1007880" y="473044"/>
                  <a:pt x="1009715" y="470520"/>
                </a:cubicBezTo>
                <a:lnTo>
                  <a:pt x="995604" y="470520"/>
                </a:lnTo>
                <a:cubicBezTo>
                  <a:pt x="989409" y="470520"/>
                  <a:pt x="983386" y="471552"/>
                  <a:pt x="977536" y="473617"/>
                </a:cubicBezTo>
                <a:cubicBezTo>
                  <a:pt x="971685" y="475682"/>
                  <a:pt x="966580" y="478264"/>
                  <a:pt x="962220" y="481361"/>
                </a:cubicBezTo>
                <a:cubicBezTo>
                  <a:pt x="957861" y="484459"/>
                  <a:pt x="954362" y="487728"/>
                  <a:pt x="951723" y="491170"/>
                </a:cubicBezTo>
                <a:cubicBezTo>
                  <a:pt x="949085" y="494611"/>
                  <a:pt x="947765" y="497823"/>
                  <a:pt x="947765" y="500806"/>
                </a:cubicBezTo>
                <a:close/>
                <a:moveTo>
                  <a:pt x="947765" y="1462831"/>
                </a:moveTo>
                <a:cubicBezTo>
                  <a:pt x="947765" y="1467650"/>
                  <a:pt x="949773" y="1472870"/>
                  <a:pt x="953788" y="1478491"/>
                </a:cubicBezTo>
                <a:cubicBezTo>
                  <a:pt x="957804" y="1484112"/>
                  <a:pt x="962507" y="1489332"/>
                  <a:pt x="967899" y="1494150"/>
                </a:cubicBezTo>
                <a:cubicBezTo>
                  <a:pt x="973291" y="1498969"/>
                  <a:pt x="978740" y="1502927"/>
                  <a:pt x="984247" y="1506024"/>
                </a:cubicBezTo>
                <a:cubicBezTo>
                  <a:pt x="989754" y="1509122"/>
                  <a:pt x="994113" y="1510670"/>
                  <a:pt x="997325" y="1510670"/>
                </a:cubicBezTo>
                <a:cubicBezTo>
                  <a:pt x="1000308" y="1510670"/>
                  <a:pt x="1002488" y="1509007"/>
                  <a:pt x="1003864" y="1505680"/>
                </a:cubicBezTo>
                <a:cubicBezTo>
                  <a:pt x="1005241" y="1502353"/>
                  <a:pt x="1005929" y="1499198"/>
                  <a:pt x="1005929" y="1496215"/>
                </a:cubicBezTo>
                <a:lnTo>
                  <a:pt x="1005929" y="1453883"/>
                </a:lnTo>
                <a:cubicBezTo>
                  <a:pt x="1005929" y="1449065"/>
                  <a:pt x="1006101" y="1444935"/>
                  <a:pt x="1006446" y="1441493"/>
                </a:cubicBezTo>
                <a:cubicBezTo>
                  <a:pt x="1006790" y="1438051"/>
                  <a:pt x="1007880" y="1435069"/>
                  <a:pt x="1009715" y="1432545"/>
                </a:cubicBezTo>
                <a:lnTo>
                  <a:pt x="995604" y="1432545"/>
                </a:lnTo>
                <a:cubicBezTo>
                  <a:pt x="989409" y="1432545"/>
                  <a:pt x="983386" y="1433577"/>
                  <a:pt x="977536" y="1435642"/>
                </a:cubicBezTo>
                <a:cubicBezTo>
                  <a:pt x="971685" y="1437707"/>
                  <a:pt x="966580" y="1440289"/>
                  <a:pt x="962220" y="1443386"/>
                </a:cubicBezTo>
                <a:cubicBezTo>
                  <a:pt x="957861" y="1446484"/>
                  <a:pt x="954362" y="1449753"/>
                  <a:pt x="951723" y="1453195"/>
                </a:cubicBezTo>
                <a:cubicBezTo>
                  <a:pt x="949085" y="1456636"/>
                  <a:pt x="947765" y="1459849"/>
                  <a:pt x="947765" y="1462831"/>
                </a:cubicBezTo>
                <a:close/>
                <a:moveTo>
                  <a:pt x="940538" y="1090994"/>
                </a:moveTo>
                <a:cubicBezTo>
                  <a:pt x="940538" y="1086864"/>
                  <a:pt x="941628" y="1083422"/>
                  <a:pt x="943807" y="1080669"/>
                </a:cubicBezTo>
                <a:cubicBezTo>
                  <a:pt x="945987" y="1077915"/>
                  <a:pt x="948568" y="1075678"/>
                  <a:pt x="951551" y="1073957"/>
                </a:cubicBezTo>
                <a:cubicBezTo>
                  <a:pt x="954534" y="1072237"/>
                  <a:pt x="957574" y="1071032"/>
                  <a:pt x="960672" y="1070344"/>
                </a:cubicBezTo>
                <a:cubicBezTo>
                  <a:pt x="963769" y="1069655"/>
                  <a:pt x="966350" y="1069311"/>
                  <a:pt x="968415" y="1069311"/>
                </a:cubicBezTo>
                <a:lnTo>
                  <a:pt x="1012813" y="1069311"/>
                </a:lnTo>
                <a:cubicBezTo>
                  <a:pt x="1014648" y="1067476"/>
                  <a:pt x="1016254" y="1064895"/>
                  <a:pt x="1017631" y="1061567"/>
                </a:cubicBezTo>
                <a:cubicBezTo>
                  <a:pt x="1019008" y="1058241"/>
                  <a:pt x="1019696" y="1054971"/>
                  <a:pt x="1019696" y="1051759"/>
                </a:cubicBezTo>
                <a:cubicBezTo>
                  <a:pt x="1019696" y="1050382"/>
                  <a:pt x="1019409" y="1048604"/>
                  <a:pt x="1018835" y="1046424"/>
                </a:cubicBezTo>
                <a:cubicBezTo>
                  <a:pt x="1018262" y="1044245"/>
                  <a:pt x="1017631" y="1041778"/>
                  <a:pt x="1016943" y="1039025"/>
                </a:cubicBezTo>
                <a:cubicBezTo>
                  <a:pt x="1016025" y="1035813"/>
                  <a:pt x="1015164" y="1032371"/>
                  <a:pt x="1014361" y="1028700"/>
                </a:cubicBezTo>
                <a:cubicBezTo>
                  <a:pt x="1013558" y="1025029"/>
                  <a:pt x="1013157" y="1021587"/>
                  <a:pt x="1013157" y="1018375"/>
                </a:cubicBezTo>
                <a:cubicBezTo>
                  <a:pt x="1013157" y="1012639"/>
                  <a:pt x="1013673" y="1008050"/>
                  <a:pt x="1014706" y="1004608"/>
                </a:cubicBezTo>
                <a:cubicBezTo>
                  <a:pt x="1015738" y="1001167"/>
                  <a:pt x="1016828" y="997840"/>
                  <a:pt x="1017975" y="994627"/>
                </a:cubicBezTo>
                <a:cubicBezTo>
                  <a:pt x="1019122" y="992104"/>
                  <a:pt x="1020040" y="989465"/>
                  <a:pt x="1020728" y="986712"/>
                </a:cubicBezTo>
                <a:cubicBezTo>
                  <a:pt x="1021417" y="983958"/>
                  <a:pt x="1021761" y="980976"/>
                  <a:pt x="1021761" y="977763"/>
                </a:cubicBezTo>
                <a:cubicBezTo>
                  <a:pt x="1021761" y="970421"/>
                  <a:pt x="1019638" y="965259"/>
                  <a:pt x="1015394" y="962276"/>
                </a:cubicBezTo>
                <a:cubicBezTo>
                  <a:pt x="1011149" y="959293"/>
                  <a:pt x="1005241" y="957802"/>
                  <a:pt x="997669" y="957802"/>
                </a:cubicBezTo>
                <a:lnTo>
                  <a:pt x="1004553" y="944379"/>
                </a:lnTo>
                <a:cubicBezTo>
                  <a:pt x="1011665" y="944379"/>
                  <a:pt x="1017631" y="945412"/>
                  <a:pt x="1022449" y="947477"/>
                </a:cubicBezTo>
                <a:cubicBezTo>
                  <a:pt x="1027268" y="949542"/>
                  <a:pt x="1031168" y="952181"/>
                  <a:pt x="1034151" y="955393"/>
                </a:cubicBezTo>
                <a:cubicBezTo>
                  <a:pt x="1037134" y="958605"/>
                  <a:pt x="1039313" y="962161"/>
                  <a:pt x="1040690" y="966062"/>
                </a:cubicBezTo>
                <a:cubicBezTo>
                  <a:pt x="1042067" y="969962"/>
                  <a:pt x="1042755" y="973748"/>
                  <a:pt x="1042755" y="977419"/>
                </a:cubicBezTo>
                <a:cubicBezTo>
                  <a:pt x="1042755" y="981320"/>
                  <a:pt x="1042353" y="984589"/>
                  <a:pt x="1041550" y="987228"/>
                </a:cubicBezTo>
                <a:cubicBezTo>
                  <a:pt x="1040747" y="989867"/>
                  <a:pt x="1039772" y="992333"/>
                  <a:pt x="1038625" y="994627"/>
                </a:cubicBezTo>
                <a:lnTo>
                  <a:pt x="1034495" y="1004952"/>
                </a:lnTo>
                <a:lnTo>
                  <a:pt x="1034495" y="1009771"/>
                </a:lnTo>
                <a:cubicBezTo>
                  <a:pt x="1034954" y="1009312"/>
                  <a:pt x="1035126" y="1009140"/>
                  <a:pt x="1035011" y="1009254"/>
                </a:cubicBezTo>
                <a:cubicBezTo>
                  <a:pt x="1034897" y="1009369"/>
                  <a:pt x="1034954" y="1009197"/>
                  <a:pt x="1035183" y="1008738"/>
                </a:cubicBezTo>
                <a:cubicBezTo>
                  <a:pt x="1037937" y="1005067"/>
                  <a:pt x="1041321" y="1001339"/>
                  <a:pt x="1045336" y="997553"/>
                </a:cubicBezTo>
                <a:cubicBezTo>
                  <a:pt x="1049351" y="993767"/>
                  <a:pt x="1054342" y="991874"/>
                  <a:pt x="1060307" y="991874"/>
                </a:cubicBezTo>
                <a:cubicBezTo>
                  <a:pt x="1070632" y="991874"/>
                  <a:pt x="1079753" y="994627"/>
                  <a:pt x="1087669" y="1000134"/>
                </a:cubicBezTo>
                <a:cubicBezTo>
                  <a:pt x="1095584" y="1005641"/>
                  <a:pt x="1102238" y="1012065"/>
                  <a:pt x="1107630" y="1019407"/>
                </a:cubicBezTo>
                <a:cubicBezTo>
                  <a:pt x="1113022" y="1026750"/>
                  <a:pt x="1117037" y="1034034"/>
                  <a:pt x="1119676" y="1041262"/>
                </a:cubicBezTo>
                <a:cubicBezTo>
                  <a:pt x="1122314" y="1048489"/>
                  <a:pt x="1123634" y="1053939"/>
                  <a:pt x="1123634" y="1057610"/>
                </a:cubicBezTo>
                <a:cubicBezTo>
                  <a:pt x="1123634" y="1059904"/>
                  <a:pt x="1123175" y="1062715"/>
                  <a:pt x="1122257" y="1066042"/>
                </a:cubicBezTo>
                <a:cubicBezTo>
                  <a:pt x="1121339" y="1069369"/>
                  <a:pt x="1119848" y="1072581"/>
                  <a:pt x="1117783" y="1075678"/>
                </a:cubicBezTo>
                <a:cubicBezTo>
                  <a:pt x="1115718" y="1078776"/>
                  <a:pt x="1113079" y="1081472"/>
                  <a:pt x="1109867" y="1083766"/>
                </a:cubicBezTo>
                <a:cubicBezTo>
                  <a:pt x="1106655" y="1086061"/>
                  <a:pt x="1102640" y="1087208"/>
                  <a:pt x="1097821" y="1087208"/>
                </a:cubicBezTo>
                <a:lnTo>
                  <a:pt x="988033" y="1087208"/>
                </a:lnTo>
                <a:cubicBezTo>
                  <a:pt x="986427" y="1087208"/>
                  <a:pt x="984706" y="1087552"/>
                  <a:pt x="982870" y="1088240"/>
                </a:cubicBezTo>
                <a:cubicBezTo>
                  <a:pt x="981035" y="1088929"/>
                  <a:pt x="979257" y="1089847"/>
                  <a:pt x="977536" y="1090994"/>
                </a:cubicBezTo>
                <a:cubicBezTo>
                  <a:pt x="975815" y="1092141"/>
                  <a:pt x="974381" y="1093460"/>
                  <a:pt x="973234" y="1094951"/>
                </a:cubicBezTo>
                <a:cubicBezTo>
                  <a:pt x="972086" y="1096443"/>
                  <a:pt x="971513" y="1098107"/>
                  <a:pt x="971513" y="1099942"/>
                </a:cubicBezTo>
                <a:lnTo>
                  <a:pt x="971513" y="1103039"/>
                </a:lnTo>
                <a:cubicBezTo>
                  <a:pt x="971054" y="1103039"/>
                  <a:pt x="970480" y="1103097"/>
                  <a:pt x="969792" y="1103211"/>
                </a:cubicBezTo>
                <a:cubicBezTo>
                  <a:pt x="969104" y="1103326"/>
                  <a:pt x="968530" y="1103384"/>
                  <a:pt x="968071" y="1103384"/>
                </a:cubicBezTo>
                <a:cubicBezTo>
                  <a:pt x="965547" y="1103843"/>
                  <a:pt x="963081" y="1104187"/>
                  <a:pt x="960672" y="1104416"/>
                </a:cubicBezTo>
                <a:cubicBezTo>
                  <a:pt x="958262" y="1104646"/>
                  <a:pt x="957287" y="1104760"/>
                  <a:pt x="957746" y="1104760"/>
                </a:cubicBezTo>
                <a:cubicBezTo>
                  <a:pt x="952469" y="1104760"/>
                  <a:pt x="948282" y="1103613"/>
                  <a:pt x="945184" y="1101319"/>
                </a:cubicBezTo>
                <a:cubicBezTo>
                  <a:pt x="942087" y="1099024"/>
                  <a:pt x="940538" y="1095583"/>
                  <a:pt x="940538" y="1090994"/>
                </a:cubicBezTo>
                <a:close/>
                <a:moveTo>
                  <a:pt x="939850" y="197383"/>
                </a:moveTo>
                <a:cubicBezTo>
                  <a:pt x="939850" y="195777"/>
                  <a:pt x="940366" y="193655"/>
                  <a:pt x="941398" y="191016"/>
                </a:cubicBezTo>
                <a:cubicBezTo>
                  <a:pt x="942431" y="188377"/>
                  <a:pt x="944209" y="185853"/>
                  <a:pt x="946733" y="183444"/>
                </a:cubicBezTo>
                <a:cubicBezTo>
                  <a:pt x="949257" y="181035"/>
                  <a:pt x="952584" y="178913"/>
                  <a:pt x="956714" y="177077"/>
                </a:cubicBezTo>
                <a:cubicBezTo>
                  <a:pt x="960844" y="175242"/>
                  <a:pt x="965891" y="174324"/>
                  <a:pt x="971857" y="174324"/>
                </a:cubicBezTo>
                <a:lnTo>
                  <a:pt x="975299" y="174324"/>
                </a:lnTo>
                <a:cubicBezTo>
                  <a:pt x="989065" y="175242"/>
                  <a:pt x="999849" y="175987"/>
                  <a:pt x="1007650" y="176561"/>
                </a:cubicBezTo>
                <a:cubicBezTo>
                  <a:pt x="1015451" y="177135"/>
                  <a:pt x="1021359" y="177536"/>
                  <a:pt x="1025375" y="177766"/>
                </a:cubicBezTo>
                <a:cubicBezTo>
                  <a:pt x="1029390" y="177995"/>
                  <a:pt x="1032028" y="178110"/>
                  <a:pt x="1033290" y="178110"/>
                </a:cubicBezTo>
                <a:cubicBezTo>
                  <a:pt x="1034552" y="178110"/>
                  <a:pt x="1035528" y="178110"/>
                  <a:pt x="1036216" y="178110"/>
                </a:cubicBezTo>
                <a:cubicBezTo>
                  <a:pt x="1039657" y="178110"/>
                  <a:pt x="1041378" y="177651"/>
                  <a:pt x="1041378" y="176733"/>
                </a:cubicBezTo>
                <a:cubicBezTo>
                  <a:pt x="1041378" y="173980"/>
                  <a:pt x="1040518" y="170653"/>
                  <a:pt x="1038797" y="166752"/>
                </a:cubicBezTo>
                <a:cubicBezTo>
                  <a:pt x="1037076" y="162852"/>
                  <a:pt x="1034552" y="158722"/>
                  <a:pt x="1031225" y="154362"/>
                </a:cubicBezTo>
                <a:cubicBezTo>
                  <a:pt x="1027898" y="150003"/>
                  <a:pt x="1023826" y="145586"/>
                  <a:pt x="1019008" y="141112"/>
                </a:cubicBezTo>
                <a:cubicBezTo>
                  <a:pt x="1014189" y="136638"/>
                  <a:pt x="1008568" y="132450"/>
                  <a:pt x="1002143" y="128550"/>
                </a:cubicBezTo>
                <a:cubicBezTo>
                  <a:pt x="1009486" y="118913"/>
                  <a:pt x="1018721" y="111686"/>
                  <a:pt x="1029849" y="106868"/>
                </a:cubicBezTo>
                <a:cubicBezTo>
                  <a:pt x="1040977" y="102049"/>
                  <a:pt x="1051359" y="99640"/>
                  <a:pt x="1060996" y="99640"/>
                </a:cubicBezTo>
                <a:cubicBezTo>
                  <a:pt x="1070632" y="99640"/>
                  <a:pt x="1079351" y="101361"/>
                  <a:pt x="1087152" y="104803"/>
                </a:cubicBezTo>
                <a:cubicBezTo>
                  <a:pt x="1094953" y="108244"/>
                  <a:pt x="1101607" y="112891"/>
                  <a:pt x="1107114" y="118741"/>
                </a:cubicBezTo>
                <a:cubicBezTo>
                  <a:pt x="1112620" y="124592"/>
                  <a:pt x="1116808" y="131475"/>
                  <a:pt x="1119676" y="139391"/>
                </a:cubicBezTo>
                <a:cubicBezTo>
                  <a:pt x="1122544" y="147307"/>
                  <a:pt x="1123978" y="155739"/>
                  <a:pt x="1123978" y="164687"/>
                </a:cubicBezTo>
                <a:cubicBezTo>
                  <a:pt x="1123978" y="176159"/>
                  <a:pt x="1121741" y="186484"/>
                  <a:pt x="1117267" y="195662"/>
                </a:cubicBezTo>
                <a:cubicBezTo>
                  <a:pt x="1112793" y="204840"/>
                  <a:pt x="1106827" y="213043"/>
                  <a:pt x="1099370" y="220270"/>
                </a:cubicBezTo>
                <a:cubicBezTo>
                  <a:pt x="1091913" y="227497"/>
                  <a:pt x="1083252" y="233750"/>
                  <a:pt x="1073386" y="239027"/>
                </a:cubicBezTo>
                <a:cubicBezTo>
                  <a:pt x="1063520" y="244304"/>
                  <a:pt x="1053252" y="248721"/>
                  <a:pt x="1042583" y="252277"/>
                </a:cubicBezTo>
                <a:cubicBezTo>
                  <a:pt x="1031914" y="255834"/>
                  <a:pt x="1021130" y="258530"/>
                  <a:pt x="1010231" y="260365"/>
                </a:cubicBezTo>
                <a:cubicBezTo>
                  <a:pt x="999333" y="262201"/>
                  <a:pt x="989065" y="263348"/>
                  <a:pt x="979429" y="263807"/>
                </a:cubicBezTo>
                <a:lnTo>
                  <a:pt x="984591" y="251073"/>
                </a:lnTo>
                <a:cubicBezTo>
                  <a:pt x="1002029" y="248778"/>
                  <a:pt x="1017000" y="245509"/>
                  <a:pt x="1029505" y="241264"/>
                </a:cubicBezTo>
                <a:cubicBezTo>
                  <a:pt x="1042009" y="237020"/>
                  <a:pt x="1052506" y="232201"/>
                  <a:pt x="1060996" y="226809"/>
                </a:cubicBezTo>
                <a:cubicBezTo>
                  <a:pt x="1069485" y="221417"/>
                  <a:pt x="1076368" y="215738"/>
                  <a:pt x="1081646" y="209773"/>
                </a:cubicBezTo>
                <a:cubicBezTo>
                  <a:pt x="1086923" y="203808"/>
                  <a:pt x="1090938" y="197957"/>
                  <a:pt x="1093691" y="192221"/>
                </a:cubicBezTo>
                <a:cubicBezTo>
                  <a:pt x="1096445" y="186484"/>
                  <a:pt x="1098280" y="181035"/>
                  <a:pt x="1099198" y="175873"/>
                </a:cubicBezTo>
                <a:cubicBezTo>
                  <a:pt x="1100116" y="170710"/>
                  <a:pt x="1100575" y="166408"/>
                  <a:pt x="1100575" y="162967"/>
                </a:cubicBezTo>
                <a:cubicBezTo>
                  <a:pt x="1100575" y="156542"/>
                  <a:pt x="1099600" y="150404"/>
                  <a:pt x="1097649" y="144554"/>
                </a:cubicBezTo>
                <a:cubicBezTo>
                  <a:pt x="1095699" y="138703"/>
                  <a:pt x="1092888" y="133598"/>
                  <a:pt x="1089217" y="129238"/>
                </a:cubicBezTo>
                <a:cubicBezTo>
                  <a:pt x="1085546" y="124879"/>
                  <a:pt x="1081187" y="121437"/>
                  <a:pt x="1076139" y="118913"/>
                </a:cubicBezTo>
                <a:cubicBezTo>
                  <a:pt x="1071091" y="116390"/>
                  <a:pt x="1065585" y="115128"/>
                  <a:pt x="1059619" y="115128"/>
                </a:cubicBezTo>
                <a:cubicBezTo>
                  <a:pt x="1055718" y="115128"/>
                  <a:pt x="1051875" y="116103"/>
                  <a:pt x="1048090" y="118053"/>
                </a:cubicBezTo>
                <a:cubicBezTo>
                  <a:pt x="1044304" y="120003"/>
                  <a:pt x="1040805" y="122355"/>
                  <a:pt x="1037592" y="125108"/>
                </a:cubicBezTo>
                <a:cubicBezTo>
                  <a:pt x="1044246" y="132221"/>
                  <a:pt x="1049696" y="139563"/>
                  <a:pt x="1053940" y="147135"/>
                </a:cubicBezTo>
                <a:cubicBezTo>
                  <a:pt x="1058185" y="154707"/>
                  <a:pt x="1060307" y="162508"/>
                  <a:pt x="1060307" y="170538"/>
                </a:cubicBezTo>
                <a:cubicBezTo>
                  <a:pt x="1060307" y="175127"/>
                  <a:pt x="1059447" y="178970"/>
                  <a:pt x="1057726" y="182068"/>
                </a:cubicBezTo>
                <a:cubicBezTo>
                  <a:pt x="1056005" y="185165"/>
                  <a:pt x="1053883" y="187746"/>
                  <a:pt x="1051359" y="189811"/>
                </a:cubicBezTo>
                <a:cubicBezTo>
                  <a:pt x="1048835" y="191876"/>
                  <a:pt x="1045967" y="193425"/>
                  <a:pt x="1042755" y="194458"/>
                </a:cubicBezTo>
                <a:cubicBezTo>
                  <a:pt x="1039543" y="195490"/>
                  <a:pt x="1036331" y="196121"/>
                  <a:pt x="1033118" y="196351"/>
                </a:cubicBezTo>
                <a:lnTo>
                  <a:pt x="984247" y="196351"/>
                </a:lnTo>
                <a:cubicBezTo>
                  <a:pt x="982182" y="196351"/>
                  <a:pt x="979945" y="196523"/>
                  <a:pt x="977536" y="196867"/>
                </a:cubicBezTo>
                <a:cubicBezTo>
                  <a:pt x="975127" y="197211"/>
                  <a:pt x="972775" y="197785"/>
                  <a:pt x="970480" y="198588"/>
                </a:cubicBezTo>
                <a:cubicBezTo>
                  <a:pt x="968186" y="199390"/>
                  <a:pt x="966293" y="200423"/>
                  <a:pt x="964802" y="201685"/>
                </a:cubicBezTo>
                <a:cubicBezTo>
                  <a:pt x="963310" y="202947"/>
                  <a:pt x="962565" y="204381"/>
                  <a:pt x="962565" y="205987"/>
                </a:cubicBezTo>
                <a:cubicBezTo>
                  <a:pt x="962565" y="206217"/>
                  <a:pt x="962622" y="206389"/>
                  <a:pt x="962737" y="206503"/>
                </a:cubicBezTo>
                <a:cubicBezTo>
                  <a:pt x="962851" y="206618"/>
                  <a:pt x="963482" y="207249"/>
                  <a:pt x="964630" y="208396"/>
                </a:cubicBezTo>
                <a:cubicBezTo>
                  <a:pt x="959582" y="209773"/>
                  <a:pt x="956370" y="210461"/>
                  <a:pt x="954993" y="210461"/>
                </a:cubicBezTo>
                <a:cubicBezTo>
                  <a:pt x="951322" y="210461"/>
                  <a:pt x="947880" y="209486"/>
                  <a:pt x="944668" y="207536"/>
                </a:cubicBezTo>
                <a:cubicBezTo>
                  <a:pt x="941456" y="205585"/>
                  <a:pt x="939850" y="202201"/>
                  <a:pt x="939850" y="197383"/>
                </a:cubicBezTo>
                <a:close/>
                <a:moveTo>
                  <a:pt x="939850" y="854608"/>
                </a:moveTo>
                <a:cubicBezTo>
                  <a:pt x="939850" y="853002"/>
                  <a:pt x="940366" y="850880"/>
                  <a:pt x="941398" y="848241"/>
                </a:cubicBezTo>
                <a:cubicBezTo>
                  <a:pt x="942431" y="845602"/>
                  <a:pt x="944209" y="843079"/>
                  <a:pt x="946733" y="840670"/>
                </a:cubicBezTo>
                <a:cubicBezTo>
                  <a:pt x="949257" y="838260"/>
                  <a:pt x="952584" y="836138"/>
                  <a:pt x="956714" y="834303"/>
                </a:cubicBezTo>
                <a:cubicBezTo>
                  <a:pt x="960844" y="832467"/>
                  <a:pt x="965891" y="831549"/>
                  <a:pt x="971857" y="831549"/>
                </a:cubicBezTo>
                <a:lnTo>
                  <a:pt x="975299" y="831549"/>
                </a:lnTo>
                <a:cubicBezTo>
                  <a:pt x="989065" y="832467"/>
                  <a:pt x="999849" y="833213"/>
                  <a:pt x="1007650" y="833786"/>
                </a:cubicBezTo>
                <a:cubicBezTo>
                  <a:pt x="1015451" y="834360"/>
                  <a:pt x="1021359" y="834761"/>
                  <a:pt x="1025375" y="834991"/>
                </a:cubicBezTo>
                <a:cubicBezTo>
                  <a:pt x="1029390" y="835220"/>
                  <a:pt x="1032028" y="835335"/>
                  <a:pt x="1033290" y="835335"/>
                </a:cubicBezTo>
                <a:cubicBezTo>
                  <a:pt x="1034552" y="835335"/>
                  <a:pt x="1035528" y="835335"/>
                  <a:pt x="1036216" y="835335"/>
                </a:cubicBezTo>
                <a:cubicBezTo>
                  <a:pt x="1039657" y="835335"/>
                  <a:pt x="1041378" y="834876"/>
                  <a:pt x="1041378" y="833958"/>
                </a:cubicBezTo>
                <a:cubicBezTo>
                  <a:pt x="1041378" y="831205"/>
                  <a:pt x="1040518" y="827878"/>
                  <a:pt x="1038797" y="823977"/>
                </a:cubicBezTo>
                <a:cubicBezTo>
                  <a:pt x="1037076" y="820077"/>
                  <a:pt x="1034552" y="815947"/>
                  <a:pt x="1031225" y="811587"/>
                </a:cubicBezTo>
                <a:cubicBezTo>
                  <a:pt x="1027898" y="807228"/>
                  <a:pt x="1023826" y="802811"/>
                  <a:pt x="1019008" y="798337"/>
                </a:cubicBezTo>
                <a:cubicBezTo>
                  <a:pt x="1014189" y="793863"/>
                  <a:pt x="1008568" y="789676"/>
                  <a:pt x="1002143" y="785775"/>
                </a:cubicBezTo>
                <a:cubicBezTo>
                  <a:pt x="1009486" y="776138"/>
                  <a:pt x="1018721" y="768911"/>
                  <a:pt x="1029849" y="764093"/>
                </a:cubicBezTo>
                <a:cubicBezTo>
                  <a:pt x="1040977" y="759274"/>
                  <a:pt x="1051359" y="756865"/>
                  <a:pt x="1060996" y="756865"/>
                </a:cubicBezTo>
                <a:cubicBezTo>
                  <a:pt x="1070632" y="756865"/>
                  <a:pt x="1079351" y="758586"/>
                  <a:pt x="1087152" y="762028"/>
                </a:cubicBezTo>
                <a:cubicBezTo>
                  <a:pt x="1094953" y="765469"/>
                  <a:pt x="1101607" y="770116"/>
                  <a:pt x="1107114" y="775966"/>
                </a:cubicBezTo>
                <a:cubicBezTo>
                  <a:pt x="1112620" y="781817"/>
                  <a:pt x="1116808" y="788700"/>
                  <a:pt x="1119676" y="796616"/>
                </a:cubicBezTo>
                <a:cubicBezTo>
                  <a:pt x="1122544" y="804532"/>
                  <a:pt x="1123978" y="812964"/>
                  <a:pt x="1123978" y="821912"/>
                </a:cubicBezTo>
                <a:cubicBezTo>
                  <a:pt x="1123978" y="833385"/>
                  <a:pt x="1121741" y="843710"/>
                  <a:pt x="1117267" y="852887"/>
                </a:cubicBezTo>
                <a:cubicBezTo>
                  <a:pt x="1112793" y="862065"/>
                  <a:pt x="1106827" y="870268"/>
                  <a:pt x="1099370" y="877495"/>
                </a:cubicBezTo>
                <a:cubicBezTo>
                  <a:pt x="1091913" y="884723"/>
                  <a:pt x="1083252" y="890975"/>
                  <a:pt x="1073386" y="896252"/>
                </a:cubicBezTo>
                <a:cubicBezTo>
                  <a:pt x="1063520" y="901529"/>
                  <a:pt x="1053252" y="905946"/>
                  <a:pt x="1042583" y="909503"/>
                </a:cubicBezTo>
                <a:cubicBezTo>
                  <a:pt x="1031914" y="913059"/>
                  <a:pt x="1021130" y="915755"/>
                  <a:pt x="1010231" y="917591"/>
                </a:cubicBezTo>
                <a:cubicBezTo>
                  <a:pt x="999333" y="919426"/>
                  <a:pt x="989065" y="920573"/>
                  <a:pt x="979429" y="921032"/>
                </a:cubicBezTo>
                <a:lnTo>
                  <a:pt x="984591" y="908298"/>
                </a:lnTo>
                <a:cubicBezTo>
                  <a:pt x="1002029" y="906003"/>
                  <a:pt x="1017000" y="902734"/>
                  <a:pt x="1029505" y="898489"/>
                </a:cubicBezTo>
                <a:cubicBezTo>
                  <a:pt x="1042009" y="894245"/>
                  <a:pt x="1052506" y="889426"/>
                  <a:pt x="1060996" y="884034"/>
                </a:cubicBezTo>
                <a:cubicBezTo>
                  <a:pt x="1069485" y="878642"/>
                  <a:pt x="1076368" y="872964"/>
                  <a:pt x="1081646" y="866998"/>
                </a:cubicBezTo>
                <a:cubicBezTo>
                  <a:pt x="1086923" y="861033"/>
                  <a:pt x="1090938" y="855182"/>
                  <a:pt x="1093691" y="849446"/>
                </a:cubicBezTo>
                <a:cubicBezTo>
                  <a:pt x="1096445" y="843710"/>
                  <a:pt x="1098280" y="838260"/>
                  <a:pt x="1099198" y="833098"/>
                </a:cubicBezTo>
                <a:cubicBezTo>
                  <a:pt x="1100116" y="827935"/>
                  <a:pt x="1100575" y="823633"/>
                  <a:pt x="1100575" y="820192"/>
                </a:cubicBezTo>
                <a:cubicBezTo>
                  <a:pt x="1100575" y="813767"/>
                  <a:pt x="1099600" y="807629"/>
                  <a:pt x="1097649" y="801779"/>
                </a:cubicBezTo>
                <a:cubicBezTo>
                  <a:pt x="1095699" y="795928"/>
                  <a:pt x="1092888" y="790823"/>
                  <a:pt x="1089217" y="786463"/>
                </a:cubicBezTo>
                <a:cubicBezTo>
                  <a:pt x="1085546" y="782104"/>
                  <a:pt x="1081187" y="778663"/>
                  <a:pt x="1076139" y="776138"/>
                </a:cubicBezTo>
                <a:cubicBezTo>
                  <a:pt x="1071091" y="773615"/>
                  <a:pt x="1065585" y="772353"/>
                  <a:pt x="1059619" y="772353"/>
                </a:cubicBezTo>
                <a:cubicBezTo>
                  <a:pt x="1055718" y="772353"/>
                  <a:pt x="1051875" y="773328"/>
                  <a:pt x="1048090" y="775278"/>
                </a:cubicBezTo>
                <a:cubicBezTo>
                  <a:pt x="1044304" y="777228"/>
                  <a:pt x="1040805" y="779580"/>
                  <a:pt x="1037592" y="782333"/>
                </a:cubicBezTo>
                <a:cubicBezTo>
                  <a:pt x="1044246" y="789446"/>
                  <a:pt x="1049696" y="796788"/>
                  <a:pt x="1053940" y="804360"/>
                </a:cubicBezTo>
                <a:cubicBezTo>
                  <a:pt x="1058185" y="811932"/>
                  <a:pt x="1060307" y="819733"/>
                  <a:pt x="1060307" y="827763"/>
                </a:cubicBezTo>
                <a:cubicBezTo>
                  <a:pt x="1060307" y="832352"/>
                  <a:pt x="1059447" y="836195"/>
                  <a:pt x="1057726" y="839293"/>
                </a:cubicBezTo>
                <a:cubicBezTo>
                  <a:pt x="1056005" y="842390"/>
                  <a:pt x="1053883" y="844972"/>
                  <a:pt x="1051359" y="847037"/>
                </a:cubicBezTo>
                <a:cubicBezTo>
                  <a:pt x="1048835" y="849102"/>
                  <a:pt x="1045967" y="850650"/>
                  <a:pt x="1042755" y="851683"/>
                </a:cubicBezTo>
                <a:cubicBezTo>
                  <a:pt x="1039543" y="852715"/>
                  <a:pt x="1036331" y="853346"/>
                  <a:pt x="1033118" y="853576"/>
                </a:cubicBezTo>
                <a:lnTo>
                  <a:pt x="984247" y="853576"/>
                </a:lnTo>
                <a:cubicBezTo>
                  <a:pt x="982182" y="853576"/>
                  <a:pt x="979945" y="853748"/>
                  <a:pt x="977536" y="854092"/>
                </a:cubicBezTo>
                <a:cubicBezTo>
                  <a:pt x="975127" y="854436"/>
                  <a:pt x="972775" y="855010"/>
                  <a:pt x="970480" y="855813"/>
                </a:cubicBezTo>
                <a:cubicBezTo>
                  <a:pt x="968186" y="856616"/>
                  <a:pt x="966293" y="857648"/>
                  <a:pt x="964802" y="858910"/>
                </a:cubicBezTo>
                <a:cubicBezTo>
                  <a:pt x="963310" y="860172"/>
                  <a:pt x="962565" y="861606"/>
                  <a:pt x="962565" y="863212"/>
                </a:cubicBezTo>
                <a:cubicBezTo>
                  <a:pt x="962565" y="863442"/>
                  <a:pt x="962622" y="863614"/>
                  <a:pt x="962737" y="863729"/>
                </a:cubicBezTo>
                <a:cubicBezTo>
                  <a:pt x="962851" y="863843"/>
                  <a:pt x="963482" y="864474"/>
                  <a:pt x="964630" y="865622"/>
                </a:cubicBezTo>
                <a:cubicBezTo>
                  <a:pt x="959582" y="866998"/>
                  <a:pt x="956370" y="867687"/>
                  <a:pt x="954993" y="867687"/>
                </a:cubicBezTo>
                <a:cubicBezTo>
                  <a:pt x="951322" y="867687"/>
                  <a:pt x="947880" y="866711"/>
                  <a:pt x="944668" y="864761"/>
                </a:cubicBezTo>
                <a:cubicBezTo>
                  <a:pt x="941456" y="862811"/>
                  <a:pt x="939850" y="859427"/>
                  <a:pt x="939850" y="854608"/>
                </a:cubicBezTo>
                <a:close/>
                <a:moveTo>
                  <a:pt x="939161" y="385120"/>
                </a:moveTo>
                <a:cubicBezTo>
                  <a:pt x="939161" y="379843"/>
                  <a:pt x="940538" y="375140"/>
                  <a:pt x="943291" y="371010"/>
                </a:cubicBezTo>
                <a:cubicBezTo>
                  <a:pt x="946045" y="366880"/>
                  <a:pt x="949371" y="363094"/>
                  <a:pt x="953272" y="359652"/>
                </a:cubicBezTo>
                <a:cubicBezTo>
                  <a:pt x="953731" y="360341"/>
                  <a:pt x="954763" y="360685"/>
                  <a:pt x="956370" y="360685"/>
                </a:cubicBezTo>
                <a:cubicBezTo>
                  <a:pt x="959352" y="360685"/>
                  <a:pt x="962106" y="359824"/>
                  <a:pt x="964630" y="358103"/>
                </a:cubicBezTo>
                <a:cubicBezTo>
                  <a:pt x="967153" y="356383"/>
                  <a:pt x="969620" y="354088"/>
                  <a:pt x="972029" y="351220"/>
                </a:cubicBezTo>
                <a:cubicBezTo>
                  <a:pt x="974438" y="348352"/>
                  <a:pt x="976675" y="345140"/>
                  <a:pt x="978740" y="341584"/>
                </a:cubicBezTo>
                <a:cubicBezTo>
                  <a:pt x="980805" y="338027"/>
                  <a:pt x="982756" y="334528"/>
                  <a:pt x="984591" y="331086"/>
                </a:cubicBezTo>
                <a:cubicBezTo>
                  <a:pt x="986885" y="327186"/>
                  <a:pt x="989237" y="323228"/>
                  <a:pt x="991646" y="319213"/>
                </a:cubicBezTo>
                <a:cubicBezTo>
                  <a:pt x="994056" y="315197"/>
                  <a:pt x="996178" y="311928"/>
                  <a:pt x="998014" y="309404"/>
                </a:cubicBezTo>
                <a:cubicBezTo>
                  <a:pt x="1002373" y="304815"/>
                  <a:pt x="1007535" y="300914"/>
                  <a:pt x="1013501" y="297702"/>
                </a:cubicBezTo>
                <a:cubicBezTo>
                  <a:pt x="1019466" y="294490"/>
                  <a:pt x="1025547" y="292884"/>
                  <a:pt x="1031742" y="292884"/>
                </a:cubicBezTo>
                <a:cubicBezTo>
                  <a:pt x="1044820" y="292884"/>
                  <a:pt x="1055546" y="296900"/>
                  <a:pt x="1063921" y="304930"/>
                </a:cubicBezTo>
                <a:cubicBezTo>
                  <a:pt x="1072296" y="312960"/>
                  <a:pt x="1079007" y="325465"/>
                  <a:pt x="1084055" y="342444"/>
                </a:cubicBezTo>
                <a:cubicBezTo>
                  <a:pt x="1092774" y="330284"/>
                  <a:pt x="1101320" y="319499"/>
                  <a:pt x="1109695" y="310092"/>
                </a:cubicBezTo>
                <a:cubicBezTo>
                  <a:pt x="1118070" y="300685"/>
                  <a:pt x="1127420" y="291278"/>
                  <a:pt x="1137745" y="281871"/>
                </a:cubicBezTo>
                <a:lnTo>
                  <a:pt x="1154609" y="281871"/>
                </a:lnTo>
                <a:cubicBezTo>
                  <a:pt x="1146119" y="290131"/>
                  <a:pt x="1137630" y="299940"/>
                  <a:pt x="1129140" y="311297"/>
                </a:cubicBezTo>
                <a:cubicBezTo>
                  <a:pt x="1120651" y="322654"/>
                  <a:pt x="1112678" y="334471"/>
                  <a:pt x="1105221" y="346746"/>
                </a:cubicBezTo>
                <a:cubicBezTo>
                  <a:pt x="1097764" y="359021"/>
                  <a:pt x="1091110" y="371124"/>
                  <a:pt x="1085259" y="383055"/>
                </a:cubicBezTo>
                <a:cubicBezTo>
                  <a:pt x="1079409" y="394987"/>
                  <a:pt x="1074762" y="405656"/>
                  <a:pt x="1071321" y="415063"/>
                </a:cubicBezTo>
                <a:lnTo>
                  <a:pt x="1032430" y="427453"/>
                </a:lnTo>
                <a:cubicBezTo>
                  <a:pt x="1052621" y="396707"/>
                  <a:pt x="1062717" y="371583"/>
                  <a:pt x="1062717" y="352081"/>
                </a:cubicBezTo>
                <a:cubicBezTo>
                  <a:pt x="1062717" y="347721"/>
                  <a:pt x="1062200" y="343190"/>
                  <a:pt x="1061168" y="338486"/>
                </a:cubicBezTo>
                <a:cubicBezTo>
                  <a:pt x="1060135" y="333782"/>
                  <a:pt x="1058529" y="329480"/>
                  <a:pt x="1056349" y="325580"/>
                </a:cubicBezTo>
                <a:cubicBezTo>
                  <a:pt x="1054170" y="321680"/>
                  <a:pt x="1051416" y="318467"/>
                  <a:pt x="1048090" y="315943"/>
                </a:cubicBezTo>
                <a:cubicBezTo>
                  <a:pt x="1044763" y="313420"/>
                  <a:pt x="1040919" y="312157"/>
                  <a:pt x="1036560" y="312157"/>
                </a:cubicBezTo>
                <a:cubicBezTo>
                  <a:pt x="1031742" y="312157"/>
                  <a:pt x="1027440" y="313477"/>
                  <a:pt x="1023654" y="316115"/>
                </a:cubicBezTo>
                <a:cubicBezTo>
                  <a:pt x="1019868" y="318754"/>
                  <a:pt x="1016369" y="322310"/>
                  <a:pt x="1013157" y="326784"/>
                </a:cubicBezTo>
                <a:cubicBezTo>
                  <a:pt x="1009945" y="331259"/>
                  <a:pt x="1006962" y="336307"/>
                  <a:pt x="1004208" y="341928"/>
                </a:cubicBezTo>
                <a:cubicBezTo>
                  <a:pt x="1001455" y="347549"/>
                  <a:pt x="998702" y="353228"/>
                  <a:pt x="995949" y="358964"/>
                </a:cubicBezTo>
                <a:cubicBezTo>
                  <a:pt x="993195" y="364700"/>
                  <a:pt x="990499" y="370264"/>
                  <a:pt x="987861" y="375656"/>
                </a:cubicBezTo>
                <a:cubicBezTo>
                  <a:pt x="985222" y="381048"/>
                  <a:pt x="982354" y="385866"/>
                  <a:pt x="979257" y="390111"/>
                </a:cubicBezTo>
                <a:cubicBezTo>
                  <a:pt x="976159" y="394355"/>
                  <a:pt x="972775" y="397797"/>
                  <a:pt x="969104" y="400436"/>
                </a:cubicBezTo>
                <a:cubicBezTo>
                  <a:pt x="965433" y="403075"/>
                  <a:pt x="961188" y="404394"/>
                  <a:pt x="956370" y="404394"/>
                </a:cubicBezTo>
                <a:cubicBezTo>
                  <a:pt x="951781" y="404394"/>
                  <a:pt x="947765" y="402673"/>
                  <a:pt x="944324" y="399231"/>
                </a:cubicBezTo>
                <a:cubicBezTo>
                  <a:pt x="940882" y="395790"/>
                  <a:pt x="939161" y="391086"/>
                  <a:pt x="939161" y="385120"/>
                </a:cubicBezTo>
                <a:close/>
                <a:moveTo>
                  <a:pt x="933655" y="0"/>
                </a:moveTo>
                <a:lnTo>
                  <a:pt x="1108490" y="0"/>
                </a:lnTo>
                <a:lnTo>
                  <a:pt x="1124666" y="18929"/>
                </a:lnTo>
                <a:lnTo>
                  <a:pt x="948798" y="18929"/>
                </a:lnTo>
                <a:close/>
                <a:moveTo>
                  <a:pt x="933655" y="2781300"/>
                </a:moveTo>
                <a:lnTo>
                  <a:pt x="1108490" y="2781300"/>
                </a:lnTo>
                <a:lnTo>
                  <a:pt x="1124666" y="2800229"/>
                </a:lnTo>
                <a:lnTo>
                  <a:pt x="948798" y="2800229"/>
                </a:lnTo>
                <a:close/>
                <a:moveTo>
                  <a:pt x="933310" y="1179146"/>
                </a:moveTo>
                <a:cubicBezTo>
                  <a:pt x="933310" y="1172493"/>
                  <a:pt x="934400" y="1166068"/>
                  <a:pt x="936580" y="1159873"/>
                </a:cubicBezTo>
                <a:cubicBezTo>
                  <a:pt x="938760" y="1153678"/>
                  <a:pt x="941800" y="1148229"/>
                  <a:pt x="945700" y="1143525"/>
                </a:cubicBezTo>
                <a:cubicBezTo>
                  <a:pt x="949601" y="1138822"/>
                  <a:pt x="954305" y="1135036"/>
                  <a:pt x="959811" y="1132168"/>
                </a:cubicBezTo>
                <a:cubicBezTo>
                  <a:pt x="965318" y="1129300"/>
                  <a:pt x="971283" y="1127866"/>
                  <a:pt x="977708" y="1127866"/>
                </a:cubicBezTo>
                <a:cubicBezTo>
                  <a:pt x="982985" y="1127866"/>
                  <a:pt x="987746" y="1128726"/>
                  <a:pt x="991991" y="1130447"/>
                </a:cubicBezTo>
                <a:cubicBezTo>
                  <a:pt x="996235" y="1132168"/>
                  <a:pt x="1000079" y="1134462"/>
                  <a:pt x="1003520" y="1137330"/>
                </a:cubicBezTo>
                <a:cubicBezTo>
                  <a:pt x="1006962" y="1140198"/>
                  <a:pt x="1010059" y="1143468"/>
                  <a:pt x="1012813" y="1147139"/>
                </a:cubicBezTo>
                <a:cubicBezTo>
                  <a:pt x="1015566" y="1150810"/>
                  <a:pt x="1018090" y="1154711"/>
                  <a:pt x="1020384" y="1158841"/>
                </a:cubicBezTo>
                <a:cubicBezTo>
                  <a:pt x="1025432" y="1149204"/>
                  <a:pt x="1031856" y="1140887"/>
                  <a:pt x="1039657" y="1133889"/>
                </a:cubicBezTo>
                <a:cubicBezTo>
                  <a:pt x="1047459" y="1126891"/>
                  <a:pt x="1057439" y="1123392"/>
                  <a:pt x="1069600" y="1123392"/>
                </a:cubicBezTo>
                <a:cubicBezTo>
                  <a:pt x="1076942" y="1123392"/>
                  <a:pt x="1083883" y="1124940"/>
                  <a:pt x="1090422" y="1128038"/>
                </a:cubicBezTo>
                <a:cubicBezTo>
                  <a:pt x="1096961" y="1131135"/>
                  <a:pt x="1102640" y="1135437"/>
                  <a:pt x="1107458" y="1140944"/>
                </a:cubicBezTo>
                <a:cubicBezTo>
                  <a:pt x="1112276" y="1146451"/>
                  <a:pt x="1116119" y="1153047"/>
                  <a:pt x="1118988" y="1160734"/>
                </a:cubicBezTo>
                <a:cubicBezTo>
                  <a:pt x="1121856" y="1168420"/>
                  <a:pt x="1123290" y="1176737"/>
                  <a:pt x="1123290" y="1185685"/>
                </a:cubicBezTo>
                <a:cubicBezTo>
                  <a:pt x="1123290" y="1194404"/>
                  <a:pt x="1122085" y="1202435"/>
                  <a:pt x="1119676" y="1209777"/>
                </a:cubicBezTo>
                <a:cubicBezTo>
                  <a:pt x="1117267" y="1217119"/>
                  <a:pt x="1113940" y="1223429"/>
                  <a:pt x="1109695" y="1228706"/>
                </a:cubicBezTo>
                <a:cubicBezTo>
                  <a:pt x="1105450" y="1233983"/>
                  <a:pt x="1100403" y="1238056"/>
                  <a:pt x="1094552" y="1240924"/>
                </a:cubicBezTo>
                <a:cubicBezTo>
                  <a:pt x="1088701" y="1243792"/>
                  <a:pt x="1082334" y="1245226"/>
                  <a:pt x="1075451" y="1245226"/>
                </a:cubicBezTo>
                <a:cubicBezTo>
                  <a:pt x="1064667" y="1245226"/>
                  <a:pt x="1055374" y="1241899"/>
                  <a:pt x="1047573" y="1235245"/>
                </a:cubicBezTo>
                <a:cubicBezTo>
                  <a:pt x="1039772" y="1228592"/>
                  <a:pt x="1033577" y="1219184"/>
                  <a:pt x="1028988" y="1207024"/>
                </a:cubicBezTo>
                <a:cubicBezTo>
                  <a:pt x="1025088" y="1216202"/>
                  <a:pt x="1019294" y="1223945"/>
                  <a:pt x="1011608" y="1230255"/>
                </a:cubicBezTo>
                <a:cubicBezTo>
                  <a:pt x="1003922" y="1236565"/>
                  <a:pt x="994342" y="1239949"/>
                  <a:pt x="982870" y="1240408"/>
                </a:cubicBezTo>
                <a:cubicBezTo>
                  <a:pt x="975987" y="1240408"/>
                  <a:pt x="969505" y="1238744"/>
                  <a:pt x="963425" y="1235417"/>
                </a:cubicBezTo>
                <a:cubicBezTo>
                  <a:pt x="957345" y="1232091"/>
                  <a:pt x="952067" y="1227559"/>
                  <a:pt x="947593" y="1221823"/>
                </a:cubicBezTo>
                <a:cubicBezTo>
                  <a:pt x="943119" y="1216087"/>
                  <a:pt x="939620" y="1209548"/>
                  <a:pt x="937096" y="1202205"/>
                </a:cubicBezTo>
                <a:cubicBezTo>
                  <a:pt x="934572" y="1194863"/>
                  <a:pt x="933310" y="1187177"/>
                  <a:pt x="933310" y="1179146"/>
                </a:cubicBezTo>
                <a:close/>
                <a:moveTo>
                  <a:pt x="933310" y="1367107"/>
                </a:moveTo>
                <a:cubicBezTo>
                  <a:pt x="933310" y="1364583"/>
                  <a:pt x="933884" y="1362174"/>
                  <a:pt x="935031" y="1359880"/>
                </a:cubicBezTo>
                <a:cubicBezTo>
                  <a:pt x="936178" y="1357585"/>
                  <a:pt x="937498" y="1355520"/>
                  <a:pt x="938989" y="1353685"/>
                </a:cubicBezTo>
                <a:cubicBezTo>
                  <a:pt x="940481" y="1351849"/>
                  <a:pt x="942087" y="1350243"/>
                  <a:pt x="943807" y="1348866"/>
                </a:cubicBezTo>
                <a:cubicBezTo>
                  <a:pt x="945528" y="1347490"/>
                  <a:pt x="947077" y="1346457"/>
                  <a:pt x="948454" y="1345769"/>
                </a:cubicBezTo>
                <a:cubicBezTo>
                  <a:pt x="950289" y="1346687"/>
                  <a:pt x="952125" y="1347145"/>
                  <a:pt x="953960" y="1347145"/>
                </a:cubicBezTo>
                <a:cubicBezTo>
                  <a:pt x="957402" y="1347145"/>
                  <a:pt x="960901" y="1346113"/>
                  <a:pt x="964457" y="1344048"/>
                </a:cubicBezTo>
                <a:cubicBezTo>
                  <a:pt x="968014" y="1341983"/>
                  <a:pt x="971513" y="1339344"/>
                  <a:pt x="974954" y="1336132"/>
                </a:cubicBezTo>
                <a:cubicBezTo>
                  <a:pt x="978396" y="1332920"/>
                  <a:pt x="981780" y="1329192"/>
                  <a:pt x="985107" y="1324947"/>
                </a:cubicBezTo>
                <a:cubicBezTo>
                  <a:pt x="988434" y="1320702"/>
                  <a:pt x="991819" y="1316515"/>
                  <a:pt x="995260" y="1312385"/>
                </a:cubicBezTo>
                <a:cubicBezTo>
                  <a:pt x="996407" y="1311008"/>
                  <a:pt x="996981" y="1310205"/>
                  <a:pt x="996981" y="1309976"/>
                </a:cubicBezTo>
                <a:cubicBezTo>
                  <a:pt x="996981" y="1309746"/>
                  <a:pt x="997210" y="1309230"/>
                  <a:pt x="997669" y="1308427"/>
                </a:cubicBezTo>
                <a:cubicBezTo>
                  <a:pt x="998128" y="1307624"/>
                  <a:pt x="999218" y="1306247"/>
                  <a:pt x="1000939" y="1304297"/>
                </a:cubicBezTo>
                <a:cubicBezTo>
                  <a:pt x="1002660" y="1302347"/>
                  <a:pt x="1005585" y="1298962"/>
                  <a:pt x="1009715" y="1294144"/>
                </a:cubicBezTo>
                <a:cubicBezTo>
                  <a:pt x="1017516" y="1286572"/>
                  <a:pt x="1026063" y="1280492"/>
                  <a:pt x="1035355" y="1275903"/>
                </a:cubicBezTo>
                <a:cubicBezTo>
                  <a:pt x="1044648" y="1271315"/>
                  <a:pt x="1054112" y="1269020"/>
                  <a:pt x="1063749" y="1269020"/>
                </a:cubicBezTo>
                <a:cubicBezTo>
                  <a:pt x="1073156" y="1269020"/>
                  <a:pt x="1081588" y="1270798"/>
                  <a:pt x="1089045" y="1274354"/>
                </a:cubicBezTo>
                <a:cubicBezTo>
                  <a:pt x="1096502" y="1277911"/>
                  <a:pt x="1102812" y="1282729"/>
                  <a:pt x="1107974" y="1288809"/>
                </a:cubicBezTo>
                <a:cubicBezTo>
                  <a:pt x="1113137" y="1294890"/>
                  <a:pt x="1117095" y="1302003"/>
                  <a:pt x="1119848" y="1310148"/>
                </a:cubicBezTo>
                <a:cubicBezTo>
                  <a:pt x="1122601" y="1318293"/>
                  <a:pt x="1123978" y="1326840"/>
                  <a:pt x="1123978" y="1335788"/>
                </a:cubicBezTo>
                <a:cubicBezTo>
                  <a:pt x="1123978" y="1343819"/>
                  <a:pt x="1122945" y="1351103"/>
                  <a:pt x="1120880" y="1357642"/>
                </a:cubicBezTo>
                <a:cubicBezTo>
                  <a:pt x="1118815" y="1364182"/>
                  <a:pt x="1116177" y="1369688"/>
                  <a:pt x="1112965" y="1374162"/>
                </a:cubicBezTo>
                <a:cubicBezTo>
                  <a:pt x="1109752" y="1378637"/>
                  <a:pt x="1106024" y="1382078"/>
                  <a:pt x="1101779" y="1384487"/>
                </a:cubicBezTo>
                <a:cubicBezTo>
                  <a:pt x="1097535" y="1386896"/>
                  <a:pt x="1093347" y="1388101"/>
                  <a:pt x="1089217" y="1388101"/>
                </a:cubicBezTo>
                <a:cubicBezTo>
                  <a:pt x="1083940" y="1388101"/>
                  <a:pt x="1079294" y="1385749"/>
                  <a:pt x="1075279" y="1381046"/>
                </a:cubicBezTo>
                <a:cubicBezTo>
                  <a:pt x="1071263" y="1376342"/>
                  <a:pt x="1069256" y="1369746"/>
                  <a:pt x="1069256" y="1361256"/>
                </a:cubicBezTo>
                <a:cubicBezTo>
                  <a:pt x="1069256" y="1356438"/>
                  <a:pt x="1070173" y="1351849"/>
                  <a:pt x="1072009" y="1347490"/>
                </a:cubicBezTo>
                <a:cubicBezTo>
                  <a:pt x="1073844" y="1343130"/>
                  <a:pt x="1076254" y="1339287"/>
                  <a:pt x="1079236" y="1335960"/>
                </a:cubicBezTo>
                <a:cubicBezTo>
                  <a:pt x="1082219" y="1332633"/>
                  <a:pt x="1085661" y="1329937"/>
                  <a:pt x="1089561" y="1327872"/>
                </a:cubicBezTo>
                <a:cubicBezTo>
                  <a:pt x="1093462" y="1325807"/>
                  <a:pt x="1097592" y="1324545"/>
                  <a:pt x="1101951" y="1324086"/>
                </a:cubicBezTo>
                <a:lnTo>
                  <a:pt x="1101951" y="1323742"/>
                </a:lnTo>
                <a:cubicBezTo>
                  <a:pt x="1102181" y="1322595"/>
                  <a:pt x="1102296" y="1321505"/>
                  <a:pt x="1102296" y="1320473"/>
                </a:cubicBezTo>
                <a:cubicBezTo>
                  <a:pt x="1102296" y="1319440"/>
                  <a:pt x="1102296" y="1318236"/>
                  <a:pt x="1102296" y="1316859"/>
                </a:cubicBezTo>
                <a:cubicBezTo>
                  <a:pt x="1102296" y="1311582"/>
                  <a:pt x="1101206" y="1306993"/>
                  <a:pt x="1099026" y="1303092"/>
                </a:cubicBezTo>
                <a:cubicBezTo>
                  <a:pt x="1096846" y="1299192"/>
                  <a:pt x="1094093" y="1295922"/>
                  <a:pt x="1090766" y="1293284"/>
                </a:cubicBezTo>
                <a:cubicBezTo>
                  <a:pt x="1087439" y="1290645"/>
                  <a:pt x="1083825" y="1288695"/>
                  <a:pt x="1079925" y="1287433"/>
                </a:cubicBezTo>
                <a:cubicBezTo>
                  <a:pt x="1076024" y="1286171"/>
                  <a:pt x="1072238" y="1285540"/>
                  <a:pt x="1068567" y="1285540"/>
                </a:cubicBezTo>
                <a:cubicBezTo>
                  <a:pt x="1062602" y="1285540"/>
                  <a:pt x="1056808" y="1287146"/>
                  <a:pt x="1051187" y="1290358"/>
                </a:cubicBezTo>
                <a:cubicBezTo>
                  <a:pt x="1045566" y="1293570"/>
                  <a:pt x="1040174" y="1297758"/>
                  <a:pt x="1035011" y="1302920"/>
                </a:cubicBezTo>
                <a:cubicBezTo>
                  <a:pt x="1029849" y="1308083"/>
                  <a:pt x="1024916" y="1313876"/>
                  <a:pt x="1020212" y="1320301"/>
                </a:cubicBezTo>
                <a:cubicBezTo>
                  <a:pt x="1015509" y="1326725"/>
                  <a:pt x="1010977" y="1333149"/>
                  <a:pt x="1006618" y="1339574"/>
                </a:cubicBezTo>
                <a:cubicBezTo>
                  <a:pt x="1002488" y="1345539"/>
                  <a:pt x="998300" y="1351333"/>
                  <a:pt x="994056" y="1356954"/>
                </a:cubicBezTo>
                <a:cubicBezTo>
                  <a:pt x="989811" y="1362576"/>
                  <a:pt x="985451" y="1367681"/>
                  <a:pt x="980977" y="1372269"/>
                </a:cubicBezTo>
                <a:cubicBezTo>
                  <a:pt x="976503" y="1376858"/>
                  <a:pt x="971972" y="1380529"/>
                  <a:pt x="967383" y="1383283"/>
                </a:cubicBezTo>
                <a:cubicBezTo>
                  <a:pt x="962794" y="1386036"/>
                  <a:pt x="957976" y="1387413"/>
                  <a:pt x="952928" y="1387413"/>
                </a:cubicBezTo>
                <a:cubicBezTo>
                  <a:pt x="946274" y="1387413"/>
                  <a:pt x="941341" y="1385233"/>
                  <a:pt x="938129" y="1380874"/>
                </a:cubicBezTo>
                <a:cubicBezTo>
                  <a:pt x="934917" y="1376514"/>
                  <a:pt x="933310" y="1371925"/>
                  <a:pt x="933310" y="1367107"/>
                </a:cubicBezTo>
                <a:close/>
                <a:moveTo>
                  <a:pt x="933310" y="1652857"/>
                </a:moveTo>
                <a:cubicBezTo>
                  <a:pt x="933310" y="1650333"/>
                  <a:pt x="933884" y="1647924"/>
                  <a:pt x="935031" y="1645629"/>
                </a:cubicBezTo>
                <a:cubicBezTo>
                  <a:pt x="936178" y="1643335"/>
                  <a:pt x="937498" y="1641270"/>
                  <a:pt x="938989" y="1639434"/>
                </a:cubicBezTo>
                <a:cubicBezTo>
                  <a:pt x="940481" y="1637599"/>
                  <a:pt x="942087" y="1635993"/>
                  <a:pt x="943807" y="1634616"/>
                </a:cubicBezTo>
                <a:cubicBezTo>
                  <a:pt x="945528" y="1633239"/>
                  <a:pt x="947077" y="1632207"/>
                  <a:pt x="948454" y="1631519"/>
                </a:cubicBezTo>
                <a:cubicBezTo>
                  <a:pt x="950289" y="1632437"/>
                  <a:pt x="952125" y="1632895"/>
                  <a:pt x="953960" y="1632895"/>
                </a:cubicBezTo>
                <a:cubicBezTo>
                  <a:pt x="957402" y="1632895"/>
                  <a:pt x="960901" y="1631863"/>
                  <a:pt x="964457" y="1629798"/>
                </a:cubicBezTo>
                <a:cubicBezTo>
                  <a:pt x="968014" y="1627733"/>
                  <a:pt x="971513" y="1625094"/>
                  <a:pt x="974954" y="1621882"/>
                </a:cubicBezTo>
                <a:cubicBezTo>
                  <a:pt x="978396" y="1618670"/>
                  <a:pt x="981780" y="1614941"/>
                  <a:pt x="985107" y="1610697"/>
                </a:cubicBezTo>
                <a:cubicBezTo>
                  <a:pt x="988434" y="1606452"/>
                  <a:pt x="991819" y="1602265"/>
                  <a:pt x="995260" y="1598135"/>
                </a:cubicBezTo>
                <a:cubicBezTo>
                  <a:pt x="996407" y="1596758"/>
                  <a:pt x="996981" y="1595955"/>
                  <a:pt x="996981" y="1595725"/>
                </a:cubicBezTo>
                <a:cubicBezTo>
                  <a:pt x="996981" y="1595496"/>
                  <a:pt x="997210" y="1594980"/>
                  <a:pt x="997669" y="1594177"/>
                </a:cubicBezTo>
                <a:cubicBezTo>
                  <a:pt x="998128" y="1593374"/>
                  <a:pt x="999218" y="1591997"/>
                  <a:pt x="1000939" y="1590047"/>
                </a:cubicBezTo>
                <a:cubicBezTo>
                  <a:pt x="1002660" y="1588097"/>
                  <a:pt x="1005585" y="1584712"/>
                  <a:pt x="1009715" y="1579894"/>
                </a:cubicBezTo>
                <a:cubicBezTo>
                  <a:pt x="1017516" y="1572322"/>
                  <a:pt x="1026063" y="1566242"/>
                  <a:pt x="1035355" y="1561653"/>
                </a:cubicBezTo>
                <a:cubicBezTo>
                  <a:pt x="1044648" y="1557064"/>
                  <a:pt x="1054112" y="1554770"/>
                  <a:pt x="1063749" y="1554770"/>
                </a:cubicBezTo>
                <a:cubicBezTo>
                  <a:pt x="1073156" y="1554770"/>
                  <a:pt x="1081588" y="1556548"/>
                  <a:pt x="1089045" y="1560104"/>
                </a:cubicBezTo>
                <a:cubicBezTo>
                  <a:pt x="1096502" y="1563661"/>
                  <a:pt x="1102812" y="1568479"/>
                  <a:pt x="1107974" y="1574559"/>
                </a:cubicBezTo>
                <a:cubicBezTo>
                  <a:pt x="1113137" y="1580640"/>
                  <a:pt x="1117095" y="1587752"/>
                  <a:pt x="1119848" y="1595898"/>
                </a:cubicBezTo>
                <a:cubicBezTo>
                  <a:pt x="1122601" y="1604043"/>
                  <a:pt x="1123978" y="1612590"/>
                  <a:pt x="1123978" y="1621538"/>
                </a:cubicBezTo>
                <a:cubicBezTo>
                  <a:pt x="1123978" y="1629568"/>
                  <a:pt x="1122945" y="1636853"/>
                  <a:pt x="1120880" y="1643392"/>
                </a:cubicBezTo>
                <a:cubicBezTo>
                  <a:pt x="1118815" y="1649931"/>
                  <a:pt x="1116177" y="1655438"/>
                  <a:pt x="1112965" y="1659912"/>
                </a:cubicBezTo>
                <a:cubicBezTo>
                  <a:pt x="1109752" y="1664386"/>
                  <a:pt x="1106024" y="1667828"/>
                  <a:pt x="1101779" y="1670237"/>
                </a:cubicBezTo>
                <a:cubicBezTo>
                  <a:pt x="1097535" y="1672646"/>
                  <a:pt x="1093347" y="1673851"/>
                  <a:pt x="1089217" y="1673851"/>
                </a:cubicBezTo>
                <a:cubicBezTo>
                  <a:pt x="1083940" y="1673851"/>
                  <a:pt x="1079294" y="1671499"/>
                  <a:pt x="1075279" y="1666796"/>
                </a:cubicBezTo>
                <a:cubicBezTo>
                  <a:pt x="1071263" y="1662092"/>
                  <a:pt x="1069256" y="1655496"/>
                  <a:pt x="1069256" y="1647006"/>
                </a:cubicBezTo>
                <a:cubicBezTo>
                  <a:pt x="1069256" y="1642188"/>
                  <a:pt x="1070173" y="1637599"/>
                  <a:pt x="1072009" y="1633239"/>
                </a:cubicBezTo>
                <a:cubicBezTo>
                  <a:pt x="1073844" y="1628880"/>
                  <a:pt x="1076254" y="1625037"/>
                  <a:pt x="1079236" y="1621710"/>
                </a:cubicBezTo>
                <a:cubicBezTo>
                  <a:pt x="1082219" y="1618383"/>
                  <a:pt x="1085661" y="1615687"/>
                  <a:pt x="1089561" y="1613622"/>
                </a:cubicBezTo>
                <a:cubicBezTo>
                  <a:pt x="1093462" y="1611557"/>
                  <a:pt x="1097592" y="1610295"/>
                  <a:pt x="1101951" y="1609836"/>
                </a:cubicBezTo>
                <a:lnTo>
                  <a:pt x="1101951" y="1609492"/>
                </a:lnTo>
                <a:cubicBezTo>
                  <a:pt x="1102181" y="1608345"/>
                  <a:pt x="1102296" y="1607255"/>
                  <a:pt x="1102296" y="1606222"/>
                </a:cubicBezTo>
                <a:cubicBezTo>
                  <a:pt x="1102296" y="1605190"/>
                  <a:pt x="1102296" y="1603985"/>
                  <a:pt x="1102296" y="1602609"/>
                </a:cubicBezTo>
                <a:cubicBezTo>
                  <a:pt x="1102296" y="1597331"/>
                  <a:pt x="1101206" y="1592743"/>
                  <a:pt x="1099026" y="1588842"/>
                </a:cubicBezTo>
                <a:cubicBezTo>
                  <a:pt x="1096846" y="1584942"/>
                  <a:pt x="1094093" y="1581672"/>
                  <a:pt x="1090766" y="1579033"/>
                </a:cubicBezTo>
                <a:cubicBezTo>
                  <a:pt x="1087439" y="1576395"/>
                  <a:pt x="1083825" y="1574445"/>
                  <a:pt x="1079925" y="1573183"/>
                </a:cubicBezTo>
                <a:cubicBezTo>
                  <a:pt x="1076024" y="1571921"/>
                  <a:pt x="1072238" y="1571290"/>
                  <a:pt x="1068567" y="1571290"/>
                </a:cubicBezTo>
                <a:cubicBezTo>
                  <a:pt x="1062602" y="1571290"/>
                  <a:pt x="1056808" y="1572896"/>
                  <a:pt x="1051187" y="1576108"/>
                </a:cubicBezTo>
                <a:cubicBezTo>
                  <a:pt x="1045566" y="1579320"/>
                  <a:pt x="1040174" y="1583508"/>
                  <a:pt x="1035011" y="1588670"/>
                </a:cubicBezTo>
                <a:cubicBezTo>
                  <a:pt x="1029849" y="1593833"/>
                  <a:pt x="1024916" y="1599626"/>
                  <a:pt x="1020212" y="1606050"/>
                </a:cubicBezTo>
                <a:cubicBezTo>
                  <a:pt x="1015509" y="1612475"/>
                  <a:pt x="1010977" y="1618899"/>
                  <a:pt x="1006618" y="1625324"/>
                </a:cubicBezTo>
                <a:cubicBezTo>
                  <a:pt x="1002488" y="1631289"/>
                  <a:pt x="998300" y="1637083"/>
                  <a:pt x="994056" y="1642704"/>
                </a:cubicBezTo>
                <a:cubicBezTo>
                  <a:pt x="989811" y="1648325"/>
                  <a:pt x="985451" y="1653431"/>
                  <a:pt x="980977" y="1658019"/>
                </a:cubicBezTo>
                <a:cubicBezTo>
                  <a:pt x="976503" y="1662608"/>
                  <a:pt x="971972" y="1666279"/>
                  <a:pt x="967383" y="1669033"/>
                </a:cubicBezTo>
                <a:cubicBezTo>
                  <a:pt x="962794" y="1671786"/>
                  <a:pt x="957976" y="1673163"/>
                  <a:pt x="952928" y="1673163"/>
                </a:cubicBezTo>
                <a:cubicBezTo>
                  <a:pt x="946274" y="1673163"/>
                  <a:pt x="941341" y="1670983"/>
                  <a:pt x="938129" y="1666623"/>
                </a:cubicBezTo>
                <a:cubicBezTo>
                  <a:pt x="934917" y="1662264"/>
                  <a:pt x="933310" y="1657675"/>
                  <a:pt x="933310" y="1652857"/>
                </a:cubicBezTo>
                <a:close/>
                <a:moveTo>
                  <a:pt x="933310" y="1992101"/>
                </a:moveTo>
                <a:cubicBezTo>
                  <a:pt x="933310" y="1981317"/>
                  <a:pt x="936351" y="1972427"/>
                  <a:pt x="942431" y="1965428"/>
                </a:cubicBezTo>
                <a:cubicBezTo>
                  <a:pt x="948511" y="1958430"/>
                  <a:pt x="956599" y="1954931"/>
                  <a:pt x="966694" y="1954931"/>
                </a:cubicBezTo>
                <a:cubicBezTo>
                  <a:pt x="973348" y="1954931"/>
                  <a:pt x="979486" y="1956308"/>
                  <a:pt x="985107" y="1959061"/>
                </a:cubicBezTo>
                <a:cubicBezTo>
                  <a:pt x="990729" y="1961815"/>
                  <a:pt x="995490" y="1965428"/>
                  <a:pt x="999390" y="1969903"/>
                </a:cubicBezTo>
                <a:cubicBezTo>
                  <a:pt x="1003291" y="1974377"/>
                  <a:pt x="1006331" y="1979310"/>
                  <a:pt x="1008511" y="1984702"/>
                </a:cubicBezTo>
                <a:cubicBezTo>
                  <a:pt x="1010690" y="1990094"/>
                  <a:pt x="1011780" y="1995428"/>
                  <a:pt x="1011780" y="2000705"/>
                </a:cubicBezTo>
                <a:cubicBezTo>
                  <a:pt x="1011780" y="2011489"/>
                  <a:pt x="1008568" y="2020552"/>
                  <a:pt x="1002143" y="2027894"/>
                </a:cubicBezTo>
                <a:cubicBezTo>
                  <a:pt x="995719" y="2035237"/>
                  <a:pt x="987459" y="2038908"/>
                  <a:pt x="977364" y="2038908"/>
                </a:cubicBezTo>
                <a:cubicBezTo>
                  <a:pt x="971398" y="2038908"/>
                  <a:pt x="965719" y="2037703"/>
                  <a:pt x="960327" y="2035294"/>
                </a:cubicBezTo>
                <a:cubicBezTo>
                  <a:pt x="954935" y="2032885"/>
                  <a:pt x="950232" y="2029615"/>
                  <a:pt x="946217" y="2025485"/>
                </a:cubicBezTo>
                <a:cubicBezTo>
                  <a:pt x="942201" y="2021355"/>
                  <a:pt x="939047" y="2016422"/>
                  <a:pt x="936752" y="2010686"/>
                </a:cubicBezTo>
                <a:cubicBezTo>
                  <a:pt x="934458" y="2004950"/>
                  <a:pt x="933310" y="1998755"/>
                  <a:pt x="933310" y="1992101"/>
                </a:cubicBezTo>
                <a:close/>
                <a:moveTo>
                  <a:pt x="933310" y="2988896"/>
                </a:moveTo>
                <a:cubicBezTo>
                  <a:pt x="933310" y="2982931"/>
                  <a:pt x="934228" y="2977596"/>
                  <a:pt x="936064" y="2972893"/>
                </a:cubicBezTo>
                <a:cubicBezTo>
                  <a:pt x="937899" y="2968189"/>
                  <a:pt x="940194" y="2964116"/>
                  <a:pt x="942947" y="2960675"/>
                </a:cubicBezTo>
                <a:cubicBezTo>
                  <a:pt x="945700" y="2957233"/>
                  <a:pt x="948798" y="2954365"/>
                  <a:pt x="952240" y="2952071"/>
                </a:cubicBezTo>
                <a:cubicBezTo>
                  <a:pt x="955681" y="2949776"/>
                  <a:pt x="959008" y="2948055"/>
                  <a:pt x="962220" y="2946908"/>
                </a:cubicBezTo>
                <a:cubicBezTo>
                  <a:pt x="955566" y="2943237"/>
                  <a:pt x="950404" y="2939394"/>
                  <a:pt x="946733" y="2935379"/>
                </a:cubicBezTo>
                <a:cubicBezTo>
                  <a:pt x="943062" y="2931363"/>
                  <a:pt x="940366" y="2927463"/>
                  <a:pt x="938645" y="2923677"/>
                </a:cubicBezTo>
                <a:cubicBezTo>
                  <a:pt x="936924" y="2919891"/>
                  <a:pt x="935949" y="2916335"/>
                  <a:pt x="935720" y="2913008"/>
                </a:cubicBezTo>
                <a:cubicBezTo>
                  <a:pt x="935490" y="2909681"/>
                  <a:pt x="935375" y="2906985"/>
                  <a:pt x="935375" y="2904920"/>
                </a:cubicBezTo>
                <a:cubicBezTo>
                  <a:pt x="935375" y="2899872"/>
                  <a:pt x="936293" y="2895570"/>
                  <a:pt x="938129" y="2892014"/>
                </a:cubicBezTo>
                <a:cubicBezTo>
                  <a:pt x="939964" y="2888458"/>
                  <a:pt x="942316" y="2885532"/>
                  <a:pt x="945184" y="2883238"/>
                </a:cubicBezTo>
                <a:cubicBezTo>
                  <a:pt x="948052" y="2880943"/>
                  <a:pt x="951207" y="2879222"/>
                  <a:pt x="954649" y="2878075"/>
                </a:cubicBezTo>
                <a:cubicBezTo>
                  <a:pt x="958090" y="2876928"/>
                  <a:pt x="961302" y="2876354"/>
                  <a:pt x="964285" y="2876354"/>
                </a:cubicBezTo>
                <a:cubicBezTo>
                  <a:pt x="970021" y="2876354"/>
                  <a:pt x="974954" y="2877444"/>
                  <a:pt x="979084" y="2879624"/>
                </a:cubicBezTo>
                <a:cubicBezTo>
                  <a:pt x="983214" y="2881804"/>
                  <a:pt x="987230" y="2884500"/>
                  <a:pt x="991130" y="2887712"/>
                </a:cubicBezTo>
                <a:cubicBezTo>
                  <a:pt x="992277" y="2886794"/>
                  <a:pt x="993884" y="2885647"/>
                  <a:pt x="995949" y="2884270"/>
                </a:cubicBezTo>
                <a:cubicBezTo>
                  <a:pt x="998014" y="2882893"/>
                  <a:pt x="1000365" y="2881632"/>
                  <a:pt x="1003004" y="2880484"/>
                </a:cubicBezTo>
                <a:cubicBezTo>
                  <a:pt x="1005642" y="2879337"/>
                  <a:pt x="1008338" y="2878362"/>
                  <a:pt x="1011092" y="2877559"/>
                </a:cubicBezTo>
                <a:cubicBezTo>
                  <a:pt x="1013845" y="2876756"/>
                  <a:pt x="1016598" y="2876354"/>
                  <a:pt x="1019352" y="2876354"/>
                </a:cubicBezTo>
                <a:cubicBezTo>
                  <a:pt x="1025547" y="2876354"/>
                  <a:pt x="1031053" y="2877788"/>
                  <a:pt x="1035872" y="2880656"/>
                </a:cubicBezTo>
                <a:cubicBezTo>
                  <a:pt x="1040690" y="2883524"/>
                  <a:pt x="1044246" y="2887253"/>
                  <a:pt x="1046541" y="2891842"/>
                </a:cubicBezTo>
                <a:lnTo>
                  <a:pt x="1054112" y="2881517"/>
                </a:lnTo>
                <a:cubicBezTo>
                  <a:pt x="1060307" y="2885647"/>
                  <a:pt x="1066101" y="2888974"/>
                  <a:pt x="1071493" y="2891498"/>
                </a:cubicBezTo>
                <a:cubicBezTo>
                  <a:pt x="1076885" y="2894021"/>
                  <a:pt x="1081875" y="2895857"/>
                  <a:pt x="1086464" y="2897004"/>
                </a:cubicBezTo>
                <a:cubicBezTo>
                  <a:pt x="1091053" y="2898151"/>
                  <a:pt x="1095470" y="2898897"/>
                  <a:pt x="1099714" y="2899241"/>
                </a:cubicBezTo>
                <a:cubicBezTo>
                  <a:pt x="1103959" y="2899585"/>
                  <a:pt x="1108032" y="2899757"/>
                  <a:pt x="1111932" y="2899757"/>
                </a:cubicBezTo>
                <a:lnTo>
                  <a:pt x="1121225" y="2899757"/>
                </a:lnTo>
                <a:lnTo>
                  <a:pt x="1151511" y="2897004"/>
                </a:lnTo>
                <a:lnTo>
                  <a:pt x="1144972" y="2908706"/>
                </a:lnTo>
                <a:cubicBezTo>
                  <a:pt x="1136941" y="2911230"/>
                  <a:pt x="1128165" y="2913295"/>
                  <a:pt x="1118643" y="2914901"/>
                </a:cubicBezTo>
                <a:cubicBezTo>
                  <a:pt x="1109121" y="2916507"/>
                  <a:pt x="1100460" y="2917310"/>
                  <a:pt x="1092659" y="2917310"/>
                </a:cubicBezTo>
                <a:cubicBezTo>
                  <a:pt x="1087152" y="2917310"/>
                  <a:pt x="1080326" y="2916449"/>
                  <a:pt x="1072181" y="2914729"/>
                </a:cubicBezTo>
                <a:cubicBezTo>
                  <a:pt x="1064036" y="2913008"/>
                  <a:pt x="1056751" y="2910886"/>
                  <a:pt x="1050327" y="2908362"/>
                </a:cubicBezTo>
                <a:cubicBezTo>
                  <a:pt x="1049409" y="2914557"/>
                  <a:pt x="1047000" y="2920178"/>
                  <a:pt x="1043099" y="2925226"/>
                </a:cubicBezTo>
                <a:cubicBezTo>
                  <a:pt x="1039199" y="2930274"/>
                  <a:pt x="1034495" y="2934748"/>
                  <a:pt x="1028988" y="2938648"/>
                </a:cubicBezTo>
                <a:cubicBezTo>
                  <a:pt x="1023482" y="2942549"/>
                  <a:pt x="1017631" y="2945761"/>
                  <a:pt x="1011436" y="2948285"/>
                </a:cubicBezTo>
                <a:cubicBezTo>
                  <a:pt x="1005241" y="2950809"/>
                  <a:pt x="999390" y="2952530"/>
                  <a:pt x="993884" y="2953447"/>
                </a:cubicBezTo>
                <a:lnTo>
                  <a:pt x="1007306" y="2966526"/>
                </a:lnTo>
                <a:cubicBezTo>
                  <a:pt x="1013501" y="2972950"/>
                  <a:pt x="1019352" y="2978686"/>
                  <a:pt x="1024858" y="2983734"/>
                </a:cubicBezTo>
                <a:cubicBezTo>
                  <a:pt x="1030365" y="2988782"/>
                  <a:pt x="1034954" y="2991305"/>
                  <a:pt x="1038625" y="2991305"/>
                </a:cubicBezTo>
                <a:cubicBezTo>
                  <a:pt x="1041608" y="2991305"/>
                  <a:pt x="1043730" y="2990216"/>
                  <a:pt x="1044992" y="2988036"/>
                </a:cubicBezTo>
                <a:cubicBezTo>
                  <a:pt x="1046254" y="2985856"/>
                  <a:pt x="1046885" y="2983275"/>
                  <a:pt x="1046885" y="2980292"/>
                </a:cubicBezTo>
                <a:cubicBezTo>
                  <a:pt x="1046885" y="2975474"/>
                  <a:pt x="1045394" y="2970197"/>
                  <a:pt x="1042411" y="2964461"/>
                </a:cubicBezTo>
                <a:cubicBezTo>
                  <a:pt x="1039428" y="2958725"/>
                  <a:pt x="1034954" y="2953333"/>
                  <a:pt x="1028988" y="2948285"/>
                </a:cubicBezTo>
                <a:cubicBezTo>
                  <a:pt x="1034954" y="2939336"/>
                  <a:pt x="1041436" y="2933084"/>
                  <a:pt x="1048434" y="2929528"/>
                </a:cubicBezTo>
                <a:cubicBezTo>
                  <a:pt x="1055432" y="2925972"/>
                  <a:pt x="1062487" y="2924193"/>
                  <a:pt x="1069600" y="2924193"/>
                </a:cubicBezTo>
                <a:cubicBezTo>
                  <a:pt x="1076024" y="2924193"/>
                  <a:pt x="1082047" y="2925513"/>
                  <a:pt x="1087669" y="2928151"/>
                </a:cubicBezTo>
                <a:cubicBezTo>
                  <a:pt x="1093290" y="2930790"/>
                  <a:pt x="1098223" y="2934576"/>
                  <a:pt x="1102468" y="2939509"/>
                </a:cubicBezTo>
                <a:cubicBezTo>
                  <a:pt x="1106712" y="2944442"/>
                  <a:pt x="1110097" y="2950407"/>
                  <a:pt x="1112620" y="2957405"/>
                </a:cubicBezTo>
                <a:cubicBezTo>
                  <a:pt x="1115144" y="2964403"/>
                  <a:pt x="1116406" y="2972147"/>
                  <a:pt x="1116406" y="2980636"/>
                </a:cubicBezTo>
                <a:cubicBezTo>
                  <a:pt x="1116406" y="2984308"/>
                  <a:pt x="1115718" y="2988724"/>
                  <a:pt x="1114341" y="2993887"/>
                </a:cubicBezTo>
                <a:cubicBezTo>
                  <a:pt x="1112965" y="2999049"/>
                  <a:pt x="1110441" y="3004441"/>
                  <a:pt x="1106770" y="3010062"/>
                </a:cubicBezTo>
                <a:cubicBezTo>
                  <a:pt x="1103099" y="3015684"/>
                  <a:pt x="1098166" y="3021305"/>
                  <a:pt x="1091971" y="3026926"/>
                </a:cubicBezTo>
                <a:cubicBezTo>
                  <a:pt x="1085776" y="3032548"/>
                  <a:pt x="1077917" y="3037653"/>
                  <a:pt x="1068395" y="3042242"/>
                </a:cubicBezTo>
                <a:cubicBezTo>
                  <a:pt x="1058873" y="3046831"/>
                  <a:pt x="1047459" y="3050502"/>
                  <a:pt x="1034151" y="3053255"/>
                </a:cubicBezTo>
                <a:cubicBezTo>
                  <a:pt x="1020843" y="3056008"/>
                  <a:pt x="1005241" y="3057385"/>
                  <a:pt x="987344" y="3057385"/>
                </a:cubicBezTo>
                <a:lnTo>
                  <a:pt x="993884" y="3046372"/>
                </a:lnTo>
                <a:cubicBezTo>
                  <a:pt x="1010403" y="3045454"/>
                  <a:pt x="1024801" y="3042873"/>
                  <a:pt x="1037076" y="3038628"/>
                </a:cubicBezTo>
                <a:cubicBezTo>
                  <a:pt x="1049351" y="3034384"/>
                  <a:pt x="1059504" y="3028934"/>
                  <a:pt x="1067535" y="3022280"/>
                </a:cubicBezTo>
                <a:cubicBezTo>
                  <a:pt x="1075565" y="3015627"/>
                  <a:pt x="1081588" y="3007997"/>
                  <a:pt x="1085604" y="2999393"/>
                </a:cubicBezTo>
                <a:cubicBezTo>
                  <a:pt x="1089619" y="2990789"/>
                  <a:pt x="1091626" y="2981554"/>
                  <a:pt x="1091626" y="2971688"/>
                </a:cubicBezTo>
                <a:cubicBezTo>
                  <a:pt x="1091626" y="2967788"/>
                  <a:pt x="1091110" y="2964002"/>
                  <a:pt x="1090078" y="2960331"/>
                </a:cubicBezTo>
                <a:cubicBezTo>
                  <a:pt x="1089045" y="2956660"/>
                  <a:pt x="1087439" y="2953333"/>
                  <a:pt x="1085259" y="2950350"/>
                </a:cubicBezTo>
                <a:cubicBezTo>
                  <a:pt x="1083080" y="2947367"/>
                  <a:pt x="1080441" y="2945015"/>
                  <a:pt x="1077344" y="2943294"/>
                </a:cubicBezTo>
                <a:cubicBezTo>
                  <a:pt x="1074246" y="2941574"/>
                  <a:pt x="1070632" y="2940713"/>
                  <a:pt x="1066502" y="2940713"/>
                </a:cubicBezTo>
                <a:cubicBezTo>
                  <a:pt x="1064437" y="2940713"/>
                  <a:pt x="1062258" y="2941115"/>
                  <a:pt x="1059963" y="2941918"/>
                </a:cubicBezTo>
                <a:cubicBezTo>
                  <a:pt x="1057669" y="2942721"/>
                  <a:pt x="1055718" y="2944040"/>
                  <a:pt x="1054112" y="2945876"/>
                </a:cubicBezTo>
                <a:cubicBezTo>
                  <a:pt x="1057325" y="2951153"/>
                  <a:pt x="1059562" y="2956201"/>
                  <a:pt x="1060824" y="2961019"/>
                </a:cubicBezTo>
                <a:cubicBezTo>
                  <a:pt x="1062086" y="2965837"/>
                  <a:pt x="1062717" y="2970541"/>
                  <a:pt x="1062717" y="2975130"/>
                </a:cubicBezTo>
                <a:cubicBezTo>
                  <a:pt x="1062717" y="2977654"/>
                  <a:pt x="1062315" y="2980866"/>
                  <a:pt x="1061512" y="2984766"/>
                </a:cubicBezTo>
                <a:cubicBezTo>
                  <a:pt x="1060709" y="2988667"/>
                  <a:pt x="1059275" y="2992510"/>
                  <a:pt x="1057210" y="2996296"/>
                </a:cubicBezTo>
                <a:cubicBezTo>
                  <a:pt x="1055145" y="3000082"/>
                  <a:pt x="1052220" y="3003351"/>
                  <a:pt x="1048434" y="3006104"/>
                </a:cubicBezTo>
                <a:cubicBezTo>
                  <a:pt x="1044648" y="3008858"/>
                  <a:pt x="1039772" y="3010234"/>
                  <a:pt x="1033807" y="3010234"/>
                </a:cubicBezTo>
                <a:cubicBezTo>
                  <a:pt x="1026694" y="3010234"/>
                  <a:pt x="1020269" y="3007825"/>
                  <a:pt x="1014533" y="3003007"/>
                </a:cubicBezTo>
                <a:cubicBezTo>
                  <a:pt x="1008797" y="2998189"/>
                  <a:pt x="1003176" y="2992797"/>
                  <a:pt x="997669" y="2986831"/>
                </a:cubicBezTo>
                <a:cubicBezTo>
                  <a:pt x="992851" y="2981554"/>
                  <a:pt x="987975" y="2976736"/>
                  <a:pt x="983042" y="2972376"/>
                </a:cubicBezTo>
                <a:cubicBezTo>
                  <a:pt x="978109" y="2968017"/>
                  <a:pt x="972660" y="2965837"/>
                  <a:pt x="966694" y="2965837"/>
                </a:cubicBezTo>
                <a:cubicBezTo>
                  <a:pt x="965088" y="2965837"/>
                  <a:pt x="963138" y="2966124"/>
                  <a:pt x="960844" y="2966698"/>
                </a:cubicBezTo>
                <a:cubicBezTo>
                  <a:pt x="958549" y="2967271"/>
                  <a:pt x="956370" y="2968304"/>
                  <a:pt x="954305" y="2969795"/>
                </a:cubicBezTo>
                <a:cubicBezTo>
                  <a:pt x="952240" y="2971287"/>
                  <a:pt x="950519" y="2973237"/>
                  <a:pt x="949142" y="2975646"/>
                </a:cubicBezTo>
                <a:cubicBezTo>
                  <a:pt x="947765" y="2978055"/>
                  <a:pt x="947077" y="2981095"/>
                  <a:pt x="947077" y="2984766"/>
                </a:cubicBezTo>
                <a:cubicBezTo>
                  <a:pt x="947077" y="2988896"/>
                  <a:pt x="948167" y="2992969"/>
                  <a:pt x="950347" y="2996984"/>
                </a:cubicBezTo>
                <a:cubicBezTo>
                  <a:pt x="952526" y="3000999"/>
                  <a:pt x="956255" y="3004613"/>
                  <a:pt x="961532" y="3007825"/>
                </a:cubicBezTo>
                <a:cubicBezTo>
                  <a:pt x="962679" y="3003237"/>
                  <a:pt x="964630" y="2999565"/>
                  <a:pt x="967383" y="2996812"/>
                </a:cubicBezTo>
                <a:cubicBezTo>
                  <a:pt x="970136" y="2994059"/>
                  <a:pt x="973807" y="2992682"/>
                  <a:pt x="978396" y="2992682"/>
                </a:cubicBezTo>
                <a:cubicBezTo>
                  <a:pt x="980461" y="2992682"/>
                  <a:pt x="982583" y="2993256"/>
                  <a:pt x="984763" y="2994403"/>
                </a:cubicBezTo>
                <a:cubicBezTo>
                  <a:pt x="986943" y="2995550"/>
                  <a:pt x="989008" y="2997042"/>
                  <a:pt x="990958" y="2998877"/>
                </a:cubicBezTo>
                <a:cubicBezTo>
                  <a:pt x="992908" y="3000713"/>
                  <a:pt x="994457" y="3002950"/>
                  <a:pt x="995604" y="3005588"/>
                </a:cubicBezTo>
                <a:cubicBezTo>
                  <a:pt x="996752" y="3008227"/>
                  <a:pt x="997325" y="3011038"/>
                  <a:pt x="997325" y="3014020"/>
                </a:cubicBezTo>
                <a:cubicBezTo>
                  <a:pt x="997325" y="3020674"/>
                  <a:pt x="995088" y="3026410"/>
                  <a:pt x="990614" y="3031229"/>
                </a:cubicBezTo>
                <a:cubicBezTo>
                  <a:pt x="986140" y="3036047"/>
                  <a:pt x="979887" y="3038456"/>
                  <a:pt x="971857" y="3038456"/>
                </a:cubicBezTo>
                <a:cubicBezTo>
                  <a:pt x="966580" y="3038456"/>
                  <a:pt x="961589" y="3036850"/>
                  <a:pt x="956886" y="3033638"/>
                </a:cubicBezTo>
                <a:cubicBezTo>
                  <a:pt x="952182" y="3030426"/>
                  <a:pt x="948110" y="3026353"/>
                  <a:pt x="944668" y="3021420"/>
                </a:cubicBezTo>
                <a:cubicBezTo>
                  <a:pt x="941226" y="3016487"/>
                  <a:pt x="938473" y="3011152"/>
                  <a:pt x="936408" y="3005416"/>
                </a:cubicBezTo>
                <a:cubicBezTo>
                  <a:pt x="934343" y="2999680"/>
                  <a:pt x="933310" y="2994174"/>
                  <a:pt x="933310" y="2988896"/>
                </a:cubicBezTo>
                <a:close/>
                <a:moveTo>
                  <a:pt x="933310" y="3705197"/>
                </a:moveTo>
                <a:lnTo>
                  <a:pt x="933310" y="3553764"/>
                </a:lnTo>
                <a:lnTo>
                  <a:pt x="949830" y="3542062"/>
                </a:lnTo>
                <a:lnTo>
                  <a:pt x="949830" y="3693839"/>
                </a:lnTo>
                <a:close/>
                <a:moveTo>
                  <a:pt x="933310" y="3998546"/>
                </a:moveTo>
                <a:cubicBezTo>
                  <a:pt x="933310" y="3992581"/>
                  <a:pt x="934228" y="3987246"/>
                  <a:pt x="936064" y="3982543"/>
                </a:cubicBezTo>
                <a:cubicBezTo>
                  <a:pt x="937899" y="3977839"/>
                  <a:pt x="940194" y="3973767"/>
                  <a:pt x="942947" y="3970325"/>
                </a:cubicBezTo>
                <a:cubicBezTo>
                  <a:pt x="945700" y="3966883"/>
                  <a:pt x="948798" y="3964015"/>
                  <a:pt x="952240" y="3961721"/>
                </a:cubicBezTo>
                <a:cubicBezTo>
                  <a:pt x="955681" y="3959426"/>
                  <a:pt x="959008" y="3957705"/>
                  <a:pt x="962220" y="3956558"/>
                </a:cubicBezTo>
                <a:cubicBezTo>
                  <a:pt x="955566" y="3952887"/>
                  <a:pt x="950404" y="3949044"/>
                  <a:pt x="946733" y="3945029"/>
                </a:cubicBezTo>
                <a:cubicBezTo>
                  <a:pt x="943062" y="3941013"/>
                  <a:pt x="940366" y="3937113"/>
                  <a:pt x="938645" y="3933327"/>
                </a:cubicBezTo>
                <a:cubicBezTo>
                  <a:pt x="936924" y="3929541"/>
                  <a:pt x="935949" y="3925985"/>
                  <a:pt x="935720" y="3922658"/>
                </a:cubicBezTo>
                <a:cubicBezTo>
                  <a:pt x="935490" y="3919331"/>
                  <a:pt x="935375" y="3916635"/>
                  <a:pt x="935375" y="3914570"/>
                </a:cubicBezTo>
                <a:cubicBezTo>
                  <a:pt x="935375" y="3909522"/>
                  <a:pt x="936293" y="3905220"/>
                  <a:pt x="938129" y="3901664"/>
                </a:cubicBezTo>
                <a:cubicBezTo>
                  <a:pt x="939964" y="3898108"/>
                  <a:pt x="942316" y="3895182"/>
                  <a:pt x="945184" y="3892888"/>
                </a:cubicBezTo>
                <a:cubicBezTo>
                  <a:pt x="948052" y="3890593"/>
                  <a:pt x="951207" y="3888873"/>
                  <a:pt x="954649" y="3887725"/>
                </a:cubicBezTo>
                <a:cubicBezTo>
                  <a:pt x="958090" y="3886578"/>
                  <a:pt x="961302" y="3886004"/>
                  <a:pt x="964285" y="3886004"/>
                </a:cubicBezTo>
                <a:cubicBezTo>
                  <a:pt x="970021" y="3886004"/>
                  <a:pt x="974954" y="3887094"/>
                  <a:pt x="979084" y="3889274"/>
                </a:cubicBezTo>
                <a:cubicBezTo>
                  <a:pt x="983214" y="3891454"/>
                  <a:pt x="987230" y="3894150"/>
                  <a:pt x="991130" y="3897362"/>
                </a:cubicBezTo>
                <a:cubicBezTo>
                  <a:pt x="992277" y="3896444"/>
                  <a:pt x="993884" y="3895297"/>
                  <a:pt x="995949" y="3893920"/>
                </a:cubicBezTo>
                <a:cubicBezTo>
                  <a:pt x="998014" y="3892544"/>
                  <a:pt x="1000365" y="3891282"/>
                  <a:pt x="1003004" y="3890134"/>
                </a:cubicBezTo>
                <a:cubicBezTo>
                  <a:pt x="1005642" y="3888987"/>
                  <a:pt x="1008338" y="3888012"/>
                  <a:pt x="1011092" y="3887209"/>
                </a:cubicBezTo>
                <a:cubicBezTo>
                  <a:pt x="1013845" y="3886406"/>
                  <a:pt x="1016598" y="3886004"/>
                  <a:pt x="1019352" y="3886004"/>
                </a:cubicBezTo>
                <a:cubicBezTo>
                  <a:pt x="1025547" y="3886004"/>
                  <a:pt x="1031053" y="3887438"/>
                  <a:pt x="1035872" y="3890307"/>
                </a:cubicBezTo>
                <a:cubicBezTo>
                  <a:pt x="1040690" y="3893175"/>
                  <a:pt x="1044246" y="3896903"/>
                  <a:pt x="1046541" y="3901492"/>
                </a:cubicBezTo>
                <a:lnTo>
                  <a:pt x="1054112" y="3891167"/>
                </a:lnTo>
                <a:cubicBezTo>
                  <a:pt x="1060307" y="3895297"/>
                  <a:pt x="1066101" y="3898624"/>
                  <a:pt x="1071493" y="3901148"/>
                </a:cubicBezTo>
                <a:cubicBezTo>
                  <a:pt x="1076885" y="3903672"/>
                  <a:pt x="1081875" y="3905507"/>
                  <a:pt x="1086464" y="3906654"/>
                </a:cubicBezTo>
                <a:cubicBezTo>
                  <a:pt x="1091053" y="3907802"/>
                  <a:pt x="1095470" y="3908547"/>
                  <a:pt x="1099714" y="3908891"/>
                </a:cubicBezTo>
                <a:cubicBezTo>
                  <a:pt x="1103959" y="3909236"/>
                  <a:pt x="1108032" y="3909408"/>
                  <a:pt x="1111932" y="3909408"/>
                </a:cubicBezTo>
                <a:lnTo>
                  <a:pt x="1121225" y="3909408"/>
                </a:lnTo>
                <a:lnTo>
                  <a:pt x="1151511" y="3906654"/>
                </a:lnTo>
                <a:lnTo>
                  <a:pt x="1144972" y="3918356"/>
                </a:lnTo>
                <a:cubicBezTo>
                  <a:pt x="1136941" y="3920880"/>
                  <a:pt x="1128165" y="3922945"/>
                  <a:pt x="1118643" y="3924551"/>
                </a:cubicBezTo>
                <a:cubicBezTo>
                  <a:pt x="1109121" y="3926157"/>
                  <a:pt x="1100460" y="3926960"/>
                  <a:pt x="1092659" y="3926960"/>
                </a:cubicBezTo>
                <a:cubicBezTo>
                  <a:pt x="1087152" y="3926960"/>
                  <a:pt x="1080326" y="3926100"/>
                  <a:pt x="1072181" y="3924379"/>
                </a:cubicBezTo>
                <a:cubicBezTo>
                  <a:pt x="1064036" y="3922658"/>
                  <a:pt x="1056751" y="3920536"/>
                  <a:pt x="1050327" y="3918012"/>
                </a:cubicBezTo>
                <a:cubicBezTo>
                  <a:pt x="1049409" y="3924207"/>
                  <a:pt x="1047000" y="3929828"/>
                  <a:pt x="1043099" y="3934876"/>
                </a:cubicBezTo>
                <a:cubicBezTo>
                  <a:pt x="1039199" y="3939924"/>
                  <a:pt x="1034495" y="3944398"/>
                  <a:pt x="1028988" y="3948298"/>
                </a:cubicBezTo>
                <a:cubicBezTo>
                  <a:pt x="1023482" y="3952199"/>
                  <a:pt x="1017631" y="3955411"/>
                  <a:pt x="1011436" y="3957935"/>
                </a:cubicBezTo>
                <a:cubicBezTo>
                  <a:pt x="1005241" y="3960459"/>
                  <a:pt x="999390" y="3962180"/>
                  <a:pt x="993884" y="3963097"/>
                </a:cubicBezTo>
                <a:lnTo>
                  <a:pt x="1007306" y="3976176"/>
                </a:lnTo>
                <a:cubicBezTo>
                  <a:pt x="1013501" y="3982600"/>
                  <a:pt x="1019352" y="3988336"/>
                  <a:pt x="1024858" y="3993384"/>
                </a:cubicBezTo>
                <a:cubicBezTo>
                  <a:pt x="1030365" y="3998432"/>
                  <a:pt x="1034954" y="4000956"/>
                  <a:pt x="1038625" y="4000956"/>
                </a:cubicBezTo>
                <a:cubicBezTo>
                  <a:pt x="1041608" y="4000956"/>
                  <a:pt x="1043730" y="3999866"/>
                  <a:pt x="1044992" y="3997686"/>
                </a:cubicBezTo>
                <a:cubicBezTo>
                  <a:pt x="1046254" y="3995506"/>
                  <a:pt x="1046885" y="3992925"/>
                  <a:pt x="1046885" y="3989942"/>
                </a:cubicBezTo>
                <a:cubicBezTo>
                  <a:pt x="1046885" y="3985124"/>
                  <a:pt x="1045394" y="3979847"/>
                  <a:pt x="1042411" y="3974111"/>
                </a:cubicBezTo>
                <a:cubicBezTo>
                  <a:pt x="1039428" y="3968375"/>
                  <a:pt x="1034954" y="3962983"/>
                  <a:pt x="1028988" y="3957935"/>
                </a:cubicBezTo>
                <a:cubicBezTo>
                  <a:pt x="1034954" y="3948987"/>
                  <a:pt x="1041436" y="3942734"/>
                  <a:pt x="1048434" y="3939178"/>
                </a:cubicBezTo>
                <a:cubicBezTo>
                  <a:pt x="1055432" y="3935621"/>
                  <a:pt x="1062487" y="3933843"/>
                  <a:pt x="1069600" y="3933843"/>
                </a:cubicBezTo>
                <a:cubicBezTo>
                  <a:pt x="1076024" y="3933843"/>
                  <a:pt x="1082047" y="3935163"/>
                  <a:pt x="1087669" y="3937801"/>
                </a:cubicBezTo>
                <a:cubicBezTo>
                  <a:pt x="1093290" y="3940440"/>
                  <a:pt x="1098223" y="3944226"/>
                  <a:pt x="1102468" y="3949159"/>
                </a:cubicBezTo>
                <a:cubicBezTo>
                  <a:pt x="1106712" y="3954092"/>
                  <a:pt x="1110097" y="3960057"/>
                  <a:pt x="1112620" y="3967055"/>
                </a:cubicBezTo>
                <a:cubicBezTo>
                  <a:pt x="1115144" y="3974053"/>
                  <a:pt x="1116406" y="3981797"/>
                  <a:pt x="1116406" y="3990286"/>
                </a:cubicBezTo>
                <a:cubicBezTo>
                  <a:pt x="1116406" y="3993957"/>
                  <a:pt x="1115718" y="3998374"/>
                  <a:pt x="1114341" y="4003537"/>
                </a:cubicBezTo>
                <a:cubicBezTo>
                  <a:pt x="1112965" y="4008699"/>
                  <a:pt x="1110441" y="4014091"/>
                  <a:pt x="1106770" y="4019713"/>
                </a:cubicBezTo>
                <a:cubicBezTo>
                  <a:pt x="1103099" y="4025334"/>
                  <a:pt x="1098166" y="4030955"/>
                  <a:pt x="1091971" y="4036577"/>
                </a:cubicBezTo>
                <a:cubicBezTo>
                  <a:pt x="1085776" y="4042198"/>
                  <a:pt x="1077917" y="4047303"/>
                  <a:pt x="1068395" y="4051892"/>
                </a:cubicBezTo>
                <a:cubicBezTo>
                  <a:pt x="1058873" y="4056481"/>
                  <a:pt x="1047459" y="4060152"/>
                  <a:pt x="1034151" y="4062905"/>
                </a:cubicBezTo>
                <a:cubicBezTo>
                  <a:pt x="1020843" y="4065659"/>
                  <a:pt x="1005241" y="4067035"/>
                  <a:pt x="987344" y="4067035"/>
                </a:cubicBezTo>
                <a:lnTo>
                  <a:pt x="993884" y="4056022"/>
                </a:lnTo>
                <a:cubicBezTo>
                  <a:pt x="1010403" y="4055104"/>
                  <a:pt x="1024801" y="4052523"/>
                  <a:pt x="1037076" y="4048278"/>
                </a:cubicBezTo>
                <a:cubicBezTo>
                  <a:pt x="1049351" y="4044033"/>
                  <a:pt x="1059504" y="4038584"/>
                  <a:pt x="1067535" y="4031930"/>
                </a:cubicBezTo>
                <a:cubicBezTo>
                  <a:pt x="1075565" y="4025276"/>
                  <a:pt x="1081588" y="4017648"/>
                  <a:pt x="1085604" y="4009043"/>
                </a:cubicBezTo>
                <a:cubicBezTo>
                  <a:pt x="1089619" y="4000439"/>
                  <a:pt x="1091626" y="3991204"/>
                  <a:pt x="1091626" y="3981338"/>
                </a:cubicBezTo>
                <a:cubicBezTo>
                  <a:pt x="1091626" y="3977438"/>
                  <a:pt x="1091110" y="3973652"/>
                  <a:pt x="1090078" y="3969981"/>
                </a:cubicBezTo>
                <a:cubicBezTo>
                  <a:pt x="1089045" y="3966310"/>
                  <a:pt x="1087439" y="3962983"/>
                  <a:pt x="1085259" y="3960000"/>
                </a:cubicBezTo>
                <a:cubicBezTo>
                  <a:pt x="1083080" y="3957017"/>
                  <a:pt x="1080441" y="3954665"/>
                  <a:pt x="1077344" y="3952945"/>
                </a:cubicBezTo>
                <a:cubicBezTo>
                  <a:pt x="1074246" y="3951224"/>
                  <a:pt x="1070632" y="3950363"/>
                  <a:pt x="1066502" y="3950363"/>
                </a:cubicBezTo>
                <a:cubicBezTo>
                  <a:pt x="1064437" y="3950363"/>
                  <a:pt x="1062258" y="3950765"/>
                  <a:pt x="1059963" y="3951568"/>
                </a:cubicBezTo>
                <a:cubicBezTo>
                  <a:pt x="1057669" y="3952371"/>
                  <a:pt x="1055718" y="3953690"/>
                  <a:pt x="1054112" y="3955526"/>
                </a:cubicBezTo>
                <a:cubicBezTo>
                  <a:pt x="1057325" y="3960803"/>
                  <a:pt x="1059562" y="3965851"/>
                  <a:pt x="1060824" y="3970669"/>
                </a:cubicBezTo>
                <a:cubicBezTo>
                  <a:pt x="1062086" y="3975487"/>
                  <a:pt x="1062717" y="3980191"/>
                  <a:pt x="1062717" y="3984780"/>
                </a:cubicBezTo>
                <a:cubicBezTo>
                  <a:pt x="1062717" y="3987304"/>
                  <a:pt x="1062315" y="3990516"/>
                  <a:pt x="1061512" y="3994416"/>
                </a:cubicBezTo>
                <a:cubicBezTo>
                  <a:pt x="1060709" y="3998317"/>
                  <a:pt x="1059275" y="4002160"/>
                  <a:pt x="1057210" y="4005946"/>
                </a:cubicBezTo>
                <a:cubicBezTo>
                  <a:pt x="1055145" y="4009732"/>
                  <a:pt x="1052220" y="4013001"/>
                  <a:pt x="1048434" y="4015755"/>
                </a:cubicBezTo>
                <a:cubicBezTo>
                  <a:pt x="1044648" y="4018508"/>
                  <a:pt x="1039772" y="4019885"/>
                  <a:pt x="1033807" y="4019885"/>
                </a:cubicBezTo>
                <a:cubicBezTo>
                  <a:pt x="1026694" y="4019885"/>
                  <a:pt x="1020269" y="4017476"/>
                  <a:pt x="1014533" y="4012657"/>
                </a:cubicBezTo>
                <a:cubicBezTo>
                  <a:pt x="1008797" y="4007839"/>
                  <a:pt x="1003176" y="4002447"/>
                  <a:pt x="997669" y="3996481"/>
                </a:cubicBezTo>
                <a:cubicBezTo>
                  <a:pt x="992851" y="3991204"/>
                  <a:pt x="987975" y="3986386"/>
                  <a:pt x="983042" y="3982027"/>
                </a:cubicBezTo>
                <a:cubicBezTo>
                  <a:pt x="978109" y="3977667"/>
                  <a:pt x="972660" y="3975487"/>
                  <a:pt x="966694" y="3975487"/>
                </a:cubicBezTo>
                <a:cubicBezTo>
                  <a:pt x="965088" y="3975487"/>
                  <a:pt x="963138" y="3975774"/>
                  <a:pt x="960844" y="3976348"/>
                </a:cubicBezTo>
                <a:cubicBezTo>
                  <a:pt x="958549" y="3976921"/>
                  <a:pt x="956370" y="3977954"/>
                  <a:pt x="954305" y="3979445"/>
                </a:cubicBezTo>
                <a:cubicBezTo>
                  <a:pt x="952240" y="3980937"/>
                  <a:pt x="950519" y="3982887"/>
                  <a:pt x="949142" y="3985296"/>
                </a:cubicBezTo>
                <a:cubicBezTo>
                  <a:pt x="947765" y="3987705"/>
                  <a:pt x="947077" y="3990745"/>
                  <a:pt x="947077" y="3994416"/>
                </a:cubicBezTo>
                <a:cubicBezTo>
                  <a:pt x="947077" y="3998546"/>
                  <a:pt x="948167" y="4002619"/>
                  <a:pt x="950347" y="4006634"/>
                </a:cubicBezTo>
                <a:cubicBezTo>
                  <a:pt x="952526" y="4010649"/>
                  <a:pt x="956255" y="4014263"/>
                  <a:pt x="961532" y="4017476"/>
                </a:cubicBezTo>
                <a:cubicBezTo>
                  <a:pt x="962679" y="4012887"/>
                  <a:pt x="964630" y="4009216"/>
                  <a:pt x="967383" y="4006462"/>
                </a:cubicBezTo>
                <a:cubicBezTo>
                  <a:pt x="970136" y="4003709"/>
                  <a:pt x="973807" y="4002332"/>
                  <a:pt x="978396" y="4002332"/>
                </a:cubicBezTo>
                <a:cubicBezTo>
                  <a:pt x="980461" y="4002332"/>
                  <a:pt x="982583" y="4002906"/>
                  <a:pt x="984763" y="4004053"/>
                </a:cubicBezTo>
                <a:cubicBezTo>
                  <a:pt x="986943" y="4005200"/>
                  <a:pt x="989008" y="4006692"/>
                  <a:pt x="990958" y="4008527"/>
                </a:cubicBezTo>
                <a:cubicBezTo>
                  <a:pt x="992908" y="4010363"/>
                  <a:pt x="994457" y="4012600"/>
                  <a:pt x="995604" y="4015238"/>
                </a:cubicBezTo>
                <a:cubicBezTo>
                  <a:pt x="996752" y="4017877"/>
                  <a:pt x="997325" y="4020688"/>
                  <a:pt x="997325" y="4023670"/>
                </a:cubicBezTo>
                <a:cubicBezTo>
                  <a:pt x="997325" y="4030324"/>
                  <a:pt x="995088" y="4036060"/>
                  <a:pt x="990614" y="4040879"/>
                </a:cubicBezTo>
                <a:cubicBezTo>
                  <a:pt x="986140" y="4045697"/>
                  <a:pt x="979887" y="4048106"/>
                  <a:pt x="971857" y="4048106"/>
                </a:cubicBezTo>
                <a:cubicBezTo>
                  <a:pt x="966580" y="4048106"/>
                  <a:pt x="961589" y="4046500"/>
                  <a:pt x="956886" y="4043288"/>
                </a:cubicBezTo>
                <a:cubicBezTo>
                  <a:pt x="952182" y="4040076"/>
                  <a:pt x="948110" y="4036003"/>
                  <a:pt x="944668" y="4031070"/>
                </a:cubicBezTo>
                <a:cubicBezTo>
                  <a:pt x="941226" y="4026137"/>
                  <a:pt x="938473" y="4020802"/>
                  <a:pt x="936408" y="4015066"/>
                </a:cubicBezTo>
                <a:cubicBezTo>
                  <a:pt x="934343" y="4009330"/>
                  <a:pt x="933310" y="4003824"/>
                  <a:pt x="933310" y="3998546"/>
                </a:cubicBezTo>
                <a:close/>
                <a:moveTo>
                  <a:pt x="931934" y="505625"/>
                </a:moveTo>
                <a:cubicBezTo>
                  <a:pt x="931934" y="499888"/>
                  <a:pt x="933368" y="493866"/>
                  <a:pt x="936236" y="487556"/>
                </a:cubicBezTo>
                <a:cubicBezTo>
                  <a:pt x="939104" y="481247"/>
                  <a:pt x="943234" y="475453"/>
                  <a:pt x="948626" y="470176"/>
                </a:cubicBezTo>
                <a:cubicBezTo>
                  <a:pt x="954018" y="464899"/>
                  <a:pt x="960614" y="460597"/>
                  <a:pt x="968415" y="457269"/>
                </a:cubicBezTo>
                <a:cubicBezTo>
                  <a:pt x="976216" y="453942"/>
                  <a:pt x="985165" y="452279"/>
                  <a:pt x="995260" y="452279"/>
                </a:cubicBezTo>
                <a:lnTo>
                  <a:pt x="1084055" y="452279"/>
                </a:lnTo>
                <a:cubicBezTo>
                  <a:pt x="1086808" y="452279"/>
                  <a:pt x="1088988" y="451763"/>
                  <a:pt x="1090594" y="450730"/>
                </a:cubicBezTo>
                <a:cubicBezTo>
                  <a:pt x="1092200" y="449698"/>
                  <a:pt x="1093003" y="447690"/>
                  <a:pt x="1093003" y="444707"/>
                </a:cubicBezTo>
                <a:cubicBezTo>
                  <a:pt x="1093003" y="444478"/>
                  <a:pt x="1092946" y="444306"/>
                  <a:pt x="1092831" y="444191"/>
                </a:cubicBezTo>
                <a:cubicBezTo>
                  <a:pt x="1092716" y="444077"/>
                  <a:pt x="1092659" y="443789"/>
                  <a:pt x="1092659" y="443331"/>
                </a:cubicBezTo>
                <a:lnTo>
                  <a:pt x="1093691" y="441610"/>
                </a:lnTo>
                <a:cubicBezTo>
                  <a:pt x="1094839" y="441151"/>
                  <a:pt x="1096330" y="440807"/>
                  <a:pt x="1098166" y="440577"/>
                </a:cubicBezTo>
                <a:cubicBezTo>
                  <a:pt x="1100001" y="440348"/>
                  <a:pt x="1102181" y="440233"/>
                  <a:pt x="1104705" y="440233"/>
                </a:cubicBezTo>
                <a:cubicBezTo>
                  <a:pt x="1109982" y="440233"/>
                  <a:pt x="1114571" y="441668"/>
                  <a:pt x="1118471" y="444535"/>
                </a:cubicBezTo>
                <a:cubicBezTo>
                  <a:pt x="1122372" y="447403"/>
                  <a:pt x="1124322" y="451017"/>
                  <a:pt x="1124322" y="455377"/>
                </a:cubicBezTo>
                <a:cubicBezTo>
                  <a:pt x="1124322" y="458818"/>
                  <a:pt x="1123003" y="461629"/>
                  <a:pt x="1120364" y="463809"/>
                </a:cubicBezTo>
                <a:cubicBezTo>
                  <a:pt x="1117726" y="465988"/>
                  <a:pt x="1114628" y="467767"/>
                  <a:pt x="1111072" y="469143"/>
                </a:cubicBezTo>
                <a:cubicBezTo>
                  <a:pt x="1107515" y="470520"/>
                  <a:pt x="1103844" y="471495"/>
                  <a:pt x="1100058" y="472069"/>
                </a:cubicBezTo>
                <a:cubicBezTo>
                  <a:pt x="1096273" y="472642"/>
                  <a:pt x="1093118" y="472929"/>
                  <a:pt x="1090594" y="472929"/>
                </a:cubicBezTo>
                <a:lnTo>
                  <a:pt x="1028644" y="470864"/>
                </a:lnTo>
                <a:cubicBezTo>
                  <a:pt x="1026120" y="474076"/>
                  <a:pt x="1024686" y="477518"/>
                  <a:pt x="1024342" y="481189"/>
                </a:cubicBezTo>
                <a:cubicBezTo>
                  <a:pt x="1023998" y="484860"/>
                  <a:pt x="1023826" y="489334"/>
                  <a:pt x="1023826" y="494611"/>
                </a:cubicBezTo>
                <a:cubicBezTo>
                  <a:pt x="1023826" y="497823"/>
                  <a:pt x="1023826" y="500864"/>
                  <a:pt x="1023826" y="503732"/>
                </a:cubicBezTo>
                <a:cubicBezTo>
                  <a:pt x="1023826" y="506600"/>
                  <a:pt x="1023941" y="509410"/>
                  <a:pt x="1024170" y="512164"/>
                </a:cubicBezTo>
                <a:cubicBezTo>
                  <a:pt x="1024399" y="514229"/>
                  <a:pt x="1024514" y="516523"/>
                  <a:pt x="1024514" y="519047"/>
                </a:cubicBezTo>
                <a:cubicBezTo>
                  <a:pt x="1024514" y="521571"/>
                  <a:pt x="1024514" y="523751"/>
                  <a:pt x="1024514" y="525586"/>
                </a:cubicBezTo>
                <a:cubicBezTo>
                  <a:pt x="1024514" y="531552"/>
                  <a:pt x="1023998" y="536944"/>
                  <a:pt x="1022965" y="541762"/>
                </a:cubicBezTo>
                <a:cubicBezTo>
                  <a:pt x="1021933" y="546580"/>
                  <a:pt x="1019122" y="551284"/>
                  <a:pt x="1014533" y="555873"/>
                </a:cubicBezTo>
                <a:cubicBezTo>
                  <a:pt x="1011321" y="558626"/>
                  <a:pt x="1007306" y="561494"/>
                  <a:pt x="1002488" y="564477"/>
                </a:cubicBezTo>
                <a:cubicBezTo>
                  <a:pt x="997669" y="567460"/>
                  <a:pt x="993195" y="568951"/>
                  <a:pt x="989065" y="568951"/>
                </a:cubicBezTo>
                <a:cubicBezTo>
                  <a:pt x="983788" y="568951"/>
                  <a:pt x="977822" y="567230"/>
                  <a:pt x="971169" y="563789"/>
                </a:cubicBezTo>
                <a:cubicBezTo>
                  <a:pt x="964515" y="560347"/>
                  <a:pt x="958262" y="555701"/>
                  <a:pt x="952412" y="549850"/>
                </a:cubicBezTo>
                <a:cubicBezTo>
                  <a:pt x="946561" y="543999"/>
                  <a:pt x="941685" y="537288"/>
                  <a:pt x="937785" y="529716"/>
                </a:cubicBezTo>
                <a:cubicBezTo>
                  <a:pt x="933884" y="522145"/>
                  <a:pt x="931934" y="514114"/>
                  <a:pt x="931934" y="505625"/>
                </a:cubicBezTo>
                <a:close/>
                <a:moveTo>
                  <a:pt x="931934" y="714700"/>
                </a:moveTo>
                <a:cubicBezTo>
                  <a:pt x="931934" y="709423"/>
                  <a:pt x="933712" y="704777"/>
                  <a:pt x="937268" y="700762"/>
                </a:cubicBezTo>
                <a:cubicBezTo>
                  <a:pt x="940825" y="696747"/>
                  <a:pt x="944668" y="694509"/>
                  <a:pt x="948798" y="694050"/>
                </a:cubicBezTo>
                <a:cubicBezTo>
                  <a:pt x="956140" y="693592"/>
                  <a:pt x="962048" y="689806"/>
                  <a:pt x="966522" y="682693"/>
                </a:cubicBezTo>
                <a:cubicBezTo>
                  <a:pt x="970997" y="675580"/>
                  <a:pt x="975528" y="666861"/>
                  <a:pt x="980117" y="656536"/>
                </a:cubicBezTo>
                <a:cubicBezTo>
                  <a:pt x="981264" y="653324"/>
                  <a:pt x="982698" y="649768"/>
                  <a:pt x="984419" y="645867"/>
                </a:cubicBezTo>
                <a:cubicBezTo>
                  <a:pt x="986140" y="641967"/>
                  <a:pt x="988950" y="636690"/>
                  <a:pt x="992851" y="630036"/>
                </a:cubicBezTo>
                <a:cubicBezTo>
                  <a:pt x="996981" y="624529"/>
                  <a:pt x="1001111" y="619310"/>
                  <a:pt x="1005241" y="614376"/>
                </a:cubicBezTo>
                <a:cubicBezTo>
                  <a:pt x="1009371" y="609443"/>
                  <a:pt x="1013902" y="605199"/>
                  <a:pt x="1018835" y="601642"/>
                </a:cubicBezTo>
                <a:cubicBezTo>
                  <a:pt x="1023768" y="598086"/>
                  <a:pt x="1029218" y="595218"/>
                  <a:pt x="1035183" y="593038"/>
                </a:cubicBezTo>
                <a:cubicBezTo>
                  <a:pt x="1041149" y="590858"/>
                  <a:pt x="1047917" y="589768"/>
                  <a:pt x="1055489" y="589768"/>
                </a:cubicBezTo>
                <a:cubicBezTo>
                  <a:pt x="1064896" y="589768"/>
                  <a:pt x="1073730" y="591776"/>
                  <a:pt x="1081990" y="595791"/>
                </a:cubicBezTo>
                <a:cubicBezTo>
                  <a:pt x="1090250" y="599807"/>
                  <a:pt x="1097420" y="605084"/>
                  <a:pt x="1103500" y="611623"/>
                </a:cubicBezTo>
                <a:cubicBezTo>
                  <a:pt x="1109580" y="618162"/>
                  <a:pt x="1114399" y="625619"/>
                  <a:pt x="1117955" y="633994"/>
                </a:cubicBezTo>
                <a:cubicBezTo>
                  <a:pt x="1121511" y="642369"/>
                  <a:pt x="1123290" y="650915"/>
                  <a:pt x="1123290" y="659634"/>
                </a:cubicBezTo>
                <a:cubicBezTo>
                  <a:pt x="1116636" y="657339"/>
                  <a:pt x="1110728" y="655734"/>
                  <a:pt x="1105565" y="654816"/>
                </a:cubicBezTo>
                <a:cubicBezTo>
                  <a:pt x="1100403" y="653898"/>
                  <a:pt x="1095642" y="653439"/>
                  <a:pt x="1091282" y="653439"/>
                </a:cubicBezTo>
                <a:cubicBezTo>
                  <a:pt x="1084169" y="653439"/>
                  <a:pt x="1077974" y="654414"/>
                  <a:pt x="1072697" y="656364"/>
                </a:cubicBezTo>
                <a:cubicBezTo>
                  <a:pt x="1067420" y="658315"/>
                  <a:pt x="1062946" y="660724"/>
                  <a:pt x="1059275" y="663592"/>
                </a:cubicBezTo>
                <a:cubicBezTo>
                  <a:pt x="1055604" y="666460"/>
                  <a:pt x="1052850" y="669672"/>
                  <a:pt x="1051015" y="673228"/>
                </a:cubicBezTo>
                <a:cubicBezTo>
                  <a:pt x="1049179" y="676785"/>
                  <a:pt x="1048262" y="680284"/>
                  <a:pt x="1048262" y="683725"/>
                </a:cubicBezTo>
                <a:cubicBezTo>
                  <a:pt x="1048262" y="689002"/>
                  <a:pt x="1049925" y="694050"/>
                  <a:pt x="1053252" y="698869"/>
                </a:cubicBezTo>
                <a:cubicBezTo>
                  <a:pt x="1056579" y="703687"/>
                  <a:pt x="1060881" y="706096"/>
                  <a:pt x="1066158" y="706096"/>
                </a:cubicBezTo>
                <a:cubicBezTo>
                  <a:pt x="1066847" y="706096"/>
                  <a:pt x="1067822" y="705982"/>
                  <a:pt x="1069084" y="705752"/>
                </a:cubicBezTo>
                <a:cubicBezTo>
                  <a:pt x="1070346" y="705523"/>
                  <a:pt x="1071550" y="705179"/>
                  <a:pt x="1072697" y="704719"/>
                </a:cubicBezTo>
                <a:cubicBezTo>
                  <a:pt x="1072697" y="704490"/>
                  <a:pt x="1072468" y="703917"/>
                  <a:pt x="1072009" y="702999"/>
                </a:cubicBezTo>
                <a:cubicBezTo>
                  <a:pt x="1071780" y="702310"/>
                  <a:pt x="1071665" y="701565"/>
                  <a:pt x="1071665" y="700762"/>
                </a:cubicBezTo>
                <a:cubicBezTo>
                  <a:pt x="1071665" y="699959"/>
                  <a:pt x="1071665" y="699213"/>
                  <a:pt x="1071665" y="698525"/>
                </a:cubicBezTo>
                <a:cubicBezTo>
                  <a:pt x="1071665" y="694624"/>
                  <a:pt x="1072296" y="691297"/>
                  <a:pt x="1073558" y="688544"/>
                </a:cubicBezTo>
                <a:cubicBezTo>
                  <a:pt x="1074820" y="685790"/>
                  <a:pt x="1076368" y="683611"/>
                  <a:pt x="1078204" y="682005"/>
                </a:cubicBezTo>
                <a:cubicBezTo>
                  <a:pt x="1080039" y="680398"/>
                  <a:pt x="1082047" y="679251"/>
                  <a:pt x="1084227" y="678563"/>
                </a:cubicBezTo>
                <a:cubicBezTo>
                  <a:pt x="1086407" y="677875"/>
                  <a:pt x="1088414" y="677530"/>
                  <a:pt x="1090250" y="677530"/>
                </a:cubicBezTo>
                <a:cubicBezTo>
                  <a:pt x="1095527" y="677530"/>
                  <a:pt x="1100517" y="679595"/>
                  <a:pt x="1105221" y="683725"/>
                </a:cubicBezTo>
                <a:cubicBezTo>
                  <a:pt x="1109924" y="687855"/>
                  <a:pt x="1112276" y="693132"/>
                  <a:pt x="1112276" y="699557"/>
                </a:cubicBezTo>
                <a:cubicBezTo>
                  <a:pt x="1112276" y="703228"/>
                  <a:pt x="1111301" y="706957"/>
                  <a:pt x="1109351" y="710742"/>
                </a:cubicBezTo>
                <a:cubicBezTo>
                  <a:pt x="1107401" y="714528"/>
                  <a:pt x="1104819" y="717913"/>
                  <a:pt x="1101607" y="720895"/>
                </a:cubicBezTo>
                <a:cubicBezTo>
                  <a:pt x="1098395" y="723878"/>
                  <a:pt x="1094552" y="726287"/>
                  <a:pt x="1090078" y="728123"/>
                </a:cubicBezTo>
                <a:cubicBezTo>
                  <a:pt x="1085604" y="729958"/>
                  <a:pt x="1080728" y="730876"/>
                  <a:pt x="1075451" y="730876"/>
                </a:cubicBezTo>
                <a:cubicBezTo>
                  <a:pt x="1070403" y="730876"/>
                  <a:pt x="1065412" y="729786"/>
                  <a:pt x="1060479" y="727606"/>
                </a:cubicBezTo>
                <a:cubicBezTo>
                  <a:pt x="1055546" y="725427"/>
                  <a:pt x="1051072" y="722272"/>
                  <a:pt x="1047057" y="718142"/>
                </a:cubicBezTo>
                <a:cubicBezTo>
                  <a:pt x="1043042" y="714012"/>
                  <a:pt x="1039830" y="709079"/>
                  <a:pt x="1037420" y="703343"/>
                </a:cubicBezTo>
                <a:cubicBezTo>
                  <a:pt x="1035011" y="697607"/>
                  <a:pt x="1033807" y="691067"/>
                  <a:pt x="1033807" y="683725"/>
                </a:cubicBezTo>
                <a:cubicBezTo>
                  <a:pt x="1033807" y="677530"/>
                  <a:pt x="1035183" y="671221"/>
                  <a:pt x="1037937" y="664796"/>
                </a:cubicBezTo>
                <a:cubicBezTo>
                  <a:pt x="1040690" y="658372"/>
                  <a:pt x="1044533" y="652521"/>
                  <a:pt x="1049466" y="647244"/>
                </a:cubicBezTo>
                <a:cubicBezTo>
                  <a:pt x="1054399" y="641967"/>
                  <a:pt x="1060422" y="637665"/>
                  <a:pt x="1067535" y="634338"/>
                </a:cubicBezTo>
                <a:cubicBezTo>
                  <a:pt x="1074648" y="631011"/>
                  <a:pt x="1082449" y="629233"/>
                  <a:pt x="1090938" y="629003"/>
                </a:cubicBezTo>
                <a:cubicBezTo>
                  <a:pt x="1088873" y="621661"/>
                  <a:pt x="1085030" y="616040"/>
                  <a:pt x="1079409" y="612139"/>
                </a:cubicBezTo>
                <a:cubicBezTo>
                  <a:pt x="1073787" y="608239"/>
                  <a:pt x="1066961" y="606288"/>
                  <a:pt x="1058931" y="606288"/>
                </a:cubicBezTo>
                <a:cubicBezTo>
                  <a:pt x="1051589" y="606288"/>
                  <a:pt x="1045049" y="608181"/>
                  <a:pt x="1039313" y="611967"/>
                </a:cubicBezTo>
                <a:cubicBezTo>
                  <a:pt x="1033577" y="615753"/>
                  <a:pt x="1028415" y="620686"/>
                  <a:pt x="1023826" y="626766"/>
                </a:cubicBezTo>
                <a:cubicBezTo>
                  <a:pt x="1019237" y="632847"/>
                  <a:pt x="1014992" y="639787"/>
                  <a:pt x="1011092" y="647588"/>
                </a:cubicBezTo>
                <a:cubicBezTo>
                  <a:pt x="1007191" y="655389"/>
                  <a:pt x="1003405" y="663305"/>
                  <a:pt x="999734" y="671335"/>
                </a:cubicBezTo>
                <a:cubicBezTo>
                  <a:pt x="996293" y="678907"/>
                  <a:pt x="992794" y="686249"/>
                  <a:pt x="989237" y="693362"/>
                </a:cubicBezTo>
                <a:cubicBezTo>
                  <a:pt x="985681" y="700475"/>
                  <a:pt x="981895" y="706728"/>
                  <a:pt x="977880" y="712119"/>
                </a:cubicBezTo>
                <a:cubicBezTo>
                  <a:pt x="973865" y="717511"/>
                  <a:pt x="969448" y="721870"/>
                  <a:pt x="964630" y="725197"/>
                </a:cubicBezTo>
                <a:cubicBezTo>
                  <a:pt x="959811" y="728524"/>
                  <a:pt x="954419" y="730188"/>
                  <a:pt x="948454" y="730188"/>
                </a:cubicBezTo>
                <a:cubicBezTo>
                  <a:pt x="943176" y="730188"/>
                  <a:pt x="939104" y="728409"/>
                  <a:pt x="936236" y="724853"/>
                </a:cubicBezTo>
                <a:cubicBezTo>
                  <a:pt x="933368" y="721297"/>
                  <a:pt x="931934" y="717913"/>
                  <a:pt x="931934" y="714700"/>
                </a:cubicBezTo>
                <a:close/>
                <a:moveTo>
                  <a:pt x="931934" y="1467650"/>
                </a:moveTo>
                <a:cubicBezTo>
                  <a:pt x="931934" y="1461914"/>
                  <a:pt x="933368" y="1455891"/>
                  <a:pt x="936236" y="1449581"/>
                </a:cubicBezTo>
                <a:cubicBezTo>
                  <a:pt x="939104" y="1443272"/>
                  <a:pt x="943234" y="1437478"/>
                  <a:pt x="948626" y="1432201"/>
                </a:cubicBezTo>
                <a:cubicBezTo>
                  <a:pt x="954018" y="1426924"/>
                  <a:pt x="960614" y="1422622"/>
                  <a:pt x="968415" y="1419294"/>
                </a:cubicBezTo>
                <a:cubicBezTo>
                  <a:pt x="976216" y="1415968"/>
                  <a:pt x="985165" y="1414304"/>
                  <a:pt x="995260" y="1414304"/>
                </a:cubicBezTo>
                <a:lnTo>
                  <a:pt x="1084055" y="1414304"/>
                </a:lnTo>
                <a:cubicBezTo>
                  <a:pt x="1086808" y="1414304"/>
                  <a:pt x="1088988" y="1413788"/>
                  <a:pt x="1090594" y="1412755"/>
                </a:cubicBezTo>
                <a:cubicBezTo>
                  <a:pt x="1092200" y="1411723"/>
                  <a:pt x="1093003" y="1409715"/>
                  <a:pt x="1093003" y="1406732"/>
                </a:cubicBezTo>
                <a:cubicBezTo>
                  <a:pt x="1093003" y="1406503"/>
                  <a:pt x="1092946" y="1406331"/>
                  <a:pt x="1092831" y="1406216"/>
                </a:cubicBezTo>
                <a:cubicBezTo>
                  <a:pt x="1092716" y="1406102"/>
                  <a:pt x="1092659" y="1405815"/>
                  <a:pt x="1092659" y="1405356"/>
                </a:cubicBezTo>
                <a:lnTo>
                  <a:pt x="1093691" y="1403635"/>
                </a:lnTo>
                <a:cubicBezTo>
                  <a:pt x="1094839" y="1403176"/>
                  <a:pt x="1096330" y="1402832"/>
                  <a:pt x="1098166" y="1402602"/>
                </a:cubicBezTo>
                <a:cubicBezTo>
                  <a:pt x="1100001" y="1402373"/>
                  <a:pt x="1102181" y="1402258"/>
                  <a:pt x="1104705" y="1402258"/>
                </a:cubicBezTo>
                <a:cubicBezTo>
                  <a:pt x="1109982" y="1402258"/>
                  <a:pt x="1114571" y="1403693"/>
                  <a:pt x="1118471" y="1406560"/>
                </a:cubicBezTo>
                <a:cubicBezTo>
                  <a:pt x="1122372" y="1409429"/>
                  <a:pt x="1124322" y="1413042"/>
                  <a:pt x="1124322" y="1417402"/>
                </a:cubicBezTo>
                <a:cubicBezTo>
                  <a:pt x="1124322" y="1420843"/>
                  <a:pt x="1123003" y="1423654"/>
                  <a:pt x="1120364" y="1425834"/>
                </a:cubicBezTo>
                <a:cubicBezTo>
                  <a:pt x="1117726" y="1428013"/>
                  <a:pt x="1114628" y="1429792"/>
                  <a:pt x="1111072" y="1431168"/>
                </a:cubicBezTo>
                <a:cubicBezTo>
                  <a:pt x="1107515" y="1432545"/>
                  <a:pt x="1103844" y="1433520"/>
                  <a:pt x="1100058" y="1434094"/>
                </a:cubicBezTo>
                <a:cubicBezTo>
                  <a:pt x="1096273" y="1434667"/>
                  <a:pt x="1093118" y="1434954"/>
                  <a:pt x="1090594" y="1434954"/>
                </a:cubicBezTo>
                <a:lnTo>
                  <a:pt x="1028644" y="1432889"/>
                </a:lnTo>
                <a:cubicBezTo>
                  <a:pt x="1026120" y="1436101"/>
                  <a:pt x="1024686" y="1439543"/>
                  <a:pt x="1024342" y="1443214"/>
                </a:cubicBezTo>
                <a:cubicBezTo>
                  <a:pt x="1023998" y="1446885"/>
                  <a:pt x="1023826" y="1451359"/>
                  <a:pt x="1023826" y="1456636"/>
                </a:cubicBezTo>
                <a:cubicBezTo>
                  <a:pt x="1023826" y="1459849"/>
                  <a:pt x="1023826" y="1462889"/>
                  <a:pt x="1023826" y="1465757"/>
                </a:cubicBezTo>
                <a:cubicBezTo>
                  <a:pt x="1023826" y="1468625"/>
                  <a:pt x="1023941" y="1471435"/>
                  <a:pt x="1024170" y="1474189"/>
                </a:cubicBezTo>
                <a:cubicBezTo>
                  <a:pt x="1024399" y="1476254"/>
                  <a:pt x="1024514" y="1478548"/>
                  <a:pt x="1024514" y="1481072"/>
                </a:cubicBezTo>
                <a:cubicBezTo>
                  <a:pt x="1024514" y="1483596"/>
                  <a:pt x="1024514" y="1485776"/>
                  <a:pt x="1024514" y="1487611"/>
                </a:cubicBezTo>
                <a:cubicBezTo>
                  <a:pt x="1024514" y="1493577"/>
                  <a:pt x="1023998" y="1498969"/>
                  <a:pt x="1022965" y="1503787"/>
                </a:cubicBezTo>
                <a:cubicBezTo>
                  <a:pt x="1021933" y="1508605"/>
                  <a:pt x="1019122" y="1513309"/>
                  <a:pt x="1014533" y="1517898"/>
                </a:cubicBezTo>
                <a:cubicBezTo>
                  <a:pt x="1011321" y="1520651"/>
                  <a:pt x="1007306" y="1523519"/>
                  <a:pt x="1002488" y="1526502"/>
                </a:cubicBezTo>
                <a:cubicBezTo>
                  <a:pt x="997669" y="1529485"/>
                  <a:pt x="993195" y="1530976"/>
                  <a:pt x="989065" y="1530976"/>
                </a:cubicBezTo>
                <a:cubicBezTo>
                  <a:pt x="983788" y="1530976"/>
                  <a:pt x="977822" y="1529255"/>
                  <a:pt x="971169" y="1525813"/>
                </a:cubicBezTo>
                <a:cubicBezTo>
                  <a:pt x="964515" y="1522372"/>
                  <a:pt x="958262" y="1517726"/>
                  <a:pt x="952412" y="1511875"/>
                </a:cubicBezTo>
                <a:cubicBezTo>
                  <a:pt x="946561" y="1506024"/>
                  <a:pt x="941685" y="1499313"/>
                  <a:pt x="937785" y="1491741"/>
                </a:cubicBezTo>
                <a:cubicBezTo>
                  <a:pt x="933884" y="1484170"/>
                  <a:pt x="931934" y="1476139"/>
                  <a:pt x="931934" y="1467650"/>
                </a:cubicBezTo>
                <a:close/>
                <a:moveTo>
                  <a:pt x="899926" y="3098164"/>
                </a:moveTo>
                <a:cubicBezTo>
                  <a:pt x="902450" y="3092657"/>
                  <a:pt x="906580" y="3088814"/>
                  <a:pt x="912316" y="3086634"/>
                </a:cubicBezTo>
                <a:cubicBezTo>
                  <a:pt x="918052" y="3084455"/>
                  <a:pt x="923330" y="3082791"/>
                  <a:pt x="928148" y="3081644"/>
                </a:cubicBezTo>
                <a:cubicBezTo>
                  <a:pt x="929295" y="3081185"/>
                  <a:pt x="930213" y="3080956"/>
                  <a:pt x="930901" y="3080956"/>
                </a:cubicBezTo>
                <a:cubicBezTo>
                  <a:pt x="931590" y="3080956"/>
                  <a:pt x="932393" y="3080726"/>
                  <a:pt x="933310" y="3080267"/>
                </a:cubicBezTo>
                <a:lnTo>
                  <a:pt x="933310" y="3064092"/>
                </a:lnTo>
                <a:lnTo>
                  <a:pt x="949830" y="3051013"/>
                </a:lnTo>
                <a:lnTo>
                  <a:pt x="949830" y="3079923"/>
                </a:lnTo>
                <a:lnTo>
                  <a:pt x="1128796" y="3079923"/>
                </a:lnTo>
                <a:lnTo>
                  <a:pt x="1112276" y="3098164"/>
                </a:lnTo>
                <a:lnTo>
                  <a:pt x="1013845" y="3098164"/>
                </a:lnTo>
                <a:cubicBezTo>
                  <a:pt x="1011321" y="3098164"/>
                  <a:pt x="1007363" y="3099139"/>
                  <a:pt x="1001971" y="3101089"/>
                </a:cubicBezTo>
                <a:cubicBezTo>
                  <a:pt x="996579" y="3103040"/>
                  <a:pt x="991015" y="3106309"/>
                  <a:pt x="985279" y="3110898"/>
                </a:cubicBezTo>
                <a:cubicBezTo>
                  <a:pt x="982526" y="3112045"/>
                  <a:pt x="979601" y="3114110"/>
                  <a:pt x="976503" y="3117093"/>
                </a:cubicBezTo>
                <a:cubicBezTo>
                  <a:pt x="973406" y="3120076"/>
                  <a:pt x="970480" y="3123517"/>
                  <a:pt x="967727" y="3127418"/>
                </a:cubicBezTo>
                <a:cubicBezTo>
                  <a:pt x="964974" y="3131319"/>
                  <a:pt x="962737" y="3135449"/>
                  <a:pt x="961016" y="3139808"/>
                </a:cubicBezTo>
                <a:cubicBezTo>
                  <a:pt x="959295" y="3144168"/>
                  <a:pt x="958435" y="3148298"/>
                  <a:pt x="958435" y="3152198"/>
                </a:cubicBezTo>
                <a:cubicBezTo>
                  <a:pt x="958435" y="3158622"/>
                  <a:pt x="960041" y="3164645"/>
                  <a:pt x="963253" y="3170267"/>
                </a:cubicBezTo>
                <a:cubicBezTo>
                  <a:pt x="966465" y="3175888"/>
                  <a:pt x="971742" y="3180305"/>
                  <a:pt x="979084" y="3183517"/>
                </a:cubicBezTo>
                <a:cubicBezTo>
                  <a:pt x="977937" y="3179387"/>
                  <a:pt x="977364" y="3175028"/>
                  <a:pt x="977364" y="3170439"/>
                </a:cubicBezTo>
                <a:cubicBezTo>
                  <a:pt x="977364" y="3156672"/>
                  <a:pt x="979887" y="3146978"/>
                  <a:pt x="984935" y="3141357"/>
                </a:cubicBezTo>
                <a:cubicBezTo>
                  <a:pt x="989983" y="3135736"/>
                  <a:pt x="996981" y="3132925"/>
                  <a:pt x="1005929" y="3132925"/>
                </a:cubicBezTo>
                <a:cubicBezTo>
                  <a:pt x="1010977" y="3132925"/>
                  <a:pt x="1018778" y="3135563"/>
                  <a:pt x="1029333" y="3140840"/>
                </a:cubicBezTo>
                <a:cubicBezTo>
                  <a:pt x="1039887" y="3146118"/>
                  <a:pt x="1051359" y="3154378"/>
                  <a:pt x="1063749" y="3165620"/>
                </a:cubicBezTo>
                <a:lnTo>
                  <a:pt x="1038969" y="3187303"/>
                </a:lnTo>
                <a:lnTo>
                  <a:pt x="1037592" y="3184894"/>
                </a:lnTo>
                <a:cubicBezTo>
                  <a:pt x="1036216" y="3183058"/>
                  <a:pt x="1034208" y="3180534"/>
                  <a:pt x="1031570" y="3177322"/>
                </a:cubicBezTo>
                <a:cubicBezTo>
                  <a:pt x="1028931" y="3174110"/>
                  <a:pt x="1025547" y="3170553"/>
                  <a:pt x="1021417" y="3166653"/>
                </a:cubicBezTo>
                <a:cubicBezTo>
                  <a:pt x="1015910" y="3161376"/>
                  <a:pt x="1011149" y="3157590"/>
                  <a:pt x="1007134" y="3155295"/>
                </a:cubicBezTo>
                <a:cubicBezTo>
                  <a:pt x="1003119" y="3153001"/>
                  <a:pt x="1000193" y="3151854"/>
                  <a:pt x="998358" y="3151854"/>
                </a:cubicBezTo>
                <a:cubicBezTo>
                  <a:pt x="994687" y="3151854"/>
                  <a:pt x="992851" y="3154263"/>
                  <a:pt x="992851" y="3159081"/>
                </a:cubicBezTo>
                <a:cubicBezTo>
                  <a:pt x="992851" y="3159770"/>
                  <a:pt x="993425" y="3161376"/>
                  <a:pt x="994572" y="3163900"/>
                </a:cubicBezTo>
                <a:cubicBezTo>
                  <a:pt x="995719" y="3166423"/>
                  <a:pt x="996981" y="3169292"/>
                  <a:pt x="998358" y="3172504"/>
                </a:cubicBezTo>
                <a:cubicBezTo>
                  <a:pt x="1000193" y="3176404"/>
                  <a:pt x="1001914" y="3179903"/>
                  <a:pt x="1003520" y="3183001"/>
                </a:cubicBezTo>
                <a:cubicBezTo>
                  <a:pt x="1005126" y="3186098"/>
                  <a:pt x="1005929" y="3188794"/>
                  <a:pt x="1005929" y="3191089"/>
                </a:cubicBezTo>
                <a:cubicBezTo>
                  <a:pt x="1005929" y="3195678"/>
                  <a:pt x="1005126" y="3199348"/>
                  <a:pt x="1003520" y="3202102"/>
                </a:cubicBezTo>
                <a:cubicBezTo>
                  <a:pt x="1001914" y="3204855"/>
                  <a:pt x="999906" y="3207035"/>
                  <a:pt x="997497" y="3208641"/>
                </a:cubicBezTo>
                <a:cubicBezTo>
                  <a:pt x="995088" y="3210247"/>
                  <a:pt x="992449" y="3211337"/>
                  <a:pt x="989581" y="3211911"/>
                </a:cubicBezTo>
                <a:cubicBezTo>
                  <a:pt x="986713" y="3212484"/>
                  <a:pt x="984132" y="3212771"/>
                  <a:pt x="981838" y="3212771"/>
                </a:cubicBezTo>
                <a:cubicBezTo>
                  <a:pt x="978396" y="3212771"/>
                  <a:pt x="974725" y="3212140"/>
                  <a:pt x="970824" y="3210878"/>
                </a:cubicBezTo>
                <a:cubicBezTo>
                  <a:pt x="966924" y="3209616"/>
                  <a:pt x="963023" y="3207494"/>
                  <a:pt x="959123" y="3204511"/>
                </a:cubicBezTo>
                <a:cubicBezTo>
                  <a:pt x="953616" y="3200381"/>
                  <a:pt x="949314" y="3195907"/>
                  <a:pt x="946217" y="3191089"/>
                </a:cubicBezTo>
                <a:cubicBezTo>
                  <a:pt x="943119" y="3186270"/>
                  <a:pt x="940825" y="3181624"/>
                  <a:pt x="939333" y="3177150"/>
                </a:cubicBezTo>
                <a:cubicBezTo>
                  <a:pt x="937842" y="3172676"/>
                  <a:pt x="936867" y="3168661"/>
                  <a:pt x="936408" y="3165104"/>
                </a:cubicBezTo>
                <a:cubicBezTo>
                  <a:pt x="935949" y="3161548"/>
                  <a:pt x="935720" y="3158852"/>
                  <a:pt x="935720" y="3157016"/>
                </a:cubicBezTo>
                <a:lnTo>
                  <a:pt x="935720" y="3154951"/>
                </a:lnTo>
                <a:cubicBezTo>
                  <a:pt x="935949" y="3148068"/>
                  <a:pt x="937440" y="3141873"/>
                  <a:pt x="940194" y="3136366"/>
                </a:cubicBezTo>
                <a:cubicBezTo>
                  <a:pt x="942947" y="3130860"/>
                  <a:pt x="946446" y="3125812"/>
                  <a:pt x="950691" y="3121223"/>
                </a:cubicBezTo>
                <a:cubicBezTo>
                  <a:pt x="954935" y="3116634"/>
                  <a:pt x="959811" y="3112447"/>
                  <a:pt x="965318" y="3108661"/>
                </a:cubicBezTo>
                <a:cubicBezTo>
                  <a:pt x="970824" y="3104875"/>
                  <a:pt x="976561" y="3101376"/>
                  <a:pt x="982526" y="3098164"/>
                </a:cubicBezTo>
                <a:close/>
                <a:moveTo>
                  <a:pt x="899926" y="4107814"/>
                </a:moveTo>
                <a:cubicBezTo>
                  <a:pt x="902450" y="4102308"/>
                  <a:pt x="906580" y="4098464"/>
                  <a:pt x="912316" y="4096285"/>
                </a:cubicBezTo>
                <a:cubicBezTo>
                  <a:pt x="918052" y="4094105"/>
                  <a:pt x="923330" y="4092441"/>
                  <a:pt x="928148" y="4091294"/>
                </a:cubicBezTo>
                <a:cubicBezTo>
                  <a:pt x="929295" y="4090835"/>
                  <a:pt x="930213" y="4090606"/>
                  <a:pt x="930901" y="4090606"/>
                </a:cubicBezTo>
                <a:cubicBezTo>
                  <a:pt x="931590" y="4090606"/>
                  <a:pt x="932393" y="4090376"/>
                  <a:pt x="933310" y="4089918"/>
                </a:cubicBezTo>
                <a:lnTo>
                  <a:pt x="933310" y="4073742"/>
                </a:lnTo>
                <a:lnTo>
                  <a:pt x="949830" y="4060664"/>
                </a:lnTo>
                <a:lnTo>
                  <a:pt x="949830" y="4089573"/>
                </a:lnTo>
                <a:lnTo>
                  <a:pt x="1128796" y="4089573"/>
                </a:lnTo>
                <a:lnTo>
                  <a:pt x="1112276" y="4107814"/>
                </a:lnTo>
                <a:lnTo>
                  <a:pt x="1013845" y="4107814"/>
                </a:lnTo>
                <a:cubicBezTo>
                  <a:pt x="1011321" y="4107814"/>
                  <a:pt x="1007363" y="4108789"/>
                  <a:pt x="1001971" y="4110740"/>
                </a:cubicBezTo>
                <a:cubicBezTo>
                  <a:pt x="996579" y="4112690"/>
                  <a:pt x="991015" y="4115959"/>
                  <a:pt x="985279" y="4120548"/>
                </a:cubicBezTo>
                <a:cubicBezTo>
                  <a:pt x="982526" y="4121695"/>
                  <a:pt x="979601" y="4123760"/>
                  <a:pt x="976503" y="4126743"/>
                </a:cubicBezTo>
                <a:cubicBezTo>
                  <a:pt x="973406" y="4129726"/>
                  <a:pt x="970480" y="4133168"/>
                  <a:pt x="967727" y="4137068"/>
                </a:cubicBezTo>
                <a:cubicBezTo>
                  <a:pt x="964974" y="4140969"/>
                  <a:pt x="962737" y="4145099"/>
                  <a:pt x="961016" y="4149458"/>
                </a:cubicBezTo>
                <a:cubicBezTo>
                  <a:pt x="959295" y="4153817"/>
                  <a:pt x="958435" y="4157947"/>
                  <a:pt x="958435" y="4161848"/>
                </a:cubicBezTo>
                <a:cubicBezTo>
                  <a:pt x="958435" y="4168272"/>
                  <a:pt x="960041" y="4174295"/>
                  <a:pt x="963253" y="4179917"/>
                </a:cubicBezTo>
                <a:cubicBezTo>
                  <a:pt x="966465" y="4185538"/>
                  <a:pt x="971742" y="4189955"/>
                  <a:pt x="979084" y="4193167"/>
                </a:cubicBezTo>
                <a:cubicBezTo>
                  <a:pt x="977937" y="4189037"/>
                  <a:pt x="977364" y="4184678"/>
                  <a:pt x="977364" y="4180089"/>
                </a:cubicBezTo>
                <a:cubicBezTo>
                  <a:pt x="977364" y="4166322"/>
                  <a:pt x="979887" y="4156628"/>
                  <a:pt x="984935" y="4151007"/>
                </a:cubicBezTo>
                <a:cubicBezTo>
                  <a:pt x="989983" y="4145385"/>
                  <a:pt x="996981" y="4142575"/>
                  <a:pt x="1005929" y="4142575"/>
                </a:cubicBezTo>
                <a:cubicBezTo>
                  <a:pt x="1010977" y="4142575"/>
                  <a:pt x="1018778" y="4145213"/>
                  <a:pt x="1029333" y="4150491"/>
                </a:cubicBezTo>
                <a:cubicBezTo>
                  <a:pt x="1039887" y="4155768"/>
                  <a:pt x="1051359" y="4164028"/>
                  <a:pt x="1063749" y="4175271"/>
                </a:cubicBezTo>
                <a:lnTo>
                  <a:pt x="1038969" y="4196953"/>
                </a:lnTo>
                <a:lnTo>
                  <a:pt x="1037592" y="4194543"/>
                </a:lnTo>
                <a:cubicBezTo>
                  <a:pt x="1036216" y="4192708"/>
                  <a:pt x="1034208" y="4190184"/>
                  <a:pt x="1031570" y="4186972"/>
                </a:cubicBezTo>
                <a:cubicBezTo>
                  <a:pt x="1028931" y="4183760"/>
                  <a:pt x="1025547" y="4180204"/>
                  <a:pt x="1021417" y="4176303"/>
                </a:cubicBezTo>
                <a:cubicBezTo>
                  <a:pt x="1015910" y="4171026"/>
                  <a:pt x="1011149" y="4167240"/>
                  <a:pt x="1007134" y="4164946"/>
                </a:cubicBezTo>
                <a:cubicBezTo>
                  <a:pt x="1003119" y="4162651"/>
                  <a:pt x="1000193" y="4161504"/>
                  <a:pt x="998358" y="4161504"/>
                </a:cubicBezTo>
                <a:cubicBezTo>
                  <a:pt x="994687" y="4161504"/>
                  <a:pt x="992851" y="4163913"/>
                  <a:pt x="992851" y="4168731"/>
                </a:cubicBezTo>
                <a:cubicBezTo>
                  <a:pt x="992851" y="4169420"/>
                  <a:pt x="993425" y="4171026"/>
                  <a:pt x="994572" y="4173550"/>
                </a:cubicBezTo>
                <a:cubicBezTo>
                  <a:pt x="995719" y="4176074"/>
                  <a:pt x="996981" y="4178942"/>
                  <a:pt x="998358" y="4182154"/>
                </a:cubicBezTo>
                <a:cubicBezTo>
                  <a:pt x="1000193" y="4186054"/>
                  <a:pt x="1001914" y="4189553"/>
                  <a:pt x="1003520" y="4192651"/>
                </a:cubicBezTo>
                <a:cubicBezTo>
                  <a:pt x="1005126" y="4195748"/>
                  <a:pt x="1005929" y="4198444"/>
                  <a:pt x="1005929" y="4200739"/>
                </a:cubicBezTo>
                <a:cubicBezTo>
                  <a:pt x="1005929" y="4205328"/>
                  <a:pt x="1005126" y="4208998"/>
                  <a:pt x="1003520" y="4211752"/>
                </a:cubicBezTo>
                <a:cubicBezTo>
                  <a:pt x="1001914" y="4214505"/>
                  <a:pt x="999906" y="4216685"/>
                  <a:pt x="997497" y="4218291"/>
                </a:cubicBezTo>
                <a:cubicBezTo>
                  <a:pt x="995088" y="4219897"/>
                  <a:pt x="992449" y="4220987"/>
                  <a:pt x="989581" y="4221561"/>
                </a:cubicBezTo>
                <a:cubicBezTo>
                  <a:pt x="986713" y="4222134"/>
                  <a:pt x="984132" y="4222421"/>
                  <a:pt x="981838" y="4222421"/>
                </a:cubicBezTo>
                <a:cubicBezTo>
                  <a:pt x="978396" y="4222421"/>
                  <a:pt x="974725" y="4221790"/>
                  <a:pt x="970824" y="4220528"/>
                </a:cubicBezTo>
                <a:cubicBezTo>
                  <a:pt x="966924" y="4219266"/>
                  <a:pt x="963023" y="4217144"/>
                  <a:pt x="959123" y="4214161"/>
                </a:cubicBezTo>
                <a:cubicBezTo>
                  <a:pt x="953616" y="4210031"/>
                  <a:pt x="949314" y="4205557"/>
                  <a:pt x="946217" y="4200739"/>
                </a:cubicBezTo>
                <a:cubicBezTo>
                  <a:pt x="943119" y="4195920"/>
                  <a:pt x="940825" y="4191274"/>
                  <a:pt x="939333" y="4186800"/>
                </a:cubicBezTo>
                <a:cubicBezTo>
                  <a:pt x="937842" y="4182326"/>
                  <a:pt x="936867" y="4178311"/>
                  <a:pt x="936408" y="4174754"/>
                </a:cubicBezTo>
                <a:cubicBezTo>
                  <a:pt x="935949" y="4171198"/>
                  <a:pt x="935720" y="4168502"/>
                  <a:pt x="935720" y="4166666"/>
                </a:cubicBezTo>
                <a:lnTo>
                  <a:pt x="935720" y="4164601"/>
                </a:lnTo>
                <a:cubicBezTo>
                  <a:pt x="935949" y="4157718"/>
                  <a:pt x="937440" y="4151523"/>
                  <a:pt x="940194" y="4146017"/>
                </a:cubicBezTo>
                <a:cubicBezTo>
                  <a:pt x="942947" y="4140510"/>
                  <a:pt x="946446" y="4135462"/>
                  <a:pt x="950691" y="4130873"/>
                </a:cubicBezTo>
                <a:cubicBezTo>
                  <a:pt x="954935" y="4126284"/>
                  <a:pt x="959811" y="4122097"/>
                  <a:pt x="965318" y="4118311"/>
                </a:cubicBezTo>
                <a:cubicBezTo>
                  <a:pt x="970824" y="4114525"/>
                  <a:pt x="976561" y="4111026"/>
                  <a:pt x="982526" y="4107814"/>
                </a:cubicBezTo>
                <a:close/>
                <a:moveTo>
                  <a:pt x="899926" y="5063449"/>
                </a:moveTo>
                <a:cubicBezTo>
                  <a:pt x="902450" y="5058401"/>
                  <a:pt x="906523" y="5054730"/>
                  <a:pt x="912144" y="5052435"/>
                </a:cubicBezTo>
                <a:cubicBezTo>
                  <a:pt x="917765" y="5050141"/>
                  <a:pt x="922985" y="5048420"/>
                  <a:pt x="927803" y="5047273"/>
                </a:cubicBezTo>
                <a:lnTo>
                  <a:pt x="933310" y="5045552"/>
                </a:lnTo>
                <a:lnTo>
                  <a:pt x="933310" y="5029172"/>
                </a:lnTo>
                <a:lnTo>
                  <a:pt x="933310" y="5028000"/>
                </a:lnTo>
                <a:lnTo>
                  <a:pt x="933310" y="4813724"/>
                </a:lnTo>
                <a:lnTo>
                  <a:pt x="949830" y="4801679"/>
                </a:lnTo>
                <a:lnTo>
                  <a:pt x="949830" y="4912155"/>
                </a:lnTo>
                <a:cubicBezTo>
                  <a:pt x="950059" y="4912615"/>
                  <a:pt x="950289" y="4913073"/>
                  <a:pt x="950518" y="4913532"/>
                </a:cubicBezTo>
                <a:cubicBezTo>
                  <a:pt x="950748" y="4913991"/>
                  <a:pt x="951092" y="4914450"/>
                  <a:pt x="951551" y="4914909"/>
                </a:cubicBezTo>
                <a:cubicBezTo>
                  <a:pt x="958893" y="4911008"/>
                  <a:pt x="965203" y="4905215"/>
                  <a:pt x="970480" y="4897529"/>
                </a:cubicBezTo>
                <a:cubicBezTo>
                  <a:pt x="975757" y="4889842"/>
                  <a:pt x="978396" y="4880837"/>
                  <a:pt x="978396" y="4870512"/>
                </a:cubicBezTo>
                <a:cubicBezTo>
                  <a:pt x="978396" y="4865693"/>
                  <a:pt x="976675" y="4856172"/>
                  <a:pt x="973233" y="4841946"/>
                </a:cubicBezTo>
                <a:lnTo>
                  <a:pt x="1003520" y="4819919"/>
                </a:lnTo>
                <a:cubicBezTo>
                  <a:pt x="1012239" y="4830244"/>
                  <a:pt x="1022162" y="4837759"/>
                  <a:pt x="1033290" y="4842462"/>
                </a:cubicBezTo>
                <a:cubicBezTo>
                  <a:pt x="1044418" y="4847166"/>
                  <a:pt x="1056636" y="4849518"/>
                  <a:pt x="1069944" y="4849518"/>
                </a:cubicBezTo>
                <a:cubicBezTo>
                  <a:pt x="1081186" y="4849518"/>
                  <a:pt x="1090938" y="4848657"/>
                  <a:pt x="1099198" y="4846936"/>
                </a:cubicBezTo>
                <a:cubicBezTo>
                  <a:pt x="1107458" y="4845216"/>
                  <a:pt x="1115029" y="4843437"/>
                  <a:pt x="1121913" y="4841602"/>
                </a:cubicBezTo>
                <a:lnTo>
                  <a:pt x="1127763" y="4840913"/>
                </a:lnTo>
                <a:lnTo>
                  <a:pt x="1120536" y="4853303"/>
                </a:lnTo>
                <a:cubicBezTo>
                  <a:pt x="1108146" y="4857204"/>
                  <a:pt x="1096043" y="4860416"/>
                  <a:pt x="1084226" y="4862940"/>
                </a:cubicBezTo>
                <a:cubicBezTo>
                  <a:pt x="1072410" y="4865464"/>
                  <a:pt x="1060307" y="4866726"/>
                  <a:pt x="1047917" y="4866726"/>
                </a:cubicBezTo>
                <a:cubicBezTo>
                  <a:pt x="1043558" y="4866267"/>
                  <a:pt x="1039542" y="4865751"/>
                  <a:pt x="1035871" y="4865177"/>
                </a:cubicBezTo>
                <a:cubicBezTo>
                  <a:pt x="1032200" y="4864604"/>
                  <a:pt x="1028586" y="4863800"/>
                  <a:pt x="1025030" y="4862768"/>
                </a:cubicBezTo>
                <a:cubicBezTo>
                  <a:pt x="1021474" y="4861736"/>
                  <a:pt x="1017860" y="4860474"/>
                  <a:pt x="1014189" y="4858982"/>
                </a:cubicBezTo>
                <a:cubicBezTo>
                  <a:pt x="1010518" y="4857491"/>
                  <a:pt x="1006388" y="4855713"/>
                  <a:pt x="1001799" y="4853648"/>
                </a:cubicBezTo>
                <a:lnTo>
                  <a:pt x="1001799" y="4859842"/>
                </a:lnTo>
                <a:cubicBezTo>
                  <a:pt x="1001799" y="4874297"/>
                  <a:pt x="997841" y="4887089"/>
                  <a:pt x="989925" y="4898217"/>
                </a:cubicBezTo>
                <a:cubicBezTo>
                  <a:pt x="982009" y="4909345"/>
                  <a:pt x="971857" y="4918121"/>
                  <a:pt x="959467" y="4924546"/>
                </a:cubicBezTo>
                <a:cubicBezTo>
                  <a:pt x="962679" y="4929135"/>
                  <a:pt x="966293" y="4933264"/>
                  <a:pt x="970308" y="4936936"/>
                </a:cubicBezTo>
                <a:cubicBezTo>
                  <a:pt x="974323" y="4940607"/>
                  <a:pt x="978396" y="4943819"/>
                  <a:pt x="982526" y="4946572"/>
                </a:cubicBezTo>
                <a:cubicBezTo>
                  <a:pt x="986656" y="4949326"/>
                  <a:pt x="990728" y="4951448"/>
                  <a:pt x="994744" y="4952939"/>
                </a:cubicBezTo>
                <a:cubicBezTo>
                  <a:pt x="998759" y="4954430"/>
                  <a:pt x="1002258" y="4955176"/>
                  <a:pt x="1005241" y="4955176"/>
                </a:cubicBezTo>
                <a:cubicBezTo>
                  <a:pt x="1010288" y="4955176"/>
                  <a:pt x="1014074" y="4953857"/>
                  <a:pt x="1016598" y="4951218"/>
                </a:cubicBezTo>
                <a:cubicBezTo>
                  <a:pt x="1019122" y="4948580"/>
                  <a:pt x="1020384" y="4945195"/>
                  <a:pt x="1020384" y="4941065"/>
                </a:cubicBezTo>
                <a:cubicBezTo>
                  <a:pt x="1020384" y="4935788"/>
                  <a:pt x="1018491" y="4929880"/>
                  <a:pt x="1014705" y="4923341"/>
                </a:cubicBezTo>
                <a:cubicBezTo>
                  <a:pt x="1010919" y="4916802"/>
                  <a:pt x="1005585" y="4910550"/>
                  <a:pt x="998701" y="4904584"/>
                </a:cubicBezTo>
                <a:cubicBezTo>
                  <a:pt x="1005355" y="4895177"/>
                  <a:pt x="1012411" y="4888523"/>
                  <a:pt x="1019868" y="4884622"/>
                </a:cubicBezTo>
                <a:cubicBezTo>
                  <a:pt x="1027325" y="4880722"/>
                  <a:pt x="1035298" y="4878771"/>
                  <a:pt x="1043787" y="4878771"/>
                </a:cubicBezTo>
                <a:cubicBezTo>
                  <a:pt x="1050211" y="4878771"/>
                  <a:pt x="1056349" y="4879747"/>
                  <a:pt x="1062200" y="4881697"/>
                </a:cubicBezTo>
                <a:cubicBezTo>
                  <a:pt x="1068051" y="4883647"/>
                  <a:pt x="1073213" y="4886630"/>
                  <a:pt x="1077687" y="4890645"/>
                </a:cubicBezTo>
                <a:cubicBezTo>
                  <a:pt x="1082161" y="4894661"/>
                  <a:pt x="1085775" y="4899594"/>
                  <a:pt x="1088529" y="4905444"/>
                </a:cubicBezTo>
                <a:cubicBezTo>
                  <a:pt x="1091282" y="4911295"/>
                  <a:pt x="1092659" y="4918006"/>
                  <a:pt x="1092659" y="4925578"/>
                </a:cubicBezTo>
                <a:cubicBezTo>
                  <a:pt x="1092659" y="4939804"/>
                  <a:pt x="1089045" y="4952136"/>
                  <a:pt x="1081817" y="4962576"/>
                </a:cubicBezTo>
                <a:cubicBezTo>
                  <a:pt x="1074590" y="4973015"/>
                  <a:pt x="1065068" y="4981734"/>
                  <a:pt x="1053252" y="4988732"/>
                </a:cubicBezTo>
                <a:cubicBezTo>
                  <a:pt x="1041435" y="4995730"/>
                  <a:pt x="1028070" y="5000950"/>
                  <a:pt x="1013156" y="5004392"/>
                </a:cubicBezTo>
                <a:cubicBezTo>
                  <a:pt x="998243" y="5007834"/>
                  <a:pt x="982985" y="5009554"/>
                  <a:pt x="967382" y="5009554"/>
                </a:cubicBezTo>
                <a:cubicBezTo>
                  <a:pt x="965776" y="5009554"/>
                  <a:pt x="964055" y="5009554"/>
                  <a:pt x="962220" y="5009554"/>
                </a:cubicBezTo>
                <a:cubicBezTo>
                  <a:pt x="960384" y="5009554"/>
                  <a:pt x="958205" y="5009325"/>
                  <a:pt x="955681" y="5008866"/>
                </a:cubicBezTo>
                <a:lnTo>
                  <a:pt x="962564" y="4996476"/>
                </a:lnTo>
                <a:cubicBezTo>
                  <a:pt x="977478" y="4996476"/>
                  <a:pt x="991359" y="4994755"/>
                  <a:pt x="1004208" y="4991314"/>
                </a:cubicBezTo>
                <a:cubicBezTo>
                  <a:pt x="1017057" y="4987872"/>
                  <a:pt x="1028242" y="4983111"/>
                  <a:pt x="1037764" y="4977031"/>
                </a:cubicBezTo>
                <a:cubicBezTo>
                  <a:pt x="1047286" y="4970950"/>
                  <a:pt x="1054743" y="4963780"/>
                  <a:pt x="1060135" y="4955520"/>
                </a:cubicBezTo>
                <a:cubicBezTo>
                  <a:pt x="1065527" y="4947261"/>
                  <a:pt x="1068223" y="4938312"/>
                  <a:pt x="1068223" y="4928676"/>
                </a:cubicBezTo>
                <a:cubicBezTo>
                  <a:pt x="1068223" y="4922710"/>
                  <a:pt x="1067420" y="4917605"/>
                  <a:pt x="1065814" y="4913360"/>
                </a:cubicBezTo>
                <a:cubicBezTo>
                  <a:pt x="1064207" y="4909116"/>
                  <a:pt x="1062143" y="4905617"/>
                  <a:pt x="1059619" y="4902863"/>
                </a:cubicBezTo>
                <a:cubicBezTo>
                  <a:pt x="1057095" y="4900110"/>
                  <a:pt x="1054227" y="4898045"/>
                  <a:pt x="1051015" y="4896668"/>
                </a:cubicBezTo>
                <a:cubicBezTo>
                  <a:pt x="1047802" y="4895292"/>
                  <a:pt x="1044590" y="4894603"/>
                  <a:pt x="1041378" y="4894603"/>
                </a:cubicBezTo>
                <a:cubicBezTo>
                  <a:pt x="1039083" y="4894603"/>
                  <a:pt x="1037018" y="4894947"/>
                  <a:pt x="1035183" y="4895636"/>
                </a:cubicBezTo>
                <a:cubicBezTo>
                  <a:pt x="1033347" y="4896324"/>
                  <a:pt x="1031512" y="4897012"/>
                  <a:pt x="1029676" y="4897700"/>
                </a:cubicBezTo>
                <a:lnTo>
                  <a:pt x="1029676" y="4897357"/>
                </a:lnTo>
                <a:lnTo>
                  <a:pt x="1029332" y="4897700"/>
                </a:lnTo>
                <a:cubicBezTo>
                  <a:pt x="1030250" y="4899766"/>
                  <a:pt x="1031340" y="4902175"/>
                  <a:pt x="1032602" y="4904928"/>
                </a:cubicBezTo>
                <a:cubicBezTo>
                  <a:pt x="1033864" y="4907681"/>
                  <a:pt x="1035126" y="4910607"/>
                  <a:pt x="1036388" y="4913704"/>
                </a:cubicBezTo>
                <a:cubicBezTo>
                  <a:pt x="1037649" y="4916802"/>
                  <a:pt x="1038682" y="4919899"/>
                  <a:pt x="1039485" y="4922997"/>
                </a:cubicBezTo>
                <a:cubicBezTo>
                  <a:pt x="1040288" y="4926094"/>
                  <a:pt x="1040690" y="4929020"/>
                  <a:pt x="1040690" y="4931773"/>
                </a:cubicBezTo>
                <a:cubicBezTo>
                  <a:pt x="1040690" y="4936132"/>
                  <a:pt x="1039772" y="4940779"/>
                  <a:pt x="1037936" y="4945712"/>
                </a:cubicBezTo>
                <a:cubicBezTo>
                  <a:pt x="1036101" y="4950645"/>
                  <a:pt x="1033233" y="4955176"/>
                  <a:pt x="1029332" y="4959306"/>
                </a:cubicBezTo>
                <a:cubicBezTo>
                  <a:pt x="1025432" y="4963436"/>
                  <a:pt x="1020556" y="4966878"/>
                  <a:pt x="1014705" y="4969631"/>
                </a:cubicBezTo>
                <a:cubicBezTo>
                  <a:pt x="1008854" y="4972385"/>
                  <a:pt x="1001799" y="4973761"/>
                  <a:pt x="993539" y="4973761"/>
                </a:cubicBezTo>
                <a:cubicBezTo>
                  <a:pt x="989180" y="4973761"/>
                  <a:pt x="984877" y="4973073"/>
                  <a:pt x="980633" y="4971696"/>
                </a:cubicBezTo>
                <a:cubicBezTo>
                  <a:pt x="976388" y="4970320"/>
                  <a:pt x="972373" y="4968598"/>
                  <a:pt x="968587" y="4966534"/>
                </a:cubicBezTo>
                <a:cubicBezTo>
                  <a:pt x="964801" y="4964468"/>
                  <a:pt x="961360" y="4962117"/>
                  <a:pt x="958262" y="4959478"/>
                </a:cubicBezTo>
                <a:cubicBezTo>
                  <a:pt x="955165" y="4956840"/>
                  <a:pt x="952354" y="4954144"/>
                  <a:pt x="949830" y="4951390"/>
                </a:cubicBezTo>
                <a:lnTo>
                  <a:pt x="949830" y="5014922"/>
                </a:lnTo>
                <a:lnTo>
                  <a:pt x="949830" y="5017814"/>
                </a:lnTo>
                <a:lnTo>
                  <a:pt x="949830" y="5045208"/>
                </a:lnTo>
                <a:lnTo>
                  <a:pt x="1128796" y="5045208"/>
                </a:lnTo>
                <a:lnTo>
                  <a:pt x="1112276" y="5063449"/>
                </a:lnTo>
                <a:lnTo>
                  <a:pt x="976675" y="5063449"/>
                </a:lnTo>
                <a:cubicBezTo>
                  <a:pt x="975069" y="5063449"/>
                  <a:pt x="972889" y="5064022"/>
                  <a:pt x="970136" y="5065169"/>
                </a:cubicBezTo>
                <a:cubicBezTo>
                  <a:pt x="967382" y="5066316"/>
                  <a:pt x="964629" y="5067751"/>
                  <a:pt x="961876" y="5069472"/>
                </a:cubicBezTo>
                <a:cubicBezTo>
                  <a:pt x="959123" y="5071192"/>
                  <a:pt x="956599" y="5073085"/>
                  <a:pt x="954304" y="5075150"/>
                </a:cubicBezTo>
                <a:cubicBezTo>
                  <a:pt x="952010" y="5077215"/>
                  <a:pt x="950518" y="5079051"/>
                  <a:pt x="949830" y="5080657"/>
                </a:cubicBezTo>
                <a:lnTo>
                  <a:pt x="949830" y="5108879"/>
                </a:lnTo>
                <a:lnTo>
                  <a:pt x="1128452" y="5108879"/>
                </a:lnTo>
                <a:lnTo>
                  <a:pt x="1118815" y="5121269"/>
                </a:lnTo>
                <a:cubicBezTo>
                  <a:pt x="1087611" y="5121269"/>
                  <a:pt x="1064781" y="5130561"/>
                  <a:pt x="1050326" y="5149146"/>
                </a:cubicBezTo>
                <a:cubicBezTo>
                  <a:pt x="1062028" y="5153964"/>
                  <a:pt x="1070575" y="5160561"/>
                  <a:pt x="1075967" y="5168935"/>
                </a:cubicBezTo>
                <a:cubicBezTo>
                  <a:pt x="1081358" y="5177310"/>
                  <a:pt x="1084054" y="5187119"/>
                  <a:pt x="1084054" y="5198361"/>
                </a:cubicBezTo>
                <a:cubicBezTo>
                  <a:pt x="1084054" y="5211899"/>
                  <a:pt x="1080269" y="5223715"/>
                  <a:pt x="1072697" y="5233810"/>
                </a:cubicBezTo>
                <a:cubicBezTo>
                  <a:pt x="1065125" y="5243906"/>
                  <a:pt x="1055431" y="5252682"/>
                  <a:pt x="1043615" y="5260139"/>
                </a:cubicBezTo>
                <a:cubicBezTo>
                  <a:pt x="1031799" y="5267596"/>
                  <a:pt x="1018720" y="5273848"/>
                  <a:pt x="1004380" y="5278896"/>
                </a:cubicBezTo>
                <a:cubicBezTo>
                  <a:pt x="990040" y="5283944"/>
                  <a:pt x="975987" y="5287959"/>
                  <a:pt x="962220" y="5290942"/>
                </a:cubicBezTo>
                <a:lnTo>
                  <a:pt x="967382" y="5279584"/>
                </a:lnTo>
                <a:cubicBezTo>
                  <a:pt x="983673" y="5274766"/>
                  <a:pt x="997554" y="5269317"/>
                  <a:pt x="1009026" y="5263236"/>
                </a:cubicBezTo>
                <a:cubicBezTo>
                  <a:pt x="1020499" y="5257156"/>
                  <a:pt x="1029906" y="5250675"/>
                  <a:pt x="1037248" y="5243791"/>
                </a:cubicBezTo>
                <a:cubicBezTo>
                  <a:pt x="1044590" y="5236908"/>
                  <a:pt x="1049925" y="5229852"/>
                  <a:pt x="1053252" y="5222625"/>
                </a:cubicBezTo>
                <a:cubicBezTo>
                  <a:pt x="1056579" y="5215397"/>
                  <a:pt x="1058242" y="5208342"/>
                  <a:pt x="1058242" y="5201459"/>
                </a:cubicBezTo>
                <a:cubicBezTo>
                  <a:pt x="1058242" y="5194576"/>
                  <a:pt x="1057152" y="5188553"/>
                  <a:pt x="1054972" y="5183390"/>
                </a:cubicBezTo>
                <a:cubicBezTo>
                  <a:pt x="1052793" y="5178228"/>
                  <a:pt x="1049925" y="5173926"/>
                  <a:pt x="1046368" y="5170484"/>
                </a:cubicBezTo>
                <a:cubicBezTo>
                  <a:pt x="1042812" y="5167042"/>
                  <a:pt x="1038682" y="5164461"/>
                  <a:pt x="1033978" y="5162740"/>
                </a:cubicBezTo>
                <a:cubicBezTo>
                  <a:pt x="1029275" y="5161020"/>
                  <a:pt x="1024399" y="5160159"/>
                  <a:pt x="1019351" y="5160159"/>
                </a:cubicBezTo>
                <a:cubicBezTo>
                  <a:pt x="1015451" y="5160159"/>
                  <a:pt x="1011665" y="5160790"/>
                  <a:pt x="1007994" y="5162052"/>
                </a:cubicBezTo>
                <a:cubicBezTo>
                  <a:pt x="1004323" y="5163314"/>
                  <a:pt x="1001053" y="5165150"/>
                  <a:pt x="998185" y="5167558"/>
                </a:cubicBezTo>
                <a:cubicBezTo>
                  <a:pt x="995317" y="5169968"/>
                  <a:pt x="993023" y="5172779"/>
                  <a:pt x="991302" y="5175991"/>
                </a:cubicBezTo>
                <a:cubicBezTo>
                  <a:pt x="989581" y="5179203"/>
                  <a:pt x="988721" y="5182759"/>
                  <a:pt x="988721" y="5186660"/>
                </a:cubicBezTo>
                <a:cubicBezTo>
                  <a:pt x="988721" y="5188037"/>
                  <a:pt x="988663" y="5188667"/>
                  <a:pt x="988549" y="5188553"/>
                </a:cubicBezTo>
                <a:cubicBezTo>
                  <a:pt x="988434" y="5188438"/>
                  <a:pt x="988491" y="5188495"/>
                  <a:pt x="988721" y="5188725"/>
                </a:cubicBezTo>
                <a:cubicBezTo>
                  <a:pt x="992162" y="5186889"/>
                  <a:pt x="995948" y="5185972"/>
                  <a:pt x="1000078" y="5185972"/>
                </a:cubicBezTo>
                <a:cubicBezTo>
                  <a:pt x="1006044" y="5185972"/>
                  <a:pt x="1011206" y="5187922"/>
                  <a:pt x="1015566" y="5191822"/>
                </a:cubicBezTo>
                <a:cubicBezTo>
                  <a:pt x="1019925" y="5195723"/>
                  <a:pt x="1022105" y="5201344"/>
                  <a:pt x="1022105" y="5208686"/>
                </a:cubicBezTo>
                <a:cubicBezTo>
                  <a:pt x="1022105" y="5215340"/>
                  <a:pt x="1019638" y="5221248"/>
                  <a:pt x="1014705" y="5226411"/>
                </a:cubicBezTo>
                <a:cubicBezTo>
                  <a:pt x="1009772" y="5231573"/>
                  <a:pt x="1003634" y="5234155"/>
                  <a:pt x="996292" y="5234155"/>
                </a:cubicBezTo>
                <a:cubicBezTo>
                  <a:pt x="991933" y="5234155"/>
                  <a:pt x="987746" y="5233237"/>
                  <a:pt x="983730" y="5231401"/>
                </a:cubicBezTo>
                <a:cubicBezTo>
                  <a:pt x="979715" y="5229566"/>
                  <a:pt x="976216" y="5226985"/>
                  <a:pt x="973233" y="5223658"/>
                </a:cubicBezTo>
                <a:cubicBezTo>
                  <a:pt x="970250" y="5220331"/>
                  <a:pt x="967899" y="5216430"/>
                  <a:pt x="966178" y="5211956"/>
                </a:cubicBezTo>
                <a:cubicBezTo>
                  <a:pt x="964457" y="5207482"/>
                  <a:pt x="963597" y="5202606"/>
                  <a:pt x="963597" y="5197329"/>
                </a:cubicBezTo>
                <a:cubicBezTo>
                  <a:pt x="963597" y="5192740"/>
                  <a:pt x="964686" y="5187692"/>
                  <a:pt x="966866" y="5182186"/>
                </a:cubicBezTo>
                <a:cubicBezTo>
                  <a:pt x="969046" y="5176679"/>
                  <a:pt x="972430" y="5171345"/>
                  <a:pt x="977019" y="5166182"/>
                </a:cubicBezTo>
                <a:cubicBezTo>
                  <a:pt x="981608" y="5161020"/>
                  <a:pt x="987688" y="5156316"/>
                  <a:pt x="995260" y="5152071"/>
                </a:cubicBezTo>
                <a:cubicBezTo>
                  <a:pt x="1002831" y="5147827"/>
                  <a:pt x="1011894" y="5144786"/>
                  <a:pt x="1022449" y="5142951"/>
                </a:cubicBezTo>
                <a:cubicBezTo>
                  <a:pt x="1025432" y="5142492"/>
                  <a:pt x="1028472" y="5141517"/>
                  <a:pt x="1031569" y="5140025"/>
                </a:cubicBezTo>
                <a:cubicBezTo>
                  <a:pt x="1034667" y="5138534"/>
                  <a:pt x="1037707" y="5136871"/>
                  <a:pt x="1040690" y="5135035"/>
                </a:cubicBezTo>
                <a:cubicBezTo>
                  <a:pt x="1042755" y="5133658"/>
                  <a:pt x="1044992" y="5132282"/>
                  <a:pt x="1047401" y="5130905"/>
                </a:cubicBezTo>
                <a:cubicBezTo>
                  <a:pt x="1049810" y="5129528"/>
                  <a:pt x="1051703" y="5128610"/>
                  <a:pt x="1053080" y="5128152"/>
                </a:cubicBezTo>
                <a:lnTo>
                  <a:pt x="1055833" y="5126775"/>
                </a:lnTo>
                <a:lnTo>
                  <a:pt x="949830" y="5126775"/>
                </a:lnTo>
                <a:lnTo>
                  <a:pt x="949830" y="5293351"/>
                </a:lnTo>
                <a:lnTo>
                  <a:pt x="933310" y="5304708"/>
                </a:lnTo>
                <a:lnTo>
                  <a:pt x="933310" y="5077904"/>
                </a:lnTo>
                <a:cubicBezTo>
                  <a:pt x="936293" y="5073544"/>
                  <a:pt x="938759" y="5070332"/>
                  <a:pt x="940710" y="5068267"/>
                </a:cubicBezTo>
                <a:cubicBezTo>
                  <a:pt x="942660" y="5066202"/>
                  <a:pt x="945012" y="5064596"/>
                  <a:pt x="947765" y="5063449"/>
                </a:cubicBezTo>
                <a:close/>
                <a:moveTo>
                  <a:pt x="899582" y="2355642"/>
                </a:moveTo>
                <a:cubicBezTo>
                  <a:pt x="902336" y="2351053"/>
                  <a:pt x="906580" y="2347554"/>
                  <a:pt x="912316" y="2345145"/>
                </a:cubicBezTo>
                <a:cubicBezTo>
                  <a:pt x="918052" y="2342736"/>
                  <a:pt x="923215" y="2340958"/>
                  <a:pt x="927804" y="2339810"/>
                </a:cubicBezTo>
                <a:lnTo>
                  <a:pt x="933310" y="2338089"/>
                </a:lnTo>
                <a:lnTo>
                  <a:pt x="933310" y="2314547"/>
                </a:lnTo>
                <a:lnTo>
                  <a:pt x="933310" y="2312277"/>
                </a:lnTo>
                <a:lnTo>
                  <a:pt x="933310" y="2163291"/>
                </a:lnTo>
                <a:lnTo>
                  <a:pt x="933310" y="2156575"/>
                </a:lnTo>
                <a:lnTo>
                  <a:pt x="933310" y="2132316"/>
                </a:lnTo>
                <a:cubicBezTo>
                  <a:pt x="936523" y="2127957"/>
                  <a:pt x="939047" y="2124687"/>
                  <a:pt x="940882" y="2122507"/>
                </a:cubicBezTo>
                <a:cubicBezTo>
                  <a:pt x="942718" y="2120328"/>
                  <a:pt x="944897" y="2118664"/>
                  <a:pt x="947421" y="2117517"/>
                </a:cubicBezTo>
                <a:lnTo>
                  <a:pt x="899582" y="2117517"/>
                </a:lnTo>
                <a:cubicBezTo>
                  <a:pt x="902336" y="2112928"/>
                  <a:pt x="906580" y="2109429"/>
                  <a:pt x="912316" y="2107020"/>
                </a:cubicBezTo>
                <a:cubicBezTo>
                  <a:pt x="918052" y="2104611"/>
                  <a:pt x="923215" y="2102833"/>
                  <a:pt x="927804" y="2101685"/>
                </a:cubicBezTo>
                <a:lnTo>
                  <a:pt x="933310" y="2099964"/>
                </a:lnTo>
                <a:lnTo>
                  <a:pt x="933310" y="2074152"/>
                </a:lnTo>
                <a:lnTo>
                  <a:pt x="949830" y="2061074"/>
                </a:lnTo>
                <a:lnTo>
                  <a:pt x="949830" y="2099620"/>
                </a:lnTo>
                <a:lnTo>
                  <a:pt x="1128796" y="2099620"/>
                </a:lnTo>
                <a:lnTo>
                  <a:pt x="1112276" y="2117517"/>
                </a:lnTo>
                <a:lnTo>
                  <a:pt x="976675" y="2117517"/>
                </a:lnTo>
                <a:cubicBezTo>
                  <a:pt x="975069" y="2117517"/>
                  <a:pt x="972889" y="2118148"/>
                  <a:pt x="970136" y="2119410"/>
                </a:cubicBezTo>
                <a:cubicBezTo>
                  <a:pt x="967383" y="2120672"/>
                  <a:pt x="964630" y="2122221"/>
                  <a:pt x="961876" y="2124056"/>
                </a:cubicBezTo>
                <a:cubicBezTo>
                  <a:pt x="959123" y="2125892"/>
                  <a:pt x="956599" y="2127785"/>
                  <a:pt x="954305" y="2129735"/>
                </a:cubicBezTo>
                <a:cubicBezTo>
                  <a:pt x="952010" y="2131685"/>
                  <a:pt x="950519" y="2133463"/>
                  <a:pt x="949830" y="2135069"/>
                </a:cubicBezTo>
                <a:lnTo>
                  <a:pt x="949830" y="2143153"/>
                </a:lnTo>
                <a:lnTo>
                  <a:pt x="949830" y="2150213"/>
                </a:lnTo>
                <a:lnTo>
                  <a:pt x="949830" y="2172751"/>
                </a:lnTo>
                <a:lnTo>
                  <a:pt x="1128452" y="2172751"/>
                </a:lnTo>
                <a:lnTo>
                  <a:pt x="1120536" y="2183420"/>
                </a:lnTo>
                <a:cubicBezTo>
                  <a:pt x="1108146" y="2187091"/>
                  <a:pt x="1097190" y="2192139"/>
                  <a:pt x="1087669" y="2198563"/>
                </a:cubicBezTo>
                <a:cubicBezTo>
                  <a:pt x="1078147" y="2204988"/>
                  <a:pt x="1070116" y="2212215"/>
                  <a:pt x="1063577" y="2220245"/>
                </a:cubicBezTo>
                <a:cubicBezTo>
                  <a:pt x="1057038" y="2228276"/>
                  <a:pt x="1051818" y="2237052"/>
                  <a:pt x="1047917" y="2246574"/>
                </a:cubicBezTo>
                <a:cubicBezTo>
                  <a:pt x="1044017" y="2256096"/>
                  <a:pt x="1041378" y="2265790"/>
                  <a:pt x="1040002" y="2275656"/>
                </a:cubicBezTo>
                <a:lnTo>
                  <a:pt x="1015910" y="2295273"/>
                </a:lnTo>
                <a:lnTo>
                  <a:pt x="959123" y="2190991"/>
                </a:lnTo>
                <a:lnTo>
                  <a:pt x="949830" y="2190991"/>
                </a:lnTo>
                <a:lnTo>
                  <a:pt x="949830" y="2299199"/>
                </a:lnTo>
                <a:lnTo>
                  <a:pt x="949830" y="2303189"/>
                </a:lnTo>
                <a:lnTo>
                  <a:pt x="949830" y="2337745"/>
                </a:lnTo>
                <a:lnTo>
                  <a:pt x="1128796" y="2337745"/>
                </a:lnTo>
                <a:lnTo>
                  <a:pt x="1112276" y="2355642"/>
                </a:lnTo>
                <a:lnTo>
                  <a:pt x="976675" y="2355642"/>
                </a:lnTo>
                <a:cubicBezTo>
                  <a:pt x="975069" y="2355642"/>
                  <a:pt x="972889" y="2356273"/>
                  <a:pt x="970136" y="2357535"/>
                </a:cubicBezTo>
                <a:cubicBezTo>
                  <a:pt x="967383" y="2358797"/>
                  <a:pt x="964630" y="2360345"/>
                  <a:pt x="961876" y="2362181"/>
                </a:cubicBezTo>
                <a:cubicBezTo>
                  <a:pt x="959123" y="2364017"/>
                  <a:pt x="956599" y="2365910"/>
                  <a:pt x="954305" y="2367860"/>
                </a:cubicBezTo>
                <a:cubicBezTo>
                  <a:pt x="952010" y="2369810"/>
                  <a:pt x="950519" y="2371588"/>
                  <a:pt x="949830" y="2373194"/>
                </a:cubicBezTo>
                <a:lnTo>
                  <a:pt x="949830" y="2377268"/>
                </a:lnTo>
                <a:lnTo>
                  <a:pt x="949830" y="2388338"/>
                </a:lnTo>
                <a:lnTo>
                  <a:pt x="949830" y="2414094"/>
                </a:lnTo>
                <a:lnTo>
                  <a:pt x="1129485" y="2414094"/>
                </a:lnTo>
                <a:lnTo>
                  <a:pt x="1117783" y="2424763"/>
                </a:lnTo>
                <a:cubicBezTo>
                  <a:pt x="1114112" y="2424763"/>
                  <a:pt x="1108892" y="2425796"/>
                  <a:pt x="1102123" y="2427861"/>
                </a:cubicBezTo>
                <a:cubicBezTo>
                  <a:pt x="1095355" y="2429926"/>
                  <a:pt x="1088414" y="2432794"/>
                  <a:pt x="1081301" y="2436465"/>
                </a:cubicBezTo>
                <a:cubicBezTo>
                  <a:pt x="1074189" y="2440136"/>
                  <a:pt x="1067650" y="2444495"/>
                  <a:pt x="1061684" y="2449543"/>
                </a:cubicBezTo>
                <a:cubicBezTo>
                  <a:pt x="1055718" y="2454591"/>
                  <a:pt x="1051703" y="2460098"/>
                  <a:pt x="1049638" y="2466063"/>
                </a:cubicBezTo>
                <a:cubicBezTo>
                  <a:pt x="1053768" y="2467210"/>
                  <a:pt x="1057497" y="2468988"/>
                  <a:pt x="1060824" y="2471398"/>
                </a:cubicBezTo>
                <a:cubicBezTo>
                  <a:pt x="1064151" y="2473807"/>
                  <a:pt x="1067019" y="2476503"/>
                  <a:pt x="1069428" y="2479485"/>
                </a:cubicBezTo>
                <a:cubicBezTo>
                  <a:pt x="1071837" y="2482468"/>
                  <a:pt x="1073730" y="2485680"/>
                  <a:pt x="1075106" y="2489122"/>
                </a:cubicBezTo>
                <a:cubicBezTo>
                  <a:pt x="1076483" y="2492564"/>
                  <a:pt x="1077171" y="2495891"/>
                  <a:pt x="1077171" y="2499103"/>
                </a:cubicBezTo>
                <a:cubicBezTo>
                  <a:pt x="1077171" y="2507363"/>
                  <a:pt x="1074418" y="2514476"/>
                  <a:pt x="1068912" y="2520441"/>
                </a:cubicBezTo>
                <a:cubicBezTo>
                  <a:pt x="1063405" y="2526407"/>
                  <a:pt x="1056866" y="2529389"/>
                  <a:pt x="1049294" y="2529389"/>
                </a:cubicBezTo>
                <a:cubicBezTo>
                  <a:pt x="1046311" y="2529389"/>
                  <a:pt x="1042984" y="2528759"/>
                  <a:pt x="1039313" y="2527496"/>
                </a:cubicBezTo>
                <a:cubicBezTo>
                  <a:pt x="1035642" y="2526235"/>
                  <a:pt x="1032258" y="2524170"/>
                  <a:pt x="1029160" y="2521302"/>
                </a:cubicBezTo>
                <a:cubicBezTo>
                  <a:pt x="1026063" y="2518434"/>
                  <a:pt x="1023424" y="2514820"/>
                  <a:pt x="1021245" y="2510460"/>
                </a:cubicBezTo>
                <a:cubicBezTo>
                  <a:pt x="1019065" y="2506101"/>
                  <a:pt x="1017975" y="2500824"/>
                  <a:pt x="1017975" y="2494629"/>
                </a:cubicBezTo>
                <a:cubicBezTo>
                  <a:pt x="1017975" y="2492105"/>
                  <a:pt x="1018090" y="2489696"/>
                  <a:pt x="1018319" y="2487401"/>
                </a:cubicBezTo>
                <a:cubicBezTo>
                  <a:pt x="1018549" y="2485107"/>
                  <a:pt x="1019008" y="2482583"/>
                  <a:pt x="1019696" y="2479830"/>
                </a:cubicBezTo>
                <a:cubicBezTo>
                  <a:pt x="1019008" y="2478912"/>
                  <a:pt x="1017746" y="2478224"/>
                  <a:pt x="1015910" y="2477765"/>
                </a:cubicBezTo>
                <a:cubicBezTo>
                  <a:pt x="1014075" y="2477306"/>
                  <a:pt x="1012010" y="2477076"/>
                  <a:pt x="1009715" y="2477076"/>
                </a:cubicBezTo>
                <a:cubicBezTo>
                  <a:pt x="1002602" y="2477076"/>
                  <a:pt x="996694" y="2478969"/>
                  <a:pt x="991991" y="2482755"/>
                </a:cubicBezTo>
                <a:cubicBezTo>
                  <a:pt x="987287" y="2486541"/>
                  <a:pt x="983444" y="2491302"/>
                  <a:pt x="980461" y="2497038"/>
                </a:cubicBezTo>
                <a:cubicBezTo>
                  <a:pt x="977478" y="2502774"/>
                  <a:pt x="975127" y="2508969"/>
                  <a:pt x="973406" y="2515623"/>
                </a:cubicBezTo>
                <a:cubicBezTo>
                  <a:pt x="971685" y="2522277"/>
                  <a:pt x="970251" y="2528472"/>
                  <a:pt x="969104" y="2534208"/>
                </a:cubicBezTo>
                <a:cubicBezTo>
                  <a:pt x="968415" y="2537649"/>
                  <a:pt x="967784" y="2540862"/>
                  <a:pt x="967211" y="2543844"/>
                </a:cubicBezTo>
                <a:cubicBezTo>
                  <a:pt x="966637" y="2546827"/>
                  <a:pt x="965891" y="2549581"/>
                  <a:pt x="964974" y="2552104"/>
                </a:cubicBezTo>
                <a:lnTo>
                  <a:pt x="950302" y="2557439"/>
                </a:lnTo>
                <a:lnTo>
                  <a:pt x="954046" y="2571251"/>
                </a:lnTo>
                <a:cubicBezTo>
                  <a:pt x="956169" y="2576614"/>
                  <a:pt x="958893" y="2581734"/>
                  <a:pt x="962220" y="2586609"/>
                </a:cubicBezTo>
                <a:cubicBezTo>
                  <a:pt x="968874" y="2596361"/>
                  <a:pt x="978396" y="2605596"/>
                  <a:pt x="990786" y="2614314"/>
                </a:cubicBezTo>
                <a:cubicBezTo>
                  <a:pt x="994687" y="2616609"/>
                  <a:pt x="998587" y="2618789"/>
                  <a:pt x="1002488" y="2620854"/>
                </a:cubicBezTo>
                <a:cubicBezTo>
                  <a:pt x="1006388" y="2622919"/>
                  <a:pt x="1010633" y="2624754"/>
                  <a:pt x="1015222" y="2626360"/>
                </a:cubicBezTo>
                <a:cubicBezTo>
                  <a:pt x="1019811" y="2627967"/>
                  <a:pt x="1024916" y="2629286"/>
                  <a:pt x="1030537" y="2630318"/>
                </a:cubicBezTo>
                <a:cubicBezTo>
                  <a:pt x="1036158" y="2631351"/>
                  <a:pt x="1042411" y="2631867"/>
                  <a:pt x="1049294" y="2631867"/>
                </a:cubicBezTo>
                <a:cubicBezTo>
                  <a:pt x="1054342" y="2631867"/>
                  <a:pt x="1059848" y="2631121"/>
                  <a:pt x="1065814" y="2629630"/>
                </a:cubicBezTo>
                <a:cubicBezTo>
                  <a:pt x="1071780" y="2628139"/>
                  <a:pt x="1077688" y="2626016"/>
                  <a:pt x="1083539" y="2623263"/>
                </a:cubicBezTo>
                <a:cubicBezTo>
                  <a:pt x="1089389" y="2620509"/>
                  <a:pt x="1094724" y="2617125"/>
                  <a:pt x="1099542" y="2613110"/>
                </a:cubicBezTo>
                <a:cubicBezTo>
                  <a:pt x="1104361" y="2609095"/>
                  <a:pt x="1108146" y="2604448"/>
                  <a:pt x="1110900" y="2599171"/>
                </a:cubicBezTo>
                <a:cubicBezTo>
                  <a:pt x="1109064" y="2600089"/>
                  <a:pt x="1107229" y="2600663"/>
                  <a:pt x="1105393" y="2600892"/>
                </a:cubicBezTo>
                <a:cubicBezTo>
                  <a:pt x="1103557" y="2601122"/>
                  <a:pt x="1101722" y="2601236"/>
                  <a:pt x="1099886" y="2601236"/>
                </a:cubicBezTo>
                <a:cubicBezTo>
                  <a:pt x="1094609" y="2601236"/>
                  <a:pt x="1090135" y="2599917"/>
                  <a:pt x="1086464" y="2597278"/>
                </a:cubicBezTo>
                <a:cubicBezTo>
                  <a:pt x="1082793" y="2594640"/>
                  <a:pt x="1080843" y="2590797"/>
                  <a:pt x="1080613" y="2585749"/>
                </a:cubicBezTo>
                <a:cubicBezTo>
                  <a:pt x="1080613" y="2582307"/>
                  <a:pt x="1081187" y="2579152"/>
                  <a:pt x="1082334" y="2576284"/>
                </a:cubicBezTo>
                <a:cubicBezTo>
                  <a:pt x="1083481" y="2573416"/>
                  <a:pt x="1085087" y="2570950"/>
                  <a:pt x="1087152" y="2568885"/>
                </a:cubicBezTo>
                <a:cubicBezTo>
                  <a:pt x="1089217" y="2566820"/>
                  <a:pt x="1091626" y="2565156"/>
                  <a:pt x="1094380" y="2563894"/>
                </a:cubicBezTo>
                <a:cubicBezTo>
                  <a:pt x="1097133" y="2562632"/>
                  <a:pt x="1099886" y="2562001"/>
                  <a:pt x="1102640" y="2562001"/>
                </a:cubicBezTo>
                <a:cubicBezTo>
                  <a:pt x="1105164" y="2562001"/>
                  <a:pt x="1107745" y="2562518"/>
                  <a:pt x="1110383" y="2563550"/>
                </a:cubicBezTo>
                <a:cubicBezTo>
                  <a:pt x="1113022" y="2564583"/>
                  <a:pt x="1115488" y="2566189"/>
                  <a:pt x="1117783" y="2568368"/>
                </a:cubicBezTo>
                <a:cubicBezTo>
                  <a:pt x="1120077" y="2570548"/>
                  <a:pt x="1121913" y="2573416"/>
                  <a:pt x="1123290" y="2576973"/>
                </a:cubicBezTo>
                <a:cubicBezTo>
                  <a:pt x="1124666" y="2580529"/>
                  <a:pt x="1125355" y="2584831"/>
                  <a:pt x="1125355" y="2589879"/>
                </a:cubicBezTo>
                <a:cubicBezTo>
                  <a:pt x="1125355" y="2596762"/>
                  <a:pt x="1123691" y="2603703"/>
                  <a:pt x="1120364" y="2610701"/>
                </a:cubicBezTo>
                <a:cubicBezTo>
                  <a:pt x="1117037" y="2617699"/>
                  <a:pt x="1111989" y="2624009"/>
                  <a:pt x="1105221" y="2629630"/>
                </a:cubicBezTo>
                <a:cubicBezTo>
                  <a:pt x="1098452" y="2635251"/>
                  <a:pt x="1089906" y="2639955"/>
                  <a:pt x="1079581" y="2643741"/>
                </a:cubicBezTo>
                <a:cubicBezTo>
                  <a:pt x="1069256" y="2647526"/>
                  <a:pt x="1056980" y="2649534"/>
                  <a:pt x="1042755" y="2649763"/>
                </a:cubicBezTo>
                <a:cubicBezTo>
                  <a:pt x="1031512" y="2649993"/>
                  <a:pt x="1020900" y="2648903"/>
                  <a:pt x="1010920" y="2646494"/>
                </a:cubicBezTo>
                <a:cubicBezTo>
                  <a:pt x="1000939" y="2644085"/>
                  <a:pt x="991819" y="2640758"/>
                  <a:pt x="983559" y="2636513"/>
                </a:cubicBezTo>
                <a:cubicBezTo>
                  <a:pt x="975299" y="2632269"/>
                  <a:pt x="967842" y="2627278"/>
                  <a:pt x="961188" y="2621542"/>
                </a:cubicBezTo>
                <a:cubicBezTo>
                  <a:pt x="954534" y="2615806"/>
                  <a:pt x="948683" y="2609611"/>
                  <a:pt x="943635" y="2602957"/>
                </a:cubicBezTo>
                <a:cubicBezTo>
                  <a:pt x="942029" y="2600204"/>
                  <a:pt x="940538" y="2597680"/>
                  <a:pt x="939161" y="2595385"/>
                </a:cubicBezTo>
                <a:cubicBezTo>
                  <a:pt x="937785" y="2593091"/>
                  <a:pt x="936695" y="2590567"/>
                  <a:pt x="935892" y="2587814"/>
                </a:cubicBezTo>
                <a:cubicBezTo>
                  <a:pt x="935089" y="2585060"/>
                  <a:pt x="934458" y="2581906"/>
                  <a:pt x="933999" y="2578349"/>
                </a:cubicBezTo>
                <a:lnTo>
                  <a:pt x="933616" y="2571168"/>
                </a:lnTo>
                <a:lnTo>
                  <a:pt x="933310" y="2571378"/>
                </a:lnTo>
                <a:lnTo>
                  <a:pt x="933310" y="2565443"/>
                </a:lnTo>
                <a:lnTo>
                  <a:pt x="933310" y="2401416"/>
                </a:lnTo>
                <a:lnTo>
                  <a:pt x="933310" y="2390003"/>
                </a:lnTo>
                <a:lnTo>
                  <a:pt x="933310" y="2370441"/>
                </a:lnTo>
                <a:cubicBezTo>
                  <a:pt x="936523" y="2366082"/>
                  <a:pt x="939047" y="2362812"/>
                  <a:pt x="940882" y="2360632"/>
                </a:cubicBezTo>
                <a:cubicBezTo>
                  <a:pt x="942718" y="2358452"/>
                  <a:pt x="944897" y="2356789"/>
                  <a:pt x="947421" y="2355642"/>
                </a:cubicBezTo>
                <a:close/>
                <a:moveTo>
                  <a:pt x="857250" y="3445417"/>
                </a:moveTo>
                <a:cubicBezTo>
                  <a:pt x="857250" y="3436240"/>
                  <a:pt x="858225" y="3427693"/>
                  <a:pt x="860175" y="3419777"/>
                </a:cubicBezTo>
                <a:cubicBezTo>
                  <a:pt x="862126" y="3411861"/>
                  <a:pt x="864994" y="3404117"/>
                  <a:pt x="868780" y="3396546"/>
                </a:cubicBezTo>
                <a:cubicBezTo>
                  <a:pt x="872565" y="3388974"/>
                  <a:pt x="877097" y="3381345"/>
                  <a:pt x="882374" y="3373659"/>
                </a:cubicBezTo>
                <a:cubicBezTo>
                  <a:pt x="887651" y="3365972"/>
                  <a:pt x="893731" y="3357540"/>
                  <a:pt x="900615" y="3348363"/>
                </a:cubicBezTo>
                <a:lnTo>
                  <a:pt x="914726" y="3348363"/>
                </a:lnTo>
                <a:cubicBezTo>
                  <a:pt x="909907" y="3355705"/>
                  <a:pt x="905376" y="3362875"/>
                  <a:pt x="901131" y="3369873"/>
                </a:cubicBezTo>
                <a:cubicBezTo>
                  <a:pt x="896886" y="3376871"/>
                  <a:pt x="893100" y="3383984"/>
                  <a:pt x="889774" y="3391211"/>
                </a:cubicBezTo>
                <a:cubicBezTo>
                  <a:pt x="886447" y="3398439"/>
                  <a:pt x="883865" y="3405781"/>
                  <a:pt x="882030" y="3413238"/>
                </a:cubicBezTo>
                <a:cubicBezTo>
                  <a:pt x="880194" y="3420695"/>
                  <a:pt x="879277" y="3428438"/>
                  <a:pt x="879277" y="3436469"/>
                </a:cubicBezTo>
                <a:cubicBezTo>
                  <a:pt x="879277" y="3450924"/>
                  <a:pt x="882374" y="3464174"/>
                  <a:pt x="888569" y="3476220"/>
                </a:cubicBezTo>
                <a:cubicBezTo>
                  <a:pt x="894764" y="3488266"/>
                  <a:pt x="904401" y="3499451"/>
                  <a:pt x="917479" y="3509776"/>
                </a:cubicBezTo>
                <a:lnTo>
                  <a:pt x="933310" y="3499107"/>
                </a:lnTo>
                <a:lnTo>
                  <a:pt x="933310" y="3467072"/>
                </a:lnTo>
                <a:lnTo>
                  <a:pt x="933310" y="3466067"/>
                </a:lnTo>
                <a:lnTo>
                  <a:pt x="933310" y="3309100"/>
                </a:lnTo>
                <a:lnTo>
                  <a:pt x="949830" y="3295678"/>
                </a:lnTo>
                <a:lnTo>
                  <a:pt x="949830" y="3325276"/>
                </a:lnTo>
                <a:lnTo>
                  <a:pt x="1128452" y="3325276"/>
                </a:lnTo>
                <a:lnTo>
                  <a:pt x="1120536" y="3335945"/>
                </a:lnTo>
                <a:cubicBezTo>
                  <a:pt x="1108146" y="3339616"/>
                  <a:pt x="1097190" y="3344664"/>
                  <a:pt x="1087669" y="3351088"/>
                </a:cubicBezTo>
                <a:cubicBezTo>
                  <a:pt x="1078147" y="3357513"/>
                  <a:pt x="1070116" y="3364740"/>
                  <a:pt x="1063577" y="3372770"/>
                </a:cubicBezTo>
                <a:cubicBezTo>
                  <a:pt x="1057038" y="3380801"/>
                  <a:pt x="1051818" y="3389577"/>
                  <a:pt x="1047917" y="3399099"/>
                </a:cubicBezTo>
                <a:cubicBezTo>
                  <a:pt x="1044017" y="3408621"/>
                  <a:pt x="1041378" y="3418315"/>
                  <a:pt x="1040002" y="3428181"/>
                </a:cubicBezTo>
                <a:lnTo>
                  <a:pt x="1015910" y="3447798"/>
                </a:lnTo>
                <a:lnTo>
                  <a:pt x="959123" y="3343516"/>
                </a:lnTo>
                <a:lnTo>
                  <a:pt x="949830" y="3343516"/>
                </a:lnTo>
                <a:lnTo>
                  <a:pt x="949830" y="3453333"/>
                </a:lnTo>
                <a:lnTo>
                  <a:pt x="949830" y="3455714"/>
                </a:lnTo>
                <a:lnTo>
                  <a:pt x="949830" y="3495665"/>
                </a:lnTo>
                <a:lnTo>
                  <a:pt x="1128796" y="3495665"/>
                </a:lnTo>
                <a:lnTo>
                  <a:pt x="1112276" y="3513562"/>
                </a:lnTo>
                <a:lnTo>
                  <a:pt x="949830" y="3513562"/>
                </a:lnTo>
                <a:lnTo>
                  <a:pt x="949830" y="3541095"/>
                </a:lnTo>
                <a:lnTo>
                  <a:pt x="933310" y="3552453"/>
                </a:lnTo>
                <a:lnTo>
                  <a:pt x="933310" y="3514250"/>
                </a:lnTo>
                <a:lnTo>
                  <a:pt x="907154" y="3534900"/>
                </a:lnTo>
                <a:cubicBezTo>
                  <a:pt x="897976" y="3528246"/>
                  <a:pt x="890232" y="3521592"/>
                  <a:pt x="883923" y="3514939"/>
                </a:cubicBezTo>
                <a:cubicBezTo>
                  <a:pt x="877613" y="3508285"/>
                  <a:pt x="872451" y="3501344"/>
                  <a:pt x="868435" y="3494117"/>
                </a:cubicBezTo>
                <a:cubicBezTo>
                  <a:pt x="864420" y="3486889"/>
                  <a:pt x="861552" y="3479260"/>
                  <a:pt x="859831" y="3471230"/>
                </a:cubicBezTo>
                <a:cubicBezTo>
                  <a:pt x="858110" y="3463199"/>
                  <a:pt x="857250" y="3454595"/>
                  <a:pt x="857250" y="3445417"/>
                </a:cubicBezTo>
                <a:close/>
                <a:moveTo>
                  <a:pt x="857250" y="4702717"/>
                </a:moveTo>
                <a:cubicBezTo>
                  <a:pt x="857250" y="4693540"/>
                  <a:pt x="858225" y="4684993"/>
                  <a:pt x="860175" y="4677077"/>
                </a:cubicBezTo>
                <a:cubicBezTo>
                  <a:pt x="862125" y="4669161"/>
                  <a:pt x="864993" y="4661418"/>
                  <a:pt x="868779" y="4653846"/>
                </a:cubicBezTo>
                <a:cubicBezTo>
                  <a:pt x="872565" y="4646274"/>
                  <a:pt x="877096" y="4638645"/>
                  <a:pt x="882374" y="4630959"/>
                </a:cubicBezTo>
                <a:cubicBezTo>
                  <a:pt x="887651" y="4623273"/>
                  <a:pt x="893731" y="4614841"/>
                  <a:pt x="900614" y="4605662"/>
                </a:cubicBezTo>
                <a:lnTo>
                  <a:pt x="914725" y="4605662"/>
                </a:lnTo>
                <a:cubicBezTo>
                  <a:pt x="909907" y="4613005"/>
                  <a:pt x="905375" y="4620175"/>
                  <a:pt x="901131" y="4627173"/>
                </a:cubicBezTo>
                <a:cubicBezTo>
                  <a:pt x="896886" y="4634171"/>
                  <a:pt x="893100" y="4641284"/>
                  <a:pt x="889773" y="4648511"/>
                </a:cubicBezTo>
                <a:cubicBezTo>
                  <a:pt x="886446" y="4655738"/>
                  <a:pt x="883865" y="4663081"/>
                  <a:pt x="882030" y="4670538"/>
                </a:cubicBezTo>
                <a:cubicBezTo>
                  <a:pt x="880194" y="4677995"/>
                  <a:pt x="879276" y="4685738"/>
                  <a:pt x="879276" y="4693769"/>
                </a:cubicBezTo>
                <a:cubicBezTo>
                  <a:pt x="879276" y="4708224"/>
                  <a:pt x="882374" y="4721474"/>
                  <a:pt x="888569" y="4733520"/>
                </a:cubicBezTo>
                <a:cubicBezTo>
                  <a:pt x="894764" y="4745566"/>
                  <a:pt x="904400" y="4756751"/>
                  <a:pt x="917479" y="4767076"/>
                </a:cubicBezTo>
                <a:lnTo>
                  <a:pt x="933310" y="4756407"/>
                </a:lnTo>
                <a:lnTo>
                  <a:pt x="933310" y="4724028"/>
                </a:lnTo>
                <a:lnTo>
                  <a:pt x="933310" y="4723367"/>
                </a:lnTo>
                <a:lnTo>
                  <a:pt x="933310" y="4543397"/>
                </a:lnTo>
                <a:lnTo>
                  <a:pt x="933310" y="4542653"/>
                </a:lnTo>
                <a:lnTo>
                  <a:pt x="933310" y="4409005"/>
                </a:lnTo>
                <a:lnTo>
                  <a:pt x="929998" y="4412318"/>
                </a:lnTo>
                <a:cubicBezTo>
                  <a:pt x="928134" y="4414870"/>
                  <a:pt x="926657" y="4417724"/>
                  <a:pt x="925567" y="4420879"/>
                </a:cubicBezTo>
                <a:cubicBezTo>
                  <a:pt x="923387" y="4427188"/>
                  <a:pt x="922297" y="4435391"/>
                  <a:pt x="922297" y="4445486"/>
                </a:cubicBezTo>
                <a:lnTo>
                  <a:pt x="922297" y="4456156"/>
                </a:lnTo>
                <a:cubicBezTo>
                  <a:pt x="922297" y="4465562"/>
                  <a:pt x="922010" y="4473593"/>
                  <a:pt x="921437" y="4480247"/>
                </a:cubicBezTo>
                <a:cubicBezTo>
                  <a:pt x="920863" y="4486901"/>
                  <a:pt x="919601" y="4492465"/>
                  <a:pt x="917651" y="4496939"/>
                </a:cubicBezTo>
                <a:cubicBezTo>
                  <a:pt x="915701" y="4501413"/>
                  <a:pt x="913005" y="4504683"/>
                  <a:pt x="909563" y="4506748"/>
                </a:cubicBezTo>
                <a:cubicBezTo>
                  <a:pt x="906121" y="4508813"/>
                  <a:pt x="901533" y="4509845"/>
                  <a:pt x="895796" y="4509845"/>
                </a:cubicBezTo>
                <a:cubicBezTo>
                  <a:pt x="892125" y="4509845"/>
                  <a:pt x="888110" y="4508985"/>
                  <a:pt x="883751" y="4507264"/>
                </a:cubicBezTo>
                <a:cubicBezTo>
                  <a:pt x="879391" y="4505543"/>
                  <a:pt x="875376" y="4502446"/>
                  <a:pt x="871705" y="4497972"/>
                </a:cubicBezTo>
                <a:cubicBezTo>
                  <a:pt x="868034" y="4493498"/>
                  <a:pt x="864936" y="4487532"/>
                  <a:pt x="862412" y="4480075"/>
                </a:cubicBezTo>
                <a:cubicBezTo>
                  <a:pt x="859889" y="4472618"/>
                  <a:pt x="858627" y="4463154"/>
                  <a:pt x="858627" y="4451682"/>
                </a:cubicBezTo>
                <a:cubicBezTo>
                  <a:pt x="858627" y="4436538"/>
                  <a:pt x="860577" y="4422829"/>
                  <a:pt x="864477" y="4410554"/>
                </a:cubicBezTo>
                <a:cubicBezTo>
                  <a:pt x="868378" y="4398279"/>
                  <a:pt x="873082" y="4387552"/>
                  <a:pt x="878588" y="4378374"/>
                </a:cubicBezTo>
                <a:cubicBezTo>
                  <a:pt x="884095" y="4369197"/>
                  <a:pt x="889946" y="4361510"/>
                  <a:pt x="896141" y="4355315"/>
                </a:cubicBezTo>
                <a:cubicBezTo>
                  <a:pt x="902336" y="4349120"/>
                  <a:pt x="907842" y="4344302"/>
                  <a:pt x="912661" y="4340860"/>
                </a:cubicBezTo>
                <a:cubicBezTo>
                  <a:pt x="914955" y="4339254"/>
                  <a:pt x="917823" y="4337706"/>
                  <a:pt x="921265" y="4336214"/>
                </a:cubicBezTo>
                <a:cubicBezTo>
                  <a:pt x="924706" y="4334723"/>
                  <a:pt x="928722" y="4333059"/>
                  <a:pt x="933310" y="4331224"/>
                </a:cubicBezTo>
                <a:lnTo>
                  <a:pt x="933310" y="4308509"/>
                </a:lnTo>
                <a:lnTo>
                  <a:pt x="949830" y="4295431"/>
                </a:lnTo>
                <a:lnTo>
                  <a:pt x="949830" y="4330879"/>
                </a:lnTo>
                <a:lnTo>
                  <a:pt x="1128796" y="4330879"/>
                </a:lnTo>
                <a:lnTo>
                  <a:pt x="1112276" y="4349808"/>
                </a:lnTo>
                <a:lnTo>
                  <a:pt x="949830" y="4349808"/>
                </a:lnTo>
                <a:lnTo>
                  <a:pt x="949830" y="4371147"/>
                </a:lnTo>
                <a:lnTo>
                  <a:pt x="933310" y="4382849"/>
                </a:lnTo>
                <a:lnTo>
                  <a:pt x="933310" y="4350497"/>
                </a:lnTo>
                <a:cubicBezTo>
                  <a:pt x="922986" y="4354398"/>
                  <a:pt x="914324" y="4360076"/>
                  <a:pt x="907326" y="4367533"/>
                </a:cubicBezTo>
                <a:cubicBezTo>
                  <a:pt x="900328" y="4374990"/>
                  <a:pt x="894707" y="4383365"/>
                  <a:pt x="890462" y="4392657"/>
                </a:cubicBezTo>
                <a:cubicBezTo>
                  <a:pt x="886217" y="4401950"/>
                  <a:pt x="883234" y="4411816"/>
                  <a:pt x="881514" y="4422255"/>
                </a:cubicBezTo>
                <a:cubicBezTo>
                  <a:pt x="879793" y="4432695"/>
                  <a:pt x="878932" y="4442733"/>
                  <a:pt x="878932" y="4452370"/>
                </a:cubicBezTo>
                <a:cubicBezTo>
                  <a:pt x="878932" y="4461088"/>
                  <a:pt x="879563" y="4468029"/>
                  <a:pt x="880825" y="4473192"/>
                </a:cubicBezTo>
                <a:cubicBezTo>
                  <a:pt x="882087" y="4478354"/>
                  <a:pt x="883579" y="4482312"/>
                  <a:pt x="885299" y="4485066"/>
                </a:cubicBezTo>
                <a:cubicBezTo>
                  <a:pt x="887020" y="4487819"/>
                  <a:pt x="888684" y="4489597"/>
                  <a:pt x="890290" y="4490400"/>
                </a:cubicBezTo>
                <a:cubicBezTo>
                  <a:pt x="891896" y="4491203"/>
                  <a:pt x="893158" y="4491605"/>
                  <a:pt x="894076" y="4491605"/>
                </a:cubicBezTo>
                <a:cubicBezTo>
                  <a:pt x="896370" y="4491605"/>
                  <a:pt x="898320" y="4489826"/>
                  <a:pt x="899926" y="4486270"/>
                </a:cubicBezTo>
                <a:cubicBezTo>
                  <a:pt x="901533" y="4482714"/>
                  <a:pt x="902336" y="4477494"/>
                  <a:pt x="902336" y="4470611"/>
                </a:cubicBezTo>
                <a:lnTo>
                  <a:pt x="902336" y="4467513"/>
                </a:lnTo>
                <a:cubicBezTo>
                  <a:pt x="902106" y="4465678"/>
                  <a:pt x="901934" y="4463039"/>
                  <a:pt x="901819" y="4459597"/>
                </a:cubicBezTo>
                <a:cubicBezTo>
                  <a:pt x="901705" y="4456156"/>
                  <a:pt x="901647" y="4452485"/>
                  <a:pt x="901647" y="4448584"/>
                </a:cubicBezTo>
                <a:cubicBezTo>
                  <a:pt x="901647" y="4442159"/>
                  <a:pt x="902221" y="4435850"/>
                  <a:pt x="903368" y="4429655"/>
                </a:cubicBezTo>
                <a:cubicBezTo>
                  <a:pt x="904515" y="4423460"/>
                  <a:pt x="906466" y="4417666"/>
                  <a:pt x="909219" y="4412275"/>
                </a:cubicBezTo>
                <a:cubicBezTo>
                  <a:pt x="911972" y="4406883"/>
                  <a:pt x="915586" y="4402064"/>
                  <a:pt x="920060" y="4397820"/>
                </a:cubicBezTo>
                <a:lnTo>
                  <a:pt x="933310" y="4389760"/>
                </a:lnTo>
                <a:lnTo>
                  <a:pt x="933310" y="4384737"/>
                </a:lnTo>
                <a:lnTo>
                  <a:pt x="949830" y="4371314"/>
                </a:lnTo>
                <a:lnTo>
                  <a:pt x="949830" y="4401257"/>
                </a:lnTo>
                <a:lnTo>
                  <a:pt x="1129485" y="4401257"/>
                </a:lnTo>
                <a:lnTo>
                  <a:pt x="1120192" y="4411238"/>
                </a:lnTo>
                <a:cubicBezTo>
                  <a:pt x="1094724" y="4419268"/>
                  <a:pt x="1075795" y="4431314"/>
                  <a:pt x="1063405" y="4447374"/>
                </a:cubicBezTo>
                <a:cubicBezTo>
                  <a:pt x="1051015" y="4463436"/>
                  <a:pt x="1043214" y="4481906"/>
                  <a:pt x="1040002" y="4502785"/>
                </a:cubicBezTo>
                <a:lnTo>
                  <a:pt x="1015910" y="4522403"/>
                </a:lnTo>
                <a:lnTo>
                  <a:pt x="959467" y="4419497"/>
                </a:lnTo>
                <a:lnTo>
                  <a:pt x="949830" y="4419497"/>
                </a:lnTo>
                <a:lnTo>
                  <a:pt x="949830" y="4529919"/>
                </a:lnTo>
                <a:lnTo>
                  <a:pt x="949830" y="4532039"/>
                </a:lnTo>
                <a:lnTo>
                  <a:pt x="949830" y="4566744"/>
                </a:lnTo>
                <a:lnTo>
                  <a:pt x="1129485" y="4566744"/>
                </a:lnTo>
                <a:lnTo>
                  <a:pt x="1117783" y="4577413"/>
                </a:lnTo>
                <a:cubicBezTo>
                  <a:pt x="1114112" y="4577413"/>
                  <a:pt x="1108892" y="4578446"/>
                  <a:pt x="1102123" y="4580511"/>
                </a:cubicBezTo>
                <a:cubicBezTo>
                  <a:pt x="1095354" y="4582575"/>
                  <a:pt x="1088414" y="4585444"/>
                  <a:pt x="1081301" y="4589115"/>
                </a:cubicBezTo>
                <a:cubicBezTo>
                  <a:pt x="1074188" y="4592786"/>
                  <a:pt x="1067649" y="4597146"/>
                  <a:pt x="1061684" y="4602193"/>
                </a:cubicBezTo>
                <a:cubicBezTo>
                  <a:pt x="1055718" y="4607241"/>
                  <a:pt x="1051703" y="4612748"/>
                  <a:pt x="1049638" y="4618713"/>
                </a:cubicBezTo>
                <a:cubicBezTo>
                  <a:pt x="1053768" y="4619860"/>
                  <a:pt x="1057496" y="4621639"/>
                  <a:pt x="1060823" y="4624048"/>
                </a:cubicBezTo>
                <a:cubicBezTo>
                  <a:pt x="1064150" y="4626457"/>
                  <a:pt x="1067018" y="4629153"/>
                  <a:pt x="1069427" y="4632136"/>
                </a:cubicBezTo>
                <a:cubicBezTo>
                  <a:pt x="1071837" y="4635118"/>
                  <a:pt x="1073729" y="4638331"/>
                  <a:pt x="1075106" y="4641772"/>
                </a:cubicBezTo>
                <a:cubicBezTo>
                  <a:pt x="1076483" y="4645214"/>
                  <a:pt x="1077171" y="4648541"/>
                  <a:pt x="1077171" y="4651753"/>
                </a:cubicBezTo>
                <a:cubicBezTo>
                  <a:pt x="1077171" y="4660013"/>
                  <a:pt x="1074418" y="4667125"/>
                  <a:pt x="1068911" y="4673091"/>
                </a:cubicBezTo>
                <a:cubicBezTo>
                  <a:pt x="1063404" y="4679057"/>
                  <a:pt x="1056865" y="4682039"/>
                  <a:pt x="1049294" y="4682039"/>
                </a:cubicBezTo>
                <a:cubicBezTo>
                  <a:pt x="1046311" y="4682039"/>
                  <a:pt x="1042984" y="4681409"/>
                  <a:pt x="1039313" y="4680147"/>
                </a:cubicBezTo>
                <a:cubicBezTo>
                  <a:pt x="1035642" y="4678885"/>
                  <a:pt x="1032258" y="4676820"/>
                  <a:pt x="1029160" y="4673952"/>
                </a:cubicBezTo>
                <a:cubicBezTo>
                  <a:pt x="1026063" y="4671084"/>
                  <a:pt x="1023424" y="4667470"/>
                  <a:pt x="1021244" y="4663110"/>
                </a:cubicBezTo>
                <a:cubicBezTo>
                  <a:pt x="1019065" y="4658751"/>
                  <a:pt x="1017975" y="4653474"/>
                  <a:pt x="1017975" y="4647279"/>
                </a:cubicBezTo>
                <a:cubicBezTo>
                  <a:pt x="1017975" y="4644755"/>
                  <a:pt x="1018089" y="4642346"/>
                  <a:pt x="1018319" y="4640051"/>
                </a:cubicBezTo>
                <a:cubicBezTo>
                  <a:pt x="1018548" y="4637757"/>
                  <a:pt x="1019007" y="4635233"/>
                  <a:pt x="1019696" y="4632480"/>
                </a:cubicBezTo>
                <a:cubicBezTo>
                  <a:pt x="1019007" y="4631562"/>
                  <a:pt x="1017745" y="4630874"/>
                  <a:pt x="1015910" y="4630414"/>
                </a:cubicBezTo>
                <a:cubicBezTo>
                  <a:pt x="1014074" y="4629956"/>
                  <a:pt x="1012009" y="4629726"/>
                  <a:pt x="1009715" y="4629726"/>
                </a:cubicBezTo>
                <a:cubicBezTo>
                  <a:pt x="1002602" y="4629726"/>
                  <a:pt x="996694" y="4631619"/>
                  <a:pt x="991990" y="4635405"/>
                </a:cubicBezTo>
                <a:cubicBezTo>
                  <a:pt x="987287" y="4639191"/>
                  <a:pt x="983443" y="4643952"/>
                  <a:pt x="980461" y="4649688"/>
                </a:cubicBezTo>
                <a:cubicBezTo>
                  <a:pt x="977478" y="4655424"/>
                  <a:pt x="975126" y="4661619"/>
                  <a:pt x="973405" y="4668273"/>
                </a:cubicBezTo>
                <a:cubicBezTo>
                  <a:pt x="971685" y="4674926"/>
                  <a:pt x="970250" y="4681122"/>
                  <a:pt x="969103" y="4686858"/>
                </a:cubicBezTo>
                <a:cubicBezTo>
                  <a:pt x="968415" y="4690299"/>
                  <a:pt x="967784" y="4693512"/>
                  <a:pt x="967210" y="4696494"/>
                </a:cubicBezTo>
                <a:cubicBezTo>
                  <a:pt x="966637" y="4699477"/>
                  <a:pt x="965891" y="4702231"/>
                  <a:pt x="964973" y="4704754"/>
                </a:cubicBezTo>
                <a:lnTo>
                  <a:pt x="949830" y="4710261"/>
                </a:lnTo>
                <a:lnTo>
                  <a:pt x="949830" y="4710633"/>
                </a:lnTo>
                <a:lnTo>
                  <a:pt x="949830" y="4712670"/>
                </a:lnTo>
                <a:lnTo>
                  <a:pt x="949830" y="4752965"/>
                </a:lnTo>
                <a:lnTo>
                  <a:pt x="1128796" y="4752965"/>
                </a:lnTo>
                <a:lnTo>
                  <a:pt x="1112276" y="4770862"/>
                </a:lnTo>
                <a:lnTo>
                  <a:pt x="949830" y="4770862"/>
                </a:lnTo>
                <a:lnTo>
                  <a:pt x="949830" y="4798395"/>
                </a:lnTo>
                <a:lnTo>
                  <a:pt x="933310" y="4809753"/>
                </a:lnTo>
                <a:lnTo>
                  <a:pt x="933310" y="4771550"/>
                </a:lnTo>
                <a:lnTo>
                  <a:pt x="907154" y="4792200"/>
                </a:lnTo>
                <a:cubicBezTo>
                  <a:pt x="897976" y="4785546"/>
                  <a:pt x="890232" y="4778892"/>
                  <a:pt x="883922" y="4772238"/>
                </a:cubicBezTo>
                <a:cubicBezTo>
                  <a:pt x="877613" y="4765584"/>
                  <a:pt x="872450" y="4758644"/>
                  <a:pt x="868435" y="4751417"/>
                </a:cubicBezTo>
                <a:cubicBezTo>
                  <a:pt x="864420" y="4744189"/>
                  <a:pt x="861552" y="4736560"/>
                  <a:pt x="859831" y="4728530"/>
                </a:cubicBezTo>
                <a:cubicBezTo>
                  <a:pt x="858110" y="4720499"/>
                  <a:pt x="857250" y="4711895"/>
                  <a:pt x="857250" y="4702717"/>
                </a:cubicBezTo>
                <a:close/>
                <a:moveTo>
                  <a:pt x="722886" y="4513947"/>
                </a:moveTo>
                <a:cubicBezTo>
                  <a:pt x="722886" y="4518077"/>
                  <a:pt x="723517" y="4521748"/>
                  <a:pt x="724779" y="4524961"/>
                </a:cubicBezTo>
                <a:cubicBezTo>
                  <a:pt x="726041" y="4528173"/>
                  <a:pt x="727475" y="4530926"/>
                  <a:pt x="729081" y="4533221"/>
                </a:cubicBezTo>
                <a:cubicBezTo>
                  <a:pt x="730687" y="4535515"/>
                  <a:pt x="732408" y="4537293"/>
                  <a:pt x="734244" y="4538555"/>
                </a:cubicBezTo>
                <a:cubicBezTo>
                  <a:pt x="736079" y="4539817"/>
                  <a:pt x="737456" y="4540563"/>
                  <a:pt x="738374" y="4540792"/>
                </a:cubicBezTo>
                <a:lnTo>
                  <a:pt x="739750" y="4540792"/>
                </a:lnTo>
                <a:cubicBezTo>
                  <a:pt x="742962" y="4540792"/>
                  <a:pt x="745601" y="4539530"/>
                  <a:pt x="747666" y="4537006"/>
                </a:cubicBezTo>
                <a:cubicBezTo>
                  <a:pt x="749731" y="4534483"/>
                  <a:pt x="750763" y="4531615"/>
                  <a:pt x="750763" y="4528402"/>
                </a:cubicBezTo>
                <a:lnTo>
                  <a:pt x="750763" y="4526681"/>
                </a:lnTo>
                <a:cubicBezTo>
                  <a:pt x="750763" y="4523698"/>
                  <a:pt x="749960" y="4520601"/>
                  <a:pt x="748354" y="4517389"/>
                </a:cubicBezTo>
                <a:cubicBezTo>
                  <a:pt x="746748" y="4514177"/>
                  <a:pt x="744741" y="4511309"/>
                  <a:pt x="742331" y="4508785"/>
                </a:cubicBezTo>
                <a:cubicBezTo>
                  <a:pt x="739922" y="4506261"/>
                  <a:pt x="737226" y="4504081"/>
                  <a:pt x="734244" y="4502246"/>
                </a:cubicBezTo>
                <a:cubicBezTo>
                  <a:pt x="731261" y="4500410"/>
                  <a:pt x="728393" y="4499378"/>
                  <a:pt x="725639" y="4499148"/>
                </a:cubicBezTo>
                <a:cubicBezTo>
                  <a:pt x="723804" y="4503737"/>
                  <a:pt x="722886" y="4508670"/>
                  <a:pt x="722886" y="4513947"/>
                </a:cubicBezTo>
                <a:close/>
                <a:moveTo>
                  <a:pt x="722886" y="4957948"/>
                </a:moveTo>
                <a:cubicBezTo>
                  <a:pt x="722886" y="4962078"/>
                  <a:pt x="723517" y="4965749"/>
                  <a:pt x="724779" y="4968961"/>
                </a:cubicBezTo>
                <a:cubicBezTo>
                  <a:pt x="726041" y="4972174"/>
                  <a:pt x="727475" y="4974870"/>
                  <a:pt x="729081" y="4977049"/>
                </a:cubicBezTo>
                <a:cubicBezTo>
                  <a:pt x="730687" y="4979229"/>
                  <a:pt x="732408" y="4980950"/>
                  <a:pt x="734243" y="4982212"/>
                </a:cubicBezTo>
                <a:cubicBezTo>
                  <a:pt x="736079" y="4983473"/>
                  <a:pt x="737455" y="4984334"/>
                  <a:pt x="738373" y="4984793"/>
                </a:cubicBezTo>
                <a:lnTo>
                  <a:pt x="739750" y="4984793"/>
                </a:lnTo>
                <a:cubicBezTo>
                  <a:pt x="742962" y="4984793"/>
                  <a:pt x="745601" y="4983531"/>
                  <a:pt x="747666" y="4981007"/>
                </a:cubicBezTo>
                <a:cubicBezTo>
                  <a:pt x="749731" y="4978483"/>
                  <a:pt x="750763" y="4975615"/>
                  <a:pt x="750763" y="4972403"/>
                </a:cubicBezTo>
                <a:lnTo>
                  <a:pt x="750763" y="4970682"/>
                </a:lnTo>
                <a:cubicBezTo>
                  <a:pt x="750763" y="4967700"/>
                  <a:pt x="750017" y="4964602"/>
                  <a:pt x="748526" y="4961390"/>
                </a:cubicBezTo>
                <a:cubicBezTo>
                  <a:pt x="747035" y="4958178"/>
                  <a:pt x="745084" y="4955309"/>
                  <a:pt x="742675" y="4952786"/>
                </a:cubicBezTo>
                <a:cubicBezTo>
                  <a:pt x="740266" y="4950262"/>
                  <a:pt x="737570" y="4948082"/>
                  <a:pt x="734587" y="4946247"/>
                </a:cubicBezTo>
                <a:cubicBezTo>
                  <a:pt x="731605" y="4944411"/>
                  <a:pt x="728737" y="4943378"/>
                  <a:pt x="725983" y="4943149"/>
                </a:cubicBezTo>
                <a:cubicBezTo>
                  <a:pt x="724836" y="4946361"/>
                  <a:pt x="724033" y="4949115"/>
                  <a:pt x="723574" y="4951409"/>
                </a:cubicBezTo>
                <a:cubicBezTo>
                  <a:pt x="723115" y="4953703"/>
                  <a:pt x="722886" y="4955883"/>
                  <a:pt x="722886" y="4957948"/>
                </a:cubicBezTo>
                <a:close/>
                <a:moveTo>
                  <a:pt x="689158" y="3123976"/>
                </a:moveTo>
                <a:cubicBezTo>
                  <a:pt x="689158" y="3118699"/>
                  <a:pt x="690936" y="3114110"/>
                  <a:pt x="694492" y="3110210"/>
                </a:cubicBezTo>
                <a:cubicBezTo>
                  <a:pt x="698049" y="3106309"/>
                  <a:pt x="702466" y="3104359"/>
                  <a:pt x="707743" y="3104359"/>
                </a:cubicBezTo>
                <a:cubicBezTo>
                  <a:pt x="713020" y="3104359"/>
                  <a:pt x="717437" y="3106309"/>
                  <a:pt x="720993" y="3110210"/>
                </a:cubicBezTo>
                <a:cubicBezTo>
                  <a:pt x="724550" y="3114110"/>
                  <a:pt x="726328" y="3118699"/>
                  <a:pt x="726328" y="3123976"/>
                </a:cubicBezTo>
                <a:cubicBezTo>
                  <a:pt x="726328" y="3129712"/>
                  <a:pt x="724550" y="3134416"/>
                  <a:pt x="720993" y="3138087"/>
                </a:cubicBezTo>
                <a:cubicBezTo>
                  <a:pt x="717437" y="3141758"/>
                  <a:pt x="713020" y="3143594"/>
                  <a:pt x="707743" y="3143594"/>
                </a:cubicBezTo>
                <a:cubicBezTo>
                  <a:pt x="702466" y="3143594"/>
                  <a:pt x="698049" y="3141758"/>
                  <a:pt x="694492" y="3138087"/>
                </a:cubicBezTo>
                <a:cubicBezTo>
                  <a:pt x="690936" y="3134416"/>
                  <a:pt x="689158" y="3129712"/>
                  <a:pt x="689158" y="3123976"/>
                </a:cubicBezTo>
                <a:close/>
                <a:moveTo>
                  <a:pt x="649235" y="117509"/>
                </a:moveTo>
                <a:cubicBezTo>
                  <a:pt x="649235" y="112232"/>
                  <a:pt x="651013" y="107643"/>
                  <a:pt x="654569" y="103742"/>
                </a:cubicBezTo>
                <a:cubicBezTo>
                  <a:pt x="658126" y="99842"/>
                  <a:pt x="662542" y="97891"/>
                  <a:pt x="667820" y="97891"/>
                </a:cubicBezTo>
                <a:cubicBezTo>
                  <a:pt x="673097" y="97891"/>
                  <a:pt x="677514" y="99842"/>
                  <a:pt x="681070" y="103742"/>
                </a:cubicBezTo>
                <a:cubicBezTo>
                  <a:pt x="684626" y="107643"/>
                  <a:pt x="686405" y="112232"/>
                  <a:pt x="686405" y="117509"/>
                </a:cubicBezTo>
                <a:cubicBezTo>
                  <a:pt x="686405" y="123245"/>
                  <a:pt x="684626" y="127949"/>
                  <a:pt x="681070" y="131620"/>
                </a:cubicBezTo>
                <a:cubicBezTo>
                  <a:pt x="677514" y="135291"/>
                  <a:pt x="673097" y="137126"/>
                  <a:pt x="667820" y="137126"/>
                </a:cubicBezTo>
                <a:cubicBezTo>
                  <a:pt x="662542" y="137126"/>
                  <a:pt x="658126" y="135291"/>
                  <a:pt x="654569" y="131620"/>
                </a:cubicBezTo>
                <a:cubicBezTo>
                  <a:pt x="651013" y="127949"/>
                  <a:pt x="649235" y="123245"/>
                  <a:pt x="649235" y="117509"/>
                </a:cubicBezTo>
                <a:close/>
                <a:moveTo>
                  <a:pt x="649235" y="2097788"/>
                </a:moveTo>
                <a:cubicBezTo>
                  <a:pt x="649235" y="2092511"/>
                  <a:pt x="651013" y="2087922"/>
                  <a:pt x="654569" y="2084021"/>
                </a:cubicBezTo>
                <a:cubicBezTo>
                  <a:pt x="658126" y="2080121"/>
                  <a:pt x="662542" y="2078170"/>
                  <a:pt x="667820" y="2078170"/>
                </a:cubicBezTo>
                <a:cubicBezTo>
                  <a:pt x="673097" y="2078170"/>
                  <a:pt x="677514" y="2080121"/>
                  <a:pt x="681070" y="2084021"/>
                </a:cubicBezTo>
                <a:cubicBezTo>
                  <a:pt x="684626" y="2087922"/>
                  <a:pt x="686405" y="2092511"/>
                  <a:pt x="686405" y="2097788"/>
                </a:cubicBezTo>
                <a:cubicBezTo>
                  <a:pt x="686405" y="2103524"/>
                  <a:pt x="684626" y="2108227"/>
                  <a:pt x="681070" y="2111899"/>
                </a:cubicBezTo>
                <a:cubicBezTo>
                  <a:pt x="677514" y="2115570"/>
                  <a:pt x="673097" y="2117405"/>
                  <a:pt x="667820" y="2117405"/>
                </a:cubicBezTo>
                <a:cubicBezTo>
                  <a:pt x="662542" y="2117405"/>
                  <a:pt x="658126" y="2115570"/>
                  <a:pt x="654569" y="2111899"/>
                </a:cubicBezTo>
                <a:cubicBezTo>
                  <a:pt x="651013" y="2108227"/>
                  <a:pt x="649235" y="2103524"/>
                  <a:pt x="649235" y="2097788"/>
                </a:cubicBezTo>
                <a:close/>
                <a:moveTo>
                  <a:pt x="649235" y="2631188"/>
                </a:moveTo>
                <a:cubicBezTo>
                  <a:pt x="649235" y="2625911"/>
                  <a:pt x="651013" y="2621322"/>
                  <a:pt x="654569" y="2617421"/>
                </a:cubicBezTo>
                <a:cubicBezTo>
                  <a:pt x="658126" y="2613521"/>
                  <a:pt x="662542" y="2611570"/>
                  <a:pt x="667820" y="2611570"/>
                </a:cubicBezTo>
                <a:cubicBezTo>
                  <a:pt x="673097" y="2611570"/>
                  <a:pt x="677514" y="2613521"/>
                  <a:pt x="681070" y="2617421"/>
                </a:cubicBezTo>
                <a:cubicBezTo>
                  <a:pt x="684626" y="2621322"/>
                  <a:pt x="686405" y="2625911"/>
                  <a:pt x="686405" y="2631188"/>
                </a:cubicBezTo>
                <a:cubicBezTo>
                  <a:pt x="686405" y="2636924"/>
                  <a:pt x="684626" y="2641628"/>
                  <a:pt x="681070" y="2645299"/>
                </a:cubicBezTo>
                <a:cubicBezTo>
                  <a:pt x="677514" y="2648970"/>
                  <a:pt x="673097" y="2650805"/>
                  <a:pt x="667820" y="2650805"/>
                </a:cubicBezTo>
                <a:cubicBezTo>
                  <a:pt x="662542" y="2650805"/>
                  <a:pt x="658126" y="2648970"/>
                  <a:pt x="654569" y="2645299"/>
                </a:cubicBezTo>
                <a:cubicBezTo>
                  <a:pt x="651013" y="2641628"/>
                  <a:pt x="649235" y="2636924"/>
                  <a:pt x="649235" y="2631188"/>
                </a:cubicBezTo>
                <a:close/>
                <a:moveTo>
                  <a:pt x="649235" y="4402838"/>
                </a:moveTo>
                <a:cubicBezTo>
                  <a:pt x="649235" y="4397561"/>
                  <a:pt x="651013" y="4392972"/>
                  <a:pt x="654569" y="4389071"/>
                </a:cubicBezTo>
                <a:cubicBezTo>
                  <a:pt x="658126" y="4385171"/>
                  <a:pt x="662542" y="4383220"/>
                  <a:pt x="667820" y="4383220"/>
                </a:cubicBezTo>
                <a:cubicBezTo>
                  <a:pt x="673097" y="4383220"/>
                  <a:pt x="677514" y="4385171"/>
                  <a:pt x="681070" y="4389071"/>
                </a:cubicBezTo>
                <a:cubicBezTo>
                  <a:pt x="684626" y="4392972"/>
                  <a:pt x="686405" y="4397561"/>
                  <a:pt x="686405" y="4402838"/>
                </a:cubicBezTo>
                <a:cubicBezTo>
                  <a:pt x="686405" y="4408574"/>
                  <a:pt x="684626" y="4413278"/>
                  <a:pt x="681070" y="4416949"/>
                </a:cubicBezTo>
                <a:cubicBezTo>
                  <a:pt x="677514" y="4420620"/>
                  <a:pt x="673097" y="4422455"/>
                  <a:pt x="667820" y="4422455"/>
                </a:cubicBezTo>
                <a:cubicBezTo>
                  <a:pt x="662542" y="4422455"/>
                  <a:pt x="658126" y="4420620"/>
                  <a:pt x="654569" y="4416949"/>
                </a:cubicBezTo>
                <a:cubicBezTo>
                  <a:pt x="651013" y="4413278"/>
                  <a:pt x="649235" y="4408574"/>
                  <a:pt x="649235" y="4402838"/>
                </a:cubicBezTo>
                <a:close/>
                <a:moveTo>
                  <a:pt x="649234" y="5183888"/>
                </a:moveTo>
                <a:cubicBezTo>
                  <a:pt x="649234" y="5178610"/>
                  <a:pt x="651013" y="5174022"/>
                  <a:pt x="654569" y="5170121"/>
                </a:cubicBezTo>
                <a:cubicBezTo>
                  <a:pt x="658125" y="5166221"/>
                  <a:pt x="662542" y="5164270"/>
                  <a:pt x="667819" y="5164270"/>
                </a:cubicBezTo>
                <a:cubicBezTo>
                  <a:pt x="673097" y="5164270"/>
                  <a:pt x="677513" y="5166221"/>
                  <a:pt x="681070" y="5170121"/>
                </a:cubicBezTo>
                <a:cubicBezTo>
                  <a:pt x="684626" y="5174022"/>
                  <a:pt x="686404" y="5178610"/>
                  <a:pt x="686404" y="5183888"/>
                </a:cubicBezTo>
                <a:cubicBezTo>
                  <a:pt x="686404" y="5189624"/>
                  <a:pt x="684626" y="5194328"/>
                  <a:pt x="681070" y="5197999"/>
                </a:cubicBezTo>
                <a:cubicBezTo>
                  <a:pt x="677513" y="5201670"/>
                  <a:pt x="673097" y="5203505"/>
                  <a:pt x="667819" y="5203505"/>
                </a:cubicBezTo>
                <a:cubicBezTo>
                  <a:pt x="662542" y="5203505"/>
                  <a:pt x="658125" y="5201670"/>
                  <a:pt x="654569" y="5197999"/>
                </a:cubicBezTo>
                <a:cubicBezTo>
                  <a:pt x="651013" y="5194328"/>
                  <a:pt x="649234" y="5189624"/>
                  <a:pt x="649234" y="5183888"/>
                </a:cubicBezTo>
                <a:close/>
                <a:moveTo>
                  <a:pt x="556999" y="724142"/>
                </a:moveTo>
                <a:lnTo>
                  <a:pt x="591071" y="787468"/>
                </a:lnTo>
                <a:cubicBezTo>
                  <a:pt x="596119" y="775996"/>
                  <a:pt x="602772" y="765155"/>
                  <a:pt x="611032" y="754944"/>
                </a:cubicBezTo>
                <a:cubicBezTo>
                  <a:pt x="619292" y="744734"/>
                  <a:pt x="630879" y="734467"/>
                  <a:pt x="645793" y="724142"/>
                </a:cubicBezTo>
                <a:close/>
                <a:moveTo>
                  <a:pt x="556310" y="1102844"/>
                </a:moveTo>
                <a:cubicBezTo>
                  <a:pt x="562276" y="1113169"/>
                  <a:pt x="567954" y="1122920"/>
                  <a:pt x="573346" y="1132098"/>
                </a:cubicBezTo>
                <a:cubicBezTo>
                  <a:pt x="578738" y="1141276"/>
                  <a:pt x="584417" y="1151142"/>
                  <a:pt x="590383" y="1161696"/>
                </a:cubicBezTo>
                <a:cubicBezTo>
                  <a:pt x="594971" y="1150912"/>
                  <a:pt x="601511" y="1140587"/>
                  <a:pt x="610000" y="1130721"/>
                </a:cubicBezTo>
                <a:cubicBezTo>
                  <a:pt x="618489" y="1120855"/>
                  <a:pt x="629847" y="1111563"/>
                  <a:pt x="644072" y="1102844"/>
                </a:cubicBezTo>
                <a:close/>
                <a:moveTo>
                  <a:pt x="556310" y="2417294"/>
                </a:moveTo>
                <a:cubicBezTo>
                  <a:pt x="562276" y="2427619"/>
                  <a:pt x="567954" y="2437370"/>
                  <a:pt x="573346" y="2446548"/>
                </a:cubicBezTo>
                <a:cubicBezTo>
                  <a:pt x="578738" y="2455726"/>
                  <a:pt x="584417" y="2465592"/>
                  <a:pt x="590383" y="2476146"/>
                </a:cubicBezTo>
                <a:cubicBezTo>
                  <a:pt x="594971" y="2465362"/>
                  <a:pt x="601511" y="2455037"/>
                  <a:pt x="610000" y="2445171"/>
                </a:cubicBezTo>
                <a:cubicBezTo>
                  <a:pt x="618489" y="2435305"/>
                  <a:pt x="629847" y="2426013"/>
                  <a:pt x="644072" y="2417294"/>
                </a:cubicBezTo>
                <a:close/>
                <a:moveTo>
                  <a:pt x="555622" y="2038247"/>
                </a:moveTo>
                <a:cubicBezTo>
                  <a:pt x="561587" y="2049261"/>
                  <a:pt x="567381" y="2059700"/>
                  <a:pt x="573002" y="2069566"/>
                </a:cubicBezTo>
                <a:cubicBezTo>
                  <a:pt x="578624" y="2079433"/>
                  <a:pt x="584417" y="2089987"/>
                  <a:pt x="590383" y="2101229"/>
                </a:cubicBezTo>
                <a:cubicBezTo>
                  <a:pt x="597266" y="2086775"/>
                  <a:pt x="605067" y="2074671"/>
                  <a:pt x="613786" y="2064920"/>
                </a:cubicBezTo>
                <a:cubicBezTo>
                  <a:pt x="622505" y="2055169"/>
                  <a:pt x="632600" y="2046278"/>
                  <a:pt x="644072" y="2038247"/>
                </a:cubicBezTo>
                <a:close/>
                <a:moveTo>
                  <a:pt x="555622" y="2571647"/>
                </a:moveTo>
                <a:cubicBezTo>
                  <a:pt x="561587" y="2582661"/>
                  <a:pt x="567381" y="2593100"/>
                  <a:pt x="573002" y="2602966"/>
                </a:cubicBezTo>
                <a:cubicBezTo>
                  <a:pt x="578624" y="2612832"/>
                  <a:pt x="584417" y="2623387"/>
                  <a:pt x="590383" y="2634629"/>
                </a:cubicBezTo>
                <a:cubicBezTo>
                  <a:pt x="597266" y="2620175"/>
                  <a:pt x="605067" y="2608072"/>
                  <a:pt x="613786" y="2598320"/>
                </a:cubicBezTo>
                <a:cubicBezTo>
                  <a:pt x="622505" y="2588569"/>
                  <a:pt x="632600" y="2579678"/>
                  <a:pt x="644072" y="2571647"/>
                </a:cubicBezTo>
                <a:close/>
                <a:moveTo>
                  <a:pt x="555622" y="4343297"/>
                </a:moveTo>
                <a:cubicBezTo>
                  <a:pt x="561587" y="4354311"/>
                  <a:pt x="567381" y="4364750"/>
                  <a:pt x="573002" y="4374616"/>
                </a:cubicBezTo>
                <a:cubicBezTo>
                  <a:pt x="578624" y="4384482"/>
                  <a:pt x="584417" y="4395037"/>
                  <a:pt x="590383" y="4406280"/>
                </a:cubicBezTo>
                <a:cubicBezTo>
                  <a:pt x="597266" y="4391825"/>
                  <a:pt x="605067" y="4379722"/>
                  <a:pt x="613786" y="4369970"/>
                </a:cubicBezTo>
                <a:cubicBezTo>
                  <a:pt x="622505" y="4360219"/>
                  <a:pt x="632600" y="4351328"/>
                  <a:pt x="644072" y="4343297"/>
                </a:cubicBezTo>
                <a:close/>
                <a:moveTo>
                  <a:pt x="555622" y="5124347"/>
                </a:moveTo>
                <a:cubicBezTo>
                  <a:pt x="561587" y="5135361"/>
                  <a:pt x="567381" y="5145800"/>
                  <a:pt x="573002" y="5155666"/>
                </a:cubicBezTo>
                <a:cubicBezTo>
                  <a:pt x="578623" y="5165532"/>
                  <a:pt x="584417" y="5176087"/>
                  <a:pt x="590382" y="5187330"/>
                </a:cubicBezTo>
                <a:cubicBezTo>
                  <a:pt x="597266" y="5172875"/>
                  <a:pt x="605067" y="5160771"/>
                  <a:pt x="613785" y="5151020"/>
                </a:cubicBezTo>
                <a:cubicBezTo>
                  <a:pt x="622504" y="5141269"/>
                  <a:pt x="632600" y="5132378"/>
                  <a:pt x="644072" y="5124347"/>
                </a:cubicBezTo>
                <a:close/>
                <a:moveTo>
                  <a:pt x="527400" y="1843487"/>
                </a:moveTo>
                <a:cubicBezTo>
                  <a:pt x="527400" y="1851288"/>
                  <a:pt x="529465" y="1858860"/>
                  <a:pt x="533595" y="1866202"/>
                </a:cubicBezTo>
                <a:cubicBezTo>
                  <a:pt x="537725" y="1873544"/>
                  <a:pt x="544953" y="1879969"/>
                  <a:pt x="555278" y="1885475"/>
                </a:cubicBezTo>
                <a:cubicBezTo>
                  <a:pt x="554130" y="1882951"/>
                  <a:pt x="553041" y="1879969"/>
                  <a:pt x="552008" y="1876527"/>
                </a:cubicBezTo>
                <a:cubicBezTo>
                  <a:pt x="550976" y="1873085"/>
                  <a:pt x="550459" y="1869758"/>
                  <a:pt x="550459" y="1866546"/>
                </a:cubicBezTo>
                <a:cubicBezTo>
                  <a:pt x="550459" y="1861269"/>
                  <a:pt x="552065" y="1856278"/>
                  <a:pt x="555278" y="1851575"/>
                </a:cubicBezTo>
                <a:cubicBezTo>
                  <a:pt x="558490" y="1846871"/>
                  <a:pt x="563308" y="1843258"/>
                  <a:pt x="569733" y="1840734"/>
                </a:cubicBezTo>
                <a:lnTo>
                  <a:pt x="538758" y="1808382"/>
                </a:lnTo>
                <a:cubicBezTo>
                  <a:pt x="531186" y="1819166"/>
                  <a:pt x="527400" y="1830868"/>
                  <a:pt x="527400" y="1843487"/>
                </a:cubicBezTo>
                <a:close/>
                <a:moveTo>
                  <a:pt x="527400" y="3401801"/>
                </a:moveTo>
                <a:cubicBezTo>
                  <a:pt x="527400" y="3409602"/>
                  <a:pt x="529465" y="3417174"/>
                  <a:pt x="533595" y="3424516"/>
                </a:cubicBezTo>
                <a:cubicBezTo>
                  <a:pt x="537725" y="3431859"/>
                  <a:pt x="544953" y="3438283"/>
                  <a:pt x="555278" y="3443789"/>
                </a:cubicBezTo>
                <a:cubicBezTo>
                  <a:pt x="554130" y="3441265"/>
                  <a:pt x="553041" y="3438283"/>
                  <a:pt x="552008" y="3434841"/>
                </a:cubicBezTo>
                <a:cubicBezTo>
                  <a:pt x="550976" y="3431400"/>
                  <a:pt x="550459" y="3428073"/>
                  <a:pt x="550459" y="3424860"/>
                </a:cubicBezTo>
                <a:cubicBezTo>
                  <a:pt x="550459" y="3419583"/>
                  <a:pt x="552065" y="3414593"/>
                  <a:pt x="555278" y="3409889"/>
                </a:cubicBezTo>
                <a:cubicBezTo>
                  <a:pt x="558490" y="3405186"/>
                  <a:pt x="563308" y="3401572"/>
                  <a:pt x="569733" y="3399048"/>
                </a:cubicBezTo>
                <a:lnTo>
                  <a:pt x="538758" y="3367041"/>
                </a:lnTo>
                <a:cubicBezTo>
                  <a:pt x="531186" y="3377366"/>
                  <a:pt x="527400" y="3388952"/>
                  <a:pt x="527400" y="3401801"/>
                </a:cubicBezTo>
                <a:close/>
                <a:moveTo>
                  <a:pt x="527400" y="4564195"/>
                </a:moveTo>
                <a:cubicBezTo>
                  <a:pt x="527400" y="4571997"/>
                  <a:pt x="529465" y="4579568"/>
                  <a:pt x="533595" y="4586910"/>
                </a:cubicBezTo>
                <a:cubicBezTo>
                  <a:pt x="537725" y="4594253"/>
                  <a:pt x="544952" y="4600677"/>
                  <a:pt x="555277" y="4606184"/>
                </a:cubicBezTo>
                <a:cubicBezTo>
                  <a:pt x="554130" y="4603660"/>
                  <a:pt x="553040" y="4600677"/>
                  <a:pt x="552008" y="4597235"/>
                </a:cubicBezTo>
                <a:cubicBezTo>
                  <a:pt x="550975" y="4593793"/>
                  <a:pt x="550459" y="4590466"/>
                  <a:pt x="550459" y="4587255"/>
                </a:cubicBezTo>
                <a:cubicBezTo>
                  <a:pt x="550459" y="4581977"/>
                  <a:pt x="552065" y="4576987"/>
                  <a:pt x="555278" y="4572283"/>
                </a:cubicBezTo>
                <a:cubicBezTo>
                  <a:pt x="558490" y="4567580"/>
                  <a:pt x="563308" y="4563966"/>
                  <a:pt x="569733" y="4561442"/>
                </a:cubicBezTo>
                <a:lnTo>
                  <a:pt x="538758" y="4529091"/>
                </a:lnTo>
                <a:cubicBezTo>
                  <a:pt x="531186" y="4539416"/>
                  <a:pt x="527400" y="4551117"/>
                  <a:pt x="527400" y="4564195"/>
                </a:cubicBezTo>
                <a:close/>
                <a:moveTo>
                  <a:pt x="521205" y="139535"/>
                </a:moveTo>
                <a:cubicBezTo>
                  <a:pt x="524418" y="133570"/>
                  <a:pt x="527515" y="128178"/>
                  <a:pt x="530498" y="123360"/>
                </a:cubicBezTo>
                <a:cubicBezTo>
                  <a:pt x="533481" y="118541"/>
                  <a:pt x="536807" y="113895"/>
                  <a:pt x="540479" y="109421"/>
                </a:cubicBezTo>
                <a:cubicBezTo>
                  <a:pt x="544150" y="104947"/>
                  <a:pt x="548222" y="100530"/>
                  <a:pt x="552696" y="96171"/>
                </a:cubicBezTo>
                <a:cubicBezTo>
                  <a:pt x="557171" y="91812"/>
                  <a:pt x="562620" y="87108"/>
                  <a:pt x="569044" y="82060"/>
                </a:cubicBezTo>
                <a:lnTo>
                  <a:pt x="603461" y="124736"/>
                </a:lnTo>
                <a:cubicBezTo>
                  <a:pt x="606214" y="117624"/>
                  <a:pt x="609025" y="111199"/>
                  <a:pt x="611893" y="105463"/>
                </a:cubicBezTo>
                <a:cubicBezTo>
                  <a:pt x="614761" y="99727"/>
                  <a:pt x="618030" y="94278"/>
                  <a:pt x="621702" y="89115"/>
                </a:cubicBezTo>
                <a:cubicBezTo>
                  <a:pt x="625373" y="83953"/>
                  <a:pt x="629617" y="78962"/>
                  <a:pt x="634436" y="74144"/>
                </a:cubicBezTo>
                <a:cubicBezTo>
                  <a:pt x="639254" y="69326"/>
                  <a:pt x="644990" y="64163"/>
                  <a:pt x="651644" y="58657"/>
                </a:cubicBezTo>
                <a:lnTo>
                  <a:pt x="521205" y="58657"/>
                </a:lnTo>
                <a:close/>
                <a:moveTo>
                  <a:pt x="521205" y="1348522"/>
                </a:moveTo>
                <a:cubicBezTo>
                  <a:pt x="524647" y="1339803"/>
                  <a:pt x="528548" y="1331658"/>
                  <a:pt x="532907" y="1324086"/>
                </a:cubicBezTo>
                <a:cubicBezTo>
                  <a:pt x="537266" y="1316515"/>
                  <a:pt x="542199" y="1309976"/>
                  <a:pt x="547706" y="1304469"/>
                </a:cubicBezTo>
                <a:cubicBezTo>
                  <a:pt x="553213" y="1298962"/>
                  <a:pt x="559408" y="1294660"/>
                  <a:pt x="566291" y="1291563"/>
                </a:cubicBezTo>
                <a:cubicBezTo>
                  <a:pt x="573174" y="1288465"/>
                  <a:pt x="580861" y="1286917"/>
                  <a:pt x="589350" y="1286917"/>
                </a:cubicBezTo>
                <a:cubicBezTo>
                  <a:pt x="593021" y="1286917"/>
                  <a:pt x="597266" y="1287261"/>
                  <a:pt x="602084" y="1287949"/>
                </a:cubicBezTo>
                <a:cubicBezTo>
                  <a:pt x="607361" y="1281066"/>
                  <a:pt x="612581" y="1275616"/>
                  <a:pt x="617744" y="1271601"/>
                </a:cubicBezTo>
                <a:cubicBezTo>
                  <a:pt x="622906" y="1267586"/>
                  <a:pt x="628241" y="1263857"/>
                  <a:pt x="633747" y="1260416"/>
                </a:cubicBezTo>
                <a:lnTo>
                  <a:pt x="521205" y="1260416"/>
                </a:lnTo>
                <a:close/>
                <a:moveTo>
                  <a:pt x="521205" y="2819390"/>
                </a:moveTo>
                <a:cubicBezTo>
                  <a:pt x="525794" y="2809754"/>
                  <a:pt x="531645" y="2801838"/>
                  <a:pt x="538758" y="2795643"/>
                </a:cubicBezTo>
                <a:cubicBezTo>
                  <a:pt x="545871" y="2789448"/>
                  <a:pt x="554360" y="2786006"/>
                  <a:pt x="564226" y="2785318"/>
                </a:cubicBezTo>
                <a:lnTo>
                  <a:pt x="562161" y="2782565"/>
                </a:lnTo>
                <a:cubicBezTo>
                  <a:pt x="560096" y="2780500"/>
                  <a:pt x="558203" y="2778320"/>
                  <a:pt x="556482" y="2776026"/>
                </a:cubicBezTo>
                <a:cubicBezTo>
                  <a:pt x="554761" y="2773731"/>
                  <a:pt x="553901" y="2771092"/>
                  <a:pt x="553901" y="2768110"/>
                </a:cubicBezTo>
                <a:cubicBezTo>
                  <a:pt x="553901" y="2765127"/>
                  <a:pt x="554934" y="2762030"/>
                  <a:pt x="556999" y="2758817"/>
                </a:cubicBezTo>
                <a:cubicBezTo>
                  <a:pt x="559064" y="2755605"/>
                  <a:pt x="561530" y="2752450"/>
                  <a:pt x="564398" y="2749353"/>
                </a:cubicBezTo>
                <a:cubicBezTo>
                  <a:pt x="567266" y="2746255"/>
                  <a:pt x="570421" y="2743330"/>
                  <a:pt x="573863" y="2740577"/>
                </a:cubicBezTo>
                <a:cubicBezTo>
                  <a:pt x="577304" y="2737823"/>
                  <a:pt x="580402" y="2735529"/>
                  <a:pt x="583155" y="2733693"/>
                </a:cubicBezTo>
                <a:lnTo>
                  <a:pt x="521205" y="2733693"/>
                </a:lnTo>
                <a:close/>
                <a:moveTo>
                  <a:pt x="521205" y="3864862"/>
                </a:moveTo>
                <a:cubicBezTo>
                  <a:pt x="522123" y="3865320"/>
                  <a:pt x="523156" y="3865607"/>
                  <a:pt x="524303" y="3865722"/>
                </a:cubicBezTo>
                <a:cubicBezTo>
                  <a:pt x="525450" y="3865837"/>
                  <a:pt x="526253" y="3865894"/>
                  <a:pt x="526712" y="3865894"/>
                </a:cubicBezTo>
                <a:cubicBezTo>
                  <a:pt x="531760" y="3865894"/>
                  <a:pt x="536062" y="3863428"/>
                  <a:pt x="539618" y="3858495"/>
                </a:cubicBezTo>
                <a:cubicBezTo>
                  <a:pt x="543175" y="3853561"/>
                  <a:pt x="544953" y="3845359"/>
                  <a:pt x="544953" y="3833887"/>
                </a:cubicBezTo>
                <a:lnTo>
                  <a:pt x="544953" y="3823906"/>
                </a:lnTo>
                <a:lnTo>
                  <a:pt x="521205" y="3823906"/>
                </a:lnTo>
                <a:close/>
                <a:moveTo>
                  <a:pt x="521205" y="3918895"/>
                </a:moveTo>
                <a:cubicBezTo>
                  <a:pt x="524876" y="3916372"/>
                  <a:pt x="529121" y="3914421"/>
                  <a:pt x="533939" y="3913045"/>
                </a:cubicBezTo>
                <a:cubicBezTo>
                  <a:pt x="538758" y="3911668"/>
                  <a:pt x="542544" y="3910750"/>
                  <a:pt x="545297" y="3910291"/>
                </a:cubicBezTo>
                <a:cubicBezTo>
                  <a:pt x="546215" y="3903867"/>
                  <a:pt x="547649" y="3897672"/>
                  <a:pt x="549599" y="3891706"/>
                </a:cubicBezTo>
                <a:cubicBezTo>
                  <a:pt x="551549" y="3885741"/>
                  <a:pt x="554589" y="3880349"/>
                  <a:pt x="558719" y="3875531"/>
                </a:cubicBezTo>
                <a:cubicBezTo>
                  <a:pt x="562849" y="3870712"/>
                  <a:pt x="568413" y="3866697"/>
                  <a:pt x="575411" y="3863485"/>
                </a:cubicBezTo>
                <a:cubicBezTo>
                  <a:pt x="582409" y="3860273"/>
                  <a:pt x="591415" y="3858322"/>
                  <a:pt x="602428" y="3857634"/>
                </a:cubicBezTo>
                <a:cubicBezTo>
                  <a:pt x="604264" y="3849604"/>
                  <a:pt x="607763" y="3843007"/>
                  <a:pt x="612925" y="3837845"/>
                </a:cubicBezTo>
                <a:cubicBezTo>
                  <a:pt x="618088" y="3832682"/>
                  <a:pt x="623996" y="3828036"/>
                  <a:pt x="630650" y="3823906"/>
                </a:cubicBezTo>
                <a:lnTo>
                  <a:pt x="568700" y="3823906"/>
                </a:lnTo>
                <a:cubicBezTo>
                  <a:pt x="568241" y="3829183"/>
                  <a:pt x="567037" y="3834976"/>
                  <a:pt x="565086" y="3841286"/>
                </a:cubicBezTo>
                <a:cubicBezTo>
                  <a:pt x="563136" y="3847596"/>
                  <a:pt x="560211" y="3853619"/>
                  <a:pt x="556310" y="3859355"/>
                </a:cubicBezTo>
                <a:cubicBezTo>
                  <a:pt x="552410" y="3865091"/>
                  <a:pt x="547591" y="3870253"/>
                  <a:pt x="541855" y="3874842"/>
                </a:cubicBezTo>
                <a:cubicBezTo>
                  <a:pt x="536119" y="3879431"/>
                  <a:pt x="529236" y="3882643"/>
                  <a:pt x="521205" y="3884479"/>
                </a:cubicBezTo>
                <a:close/>
                <a:moveTo>
                  <a:pt x="521205" y="5028846"/>
                </a:moveTo>
                <a:cubicBezTo>
                  <a:pt x="526023" y="5019439"/>
                  <a:pt x="532046" y="5011695"/>
                  <a:pt x="539274" y="5005615"/>
                </a:cubicBezTo>
                <a:cubicBezTo>
                  <a:pt x="546501" y="4999535"/>
                  <a:pt x="554933" y="4996036"/>
                  <a:pt x="564570" y="4995118"/>
                </a:cubicBezTo>
                <a:lnTo>
                  <a:pt x="563537" y="4994085"/>
                </a:lnTo>
                <a:lnTo>
                  <a:pt x="559407" y="4989611"/>
                </a:lnTo>
                <a:cubicBezTo>
                  <a:pt x="558031" y="4987776"/>
                  <a:pt x="556769" y="4985998"/>
                  <a:pt x="555622" y="4984276"/>
                </a:cubicBezTo>
                <a:cubicBezTo>
                  <a:pt x="554474" y="4982556"/>
                  <a:pt x="553901" y="4980434"/>
                  <a:pt x="553901" y="4977909"/>
                </a:cubicBezTo>
                <a:cubicBezTo>
                  <a:pt x="553901" y="4974927"/>
                  <a:pt x="554933" y="4971830"/>
                  <a:pt x="556998" y="4968617"/>
                </a:cubicBezTo>
                <a:cubicBezTo>
                  <a:pt x="559063" y="4965405"/>
                  <a:pt x="561530" y="4962250"/>
                  <a:pt x="564398" y="4959153"/>
                </a:cubicBezTo>
                <a:cubicBezTo>
                  <a:pt x="567266" y="4956055"/>
                  <a:pt x="570421" y="4953130"/>
                  <a:pt x="573862" y="4950377"/>
                </a:cubicBezTo>
                <a:cubicBezTo>
                  <a:pt x="577304" y="4947623"/>
                  <a:pt x="580401" y="4945214"/>
                  <a:pt x="583155" y="4943149"/>
                </a:cubicBezTo>
                <a:lnTo>
                  <a:pt x="521205" y="4943149"/>
                </a:lnTo>
                <a:close/>
                <a:moveTo>
                  <a:pt x="504685" y="2695547"/>
                </a:moveTo>
                <a:lnTo>
                  <a:pt x="504685" y="2536887"/>
                </a:lnTo>
                <a:lnTo>
                  <a:pt x="521205" y="2523464"/>
                </a:lnTo>
                <a:lnTo>
                  <a:pt x="521205" y="2553407"/>
                </a:lnTo>
                <a:lnTo>
                  <a:pt x="700860" y="2553407"/>
                </a:lnTo>
                <a:lnTo>
                  <a:pt x="691567" y="2563387"/>
                </a:lnTo>
                <a:cubicBezTo>
                  <a:pt x="666099" y="2571418"/>
                  <a:pt x="647170" y="2583464"/>
                  <a:pt x="634780" y="2599525"/>
                </a:cubicBezTo>
                <a:cubicBezTo>
                  <a:pt x="622390" y="2615586"/>
                  <a:pt x="614589" y="2634056"/>
                  <a:pt x="611377" y="2654935"/>
                </a:cubicBezTo>
                <a:lnTo>
                  <a:pt x="587285" y="2674553"/>
                </a:lnTo>
                <a:lnTo>
                  <a:pt x="530842" y="2571647"/>
                </a:lnTo>
                <a:lnTo>
                  <a:pt x="521205" y="2571647"/>
                </a:lnTo>
                <a:lnTo>
                  <a:pt x="521205" y="2684189"/>
                </a:lnTo>
                <a:close/>
                <a:moveTo>
                  <a:pt x="504685" y="2876522"/>
                </a:moveTo>
                <a:lnTo>
                  <a:pt x="504685" y="2699621"/>
                </a:lnTo>
                <a:lnTo>
                  <a:pt x="521205" y="2686887"/>
                </a:lnTo>
                <a:lnTo>
                  <a:pt x="521205" y="2715452"/>
                </a:lnTo>
                <a:lnTo>
                  <a:pt x="700171" y="2715452"/>
                </a:lnTo>
                <a:lnTo>
                  <a:pt x="683651" y="2733693"/>
                </a:lnTo>
                <a:lnTo>
                  <a:pt x="612753" y="2733693"/>
                </a:lnTo>
                <a:cubicBezTo>
                  <a:pt x="610918" y="2733693"/>
                  <a:pt x="608394" y="2734324"/>
                  <a:pt x="605182" y="2735586"/>
                </a:cubicBezTo>
                <a:cubicBezTo>
                  <a:pt x="601969" y="2736848"/>
                  <a:pt x="598815" y="2738512"/>
                  <a:pt x="595717" y="2740577"/>
                </a:cubicBezTo>
                <a:cubicBezTo>
                  <a:pt x="592620" y="2742641"/>
                  <a:pt x="589924" y="2744936"/>
                  <a:pt x="587629" y="2747460"/>
                </a:cubicBezTo>
                <a:cubicBezTo>
                  <a:pt x="585335" y="2749984"/>
                  <a:pt x="584188" y="2752507"/>
                  <a:pt x="584188" y="2755031"/>
                </a:cubicBezTo>
                <a:cubicBezTo>
                  <a:pt x="584188" y="2757096"/>
                  <a:pt x="584991" y="2759391"/>
                  <a:pt x="586597" y="2761915"/>
                </a:cubicBezTo>
                <a:cubicBezTo>
                  <a:pt x="588203" y="2764439"/>
                  <a:pt x="590268" y="2767134"/>
                  <a:pt x="592792" y="2770003"/>
                </a:cubicBezTo>
                <a:cubicBezTo>
                  <a:pt x="595316" y="2772871"/>
                  <a:pt x="598298" y="2775853"/>
                  <a:pt x="601740" y="2778951"/>
                </a:cubicBezTo>
                <a:cubicBezTo>
                  <a:pt x="605182" y="2782048"/>
                  <a:pt x="608623" y="2785203"/>
                  <a:pt x="612065" y="2788415"/>
                </a:cubicBezTo>
                <a:cubicBezTo>
                  <a:pt x="615736" y="2791857"/>
                  <a:pt x="619350" y="2795241"/>
                  <a:pt x="622906" y="2798568"/>
                </a:cubicBezTo>
                <a:cubicBezTo>
                  <a:pt x="626462" y="2801895"/>
                  <a:pt x="629617" y="2805107"/>
                  <a:pt x="632371" y="2808205"/>
                </a:cubicBezTo>
                <a:cubicBezTo>
                  <a:pt x="635124" y="2811302"/>
                  <a:pt x="637361" y="2814228"/>
                  <a:pt x="639082" y="2816981"/>
                </a:cubicBezTo>
                <a:cubicBezTo>
                  <a:pt x="640803" y="2819734"/>
                  <a:pt x="641663" y="2822258"/>
                  <a:pt x="641663" y="2824553"/>
                </a:cubicBezTo>
                <a:cubicBezTo>
                  <a:pt x="641663" y="2827994"/>
                  <a:pt x="640172" y="2831608"/>
                  <a:pt x="637189" y="2835394"/>
                </a:cubicBezTo>
                <a:cubicBezTo>
                  <a:pt x="634206" y="2839180"/>
                  <a:pt x="630592" y="2842679"/>
                  <a:pt x="626348" y="2845891"/>
                </a:cubicBezTo>
                <a:cubicBezTo>
                  <a:pt x="622103" y="2849103"/>
                  <a:pt x="617629" y="2851857"/>
                  <a:pt x="612925" y="2854151"/>
                </a:cubicBezTo>
                <a:cubicBezTo>
                  <a:pt x="608222" y="2856445"/>
                  <a:pt x="604149" y="2857822"/>
                  <a:pt x="600707" y="2858281"/>
                </a:cubicBezTo>
                <a:lnTo>
                  <a:pt x="600019" y="2844514"/>
                </a:lnTo>
                <a:cubicBezTo>
                  <a:pt x="605296" y="2843138"/>
                  <a:pt x="608853" y="2841188"/>
                  <a:pt x="610688" y="2838664"/>
                </a:cubicBezTo>
                <a:cubicBezTo>
                  <a:pt x="612524" y="2836140"/>
                  <a:pt x="613442" y="2834648"/>
                  <a:pt x="613442" y="2834189"/>
                </a:cubicBezTo>
                <a:cubicBezTo>
                  <a:pt x="613442" y="2832583"/>
                  <a:pt x="611721" y="2829715"/>
                  <a:pt x="608279" y="2825585"/>
                </a:cubicBezTo>
                <a:cubicBezTo>
                  <a:pt x="604837" y="2821455"/>
                  <a:pt x="600822" y="2817268"/>
                  <a:pt x="596233" y="2813023"/>
                </a:cubicBezTo>
                <a:cubicBezTo>
                  <a:pt x="591644" y="2808778"/>
                  <a:pt x="587113" y="2805050"/>
                  <a:pt x="582639" y="2801838"/>
                </a:cubicBezTo>
                <a:cubicBezTo>
                  <a:pt x="578165" y="2798626"/>
                  <a:pt x="574780" y="2797020"/>
                  <a:pt x="572486" y="2797020"/>
                </a:cubicBezTo>
                <a:cubicBezTo>
                  <a:pt x="566291" y="2797020"/>
                  <a:pt x="561301" y="2797995"/>
                  <a:pt x="557515" y="2799945"/>
                </a:cubicBezTo>
                <a:cubicBezTo>
                  <a:pt x="553729" y="2801895"/>
                  <a:pt x="550689" y="2804534"/>
                  <a:pt x="548394" y="2807861"/>
                </a:cubicBezTo>
                <a:cubicBezTo>
                  <a:pt x="546100" y="2811188"/>
                  <a:pt x="544322" y="2814973"/>
                  <a:pt x="543060" y="2819218"/>
                </a:cubicBezTo>
                <a:cubicBezTo>
                  <a:pt x="541798" y="2823463"/>
                  <a:pt x="540593" y="2827765"/>
                  <a:pt x="539446" y="2832124"/>
                </a:cubicBezTo>
                <a:cubicBezTo>
                  <a:pt x="538528" y="2836713"/>
                  <a:pt x="537438" y="2841130"/>
                  <a:pt x="536177" y="2845375"/>
                </a:cubicBezTo>
                <a:cubicBezTo>
                  <a:pt x="534915" y="2849620"/>
                  <a:pt x="533022" y="2853807"/>
                  <a:pt x="530498" y="2857937"/>
                </a:cubicBezTo>
                <a:lnTo>
                  <a:pt x="521205" y="2860346"/>
                </a:lnTo>
                <a:lnTo>
                  <a:pt x="521205" y="2864820"/>
                </a:lnTo>
                <a:close/>
                <a:moveTo>
                  <a:pt x="504685" y="4905003"/>
                </a:moveTo>
                <a:lnTo>
                  <a:pt x="504685" y="4719842"/>
                </a:lnTo>
                <a:lnTo>
                  <a:pt x="521205" y="4707796"/>
                </a:lnTo>
                <a:lnTo>
                  <a:pt x="521205" y="4736706"/>
                </a:lnTo>
                <a:lnTo>
                  <a:pt x="700171" y="4736706"/>
                </a:lnTo>
                <a:lnTo>
                  <a:pt x="683651" y="4754947"/>
                </a:lnTo>
                <a:lnTo>
                  <a:pt x="587629" y="4754947"/>
                </a:lnTo>
                <a:cubicBezTo>
                  <a:pt x="586023" y="4754947"/>
                  <a:pt x="584073" y="4755520"/>
                  <a:pt x="581778" y="4756667"/>
                </a:cubicBezTo>
                <a:cubicBezTo>
                  <a:pt x="579484" y="4757814"/>
                  <a:pt x="577189" y="4759248"/>
                  <a:pt x="574895" y="4760969"/>
                </a:cubicBezTo>
                <a:cubicBezTo>
                  <a:pt x="572600" y="4762690"/>
                  <a:pt x="570650" y="4764641"/>
                  <a:pt x="569044" y="4766820"/>
                </a:cubicBezTo>
                <a:cubicBezTo>
                  <a:pt x="567438" y="4769000"/>
                  <a:pt x="566635" y="4771237"/>
                  <a:pt x="566635" y="4773532"/>
                </a:cubicBezTo>
                <a:cubicBezTo>
                  <a:pt x="566635" y="4776285"/>
                  <a:pt x="568126" y="4779095"/>
                  <a:pt x="571109" y="4781964"/>
                </a:cubicBezTo>
                <a:cubicBezTo>
                  <a:pt x="574092" y="4784832"/>
                  <a:pt x="580401" y="4786266"/>
                  <a:pt x="590038" y="4786266"/>
                </a:cubicBezTo>
                <a:lnTo>
                  <a:pt x="595201" y="4786266"/>
                </a:lnTo>
                <a:cubicBezTo>
                  <a:pt x="596348" y="4786266"/>
                  <a:pt x="598011" y="4786208"/>
                  <a:pt x="600191" y="4786094"/>
                </a:cubicBezTo>
                <a:cubicBezTo>
                  <a:pt x="602371" y="4785979"/>
                  <a:pt x="604264" y="4785921"/>
                  <a:pt x="605870" y="4785921"/>
                </a:cubicBezTo>
                <a:lnTo>
                  <a:pt x="598298" y="4796935"/>
                </a:lnTo>
                <a:cubicBezTo>
                  <a:pt x="585908" y="4800606"/>
                  <a:pt x="576902" y="4806227"/>
                  <a:pt x="571281" y="4813799"/>
                </a:cubicBezTo>
                <a:cubicBezTo>
                  <a:pt x="565660" y="4821370"/>
                  <a:pt x="562849" y="4828713"/>
                  <a:pt x="562849" y="4835825"/>
                </a:cubicBezTo>
                <a:cubicBezTo>
                  <a:pt x="562849" y="4846380"/>
                  <a:pt x="565774" y="4854984"/>
                  <a:pt x="571625" y="4861638"/>
                </a:cubicBezTo>
                <a:cubicBezTo>
                  <a:pt x="577476" y="4868292"/>
                  <a:pt x="585334" y="4871619"/>
                  <a:pt x="595201" y="4871619"/>
                </a:cubicBezTo>
                <a:cubicBezTo>
                  <a:pt x="599331" y="4871619"/>
                  <a:pt x="603805" y="4870471"/>
                  <a:pt x="608623" y="4868177"/>
                </a:cubicBezTo>
                <a:cubicBezTo>
                  <a:pt x="613441" y="4865882"/>
                  <a:pt x="616539" y="4861523"/>
                  <a:pt x="617915" y="4855099"/>
                </a:cubicBezTo>
                <a:cubicBezTo>
                  <a:pt x="609655" y="4855099"/>
                  <a:pt x="603805" y="4852976"/>
                  <a:pt x="600363" y="4848732"/>
                </a:cubicBezTo>
                <a:cubicBezTo>
                  <a:pt x="596921" y="4844487"/>
                  <a:pt x="595201" y="4839382"/>
                  <a:pt x="595201" y="4833416"/>
                </a:cubicBezTo>
                <a:cubicBezTo>
                  <a:pt x="595201" y="4826304"/>
                  <a:pt x="597610" y="4821026"/>
                  <a:pt x="602428" y="4817585"/>
                </a:cubicBezTo>
                <a:cubicBezTo>
                  <a:pt x="607246" y="4814143"/>
                  <a:pt x="612409" y="4812422"/>
                  <a:pt x="617915" y="4812422"/>
                </a:cubicBezTo>
                <a:cubicBezTo>
                  <a:pt x="624569" y="4812422"/>
                  <a:pt x="630248" y="4815003"/>
                  <a:pt x="634952" y="4820166"/>
                </a:cubicBezTo>
                <a:cubicBezTo>
                  <a:pt x="639655" y="4825328"/>
                  <a:pt x="642007" y="4832269"/>
                  <a:pt x="642007" y="4840988"/>
                </a:cubicBezTo>
                <a:cubicBezTo>
                  <a:pt x="642007" y="4846953"/>
                  <a:pt x="640802" y="4852632"/>
                  <a:pt x="638393" y="4858024"/>
                </a:cubicBezTo>
                <a:cubicBezTo>
                  <a:pt x="635984" y="4863416"/>
                  <a:pt x="632485" y="4868292"/>
                  <a:pt x="627896" y="4872651"/>
                </a:cubicBezTo>
                <a:cubicBezTo>
                  <a:pt x="623307" y="4877010"/>
                  <a:pt x="617629" y="4880452"/>
                  <a:pt x="610860" y="4882976"/>
                </a:cubicBezTo>
                <a:cubicBezTo>
                  <a:pt x="604091" y="4885500"/>
                  <a:pt x="596348" y="4886762"/>
                  <a:pt x="587629" y="4886762"/>
                </a:cubicBezTo>
                <a:cubicBezTo>
                  <a:pt x="580287" y="4886762"/>
                  <a:pt x="573575" y="4885500"/>
                  <a:pt x="567495" y="4882976"/>
                </a:cubicBezTo>
                <a:cubicBezTo>
                  <a:pt x="561415" y="4880452"/>
                  <a:pt x="556195" y="4877125"/>
                  <a:pt x="551836" y="4872995"/>
                </a:cubicBezTo>
                <a:cubicBezTo>
                  <a:pt x="547476" y="4868865"/>
                  <a:pt x="544092" y="4864047"/>
                  <a:pt x="541683" y="4858540"/>
                </a:cubicBezTo>
                <a:cubicBezTo>
                  <a:pt x="539274" y="4853034"/>
                  <a:pt x="538069" y="4847183"/>
                  <a:pt x="538069" y="4840988"/>
                </a:cubicBezTo>
                <a:cubicBezTo>
                  <a:pt x="538069" y="4834563"/>
                  <a:pt x="539446" y="4828196"/>
                  <a:pt x="542199" y="4821887"/>
                </a:cubicBezTo>
                <a:cubicBezTo>
                  <a:pt x="544952" y="4815577"/>
                  <a:pt x="550689" y="4808407"/>
                  <a:pt x="559407" y="4800376"/>
                </a:cubicBezTo>
                <a:cubicBezTo>
                  <a:pt x="552753" y="4799229"/>
                  <a:pt x="547820" y="4796935"/>
                  <a:pt x="544608" y="4793493"/>
                </a:cubicBezTo>
                <a:cubicBezTo>
                  <a:pt x="541396" y="4790051"/>
                  <a:pt x="539790" y="4786036"/>
                  <a:pt x="539790" y="4781447"/>
                </a:cubicBezTo>
                <a:cubicBezTo>
                  <a:pt x="539790" y="4775252"/>
                  <a:pt x="541970" y="4770147"/>
                  <a:pt x="546329" y="4766132"/>
                </a:cubicBezTo>
                <a:cubicBezTo>
                  <a:pt x="550689" y="4762117"/>
                  <a:pt x="555163" y="4758503"/>
                  <a:pt x="559752" y="4755291"/>
                </a:cubicBezTo>
                <a:lnTo>
                  <a:pt x="560440" y="4754947"/>
                </a:lnTo>
                <a:lnTo>
                  <a:pt x="521205" y="4754947"/>
                </a:lnTo>
                <a:lnTo>
                  <a:pt x="521205" y="4893645"/>
                </a:lnTo>
                <a:close/>
                <a:moveTo>
                  <a:pt x="504685" y="5085978"/>
                </a:moveTo>
                <a:lnTo>
                  <a:pt x="504685" y="4909421"/>
                </a:lnTo>
                <a:lnTo>
                  <a:pt x="521205" y="4896686"/>
                </a:lnTo>
                <a:lnTo>
                  <a:pt x="521205" y="4925252"/>
                </a:lnTo>
                <a:lnTo>
                  <a:pt x="716002" y="4925252"/>
                </a:lnTo>
                <a:cubicBezTo>
                  <a:pt x="718526" y="4919975"/>
                  <a:pt x="722140" y="4913608"/>
                  <a:pt x="726844" y="4906151"/>
                </a:cubicBezTo>
                <a:cubicBezTo>
                  <a:pt x="731547" y="4898694"/>
                  <a:pt x="738717" y="4890607"/>
                  <a:pt x="748354" y="4881888"/>
                </a:cubicBezTo>
                <a:cubicBezTo>
                  <a:pt x="751337" y="4879823"/>
                  <a:pt x="753746" y="4878446"/>
                  <a:pt x="755581" y="4877757"/>
                </a:cubicBezTo>
                <a:cubicBezTo>
                  <a:pt x="757417" y="4877069"/>
                  <a:pt x="759826" y="4876725"/>
                  <a:pt x="762809" y="4876725"/>
                </a:cubicBezTo>
                <a:lnTo>
                  <a:pt x="768316" y="4876725"/>
                </a:lnTo>
                <a:cubicBezTo>
                  <a:pt x="758679" y="4889574"/>
                  <a:pt x="751107" y="4899956"/>
                  <a:pt x="745601" y="4907872"/>
                </a:cubicBezTo>
                <a:cubicBezTo>
                  <a:pt x="740094" y="4915788"/>
                  <a:pt x="735735" y="4922384"/>
                  <a:pt x="732522" y="4927662"/>
                </a:cubicBezTo>
                <a:cubicBezTo>
                  <a:pt x="736423" y="4928579"/>
                  <a:pt x="740323" y="4930013"/>
                  <a:pt x="744224" y="4931964"/>
                </a:cubicBezTo>
                <a:cubicBezTo>
                  <a:pt x="748124" y="4933914"/>
                  <a:pt x="751738" y="4936495"/>
                  <a:pt x="755065" y="4939707"/>
                </a:cubicBezTo>
                <a:cubicBezTo>
                  <a:pt x="758392" y="4942920"/>
                  <a:pt x="761203" y="4946935"/>
                  <a:pt x="763497" y="4951753"/>
                </a:cubicBezTo>
                <a:cubicBezTo>
                  <a:pt x="765792" y="4956572"/>
                  <a:pt x="767168" y="4962193"/>
                  <a:pt x="767627" y="4968617"/>
                </a:cubicBezTo>
                <a:lnTo>
                  <a:pt x="767627" y="4969650"/>
                </a:lnTo>
                <a:cubicBezTo>
                  <a:pt x="767627" y="4972862"/>
                  <a:pt x="767168" y="4976361"/>
                  <a:pt x="766251" y="4980147"/>
                </a:cubicBezTo>
                <a:cubicBezTo>
                  <a:pt x="765333" y="4983933"/>
                  <a:pt x="763727" y="4987546"/>
                  <a:pt x="761432" y="4990988"/>
                </a:cubicBezTo>
                <a:cubicBezTo>
                  <a:pt x="759138" y="4994430"/>
                  <a:pt x="756212" y="4997298"/>
                  <a:pt x="752656" y="4999592"/>
                </a:cubicBezTo>
                <a:cubicBezTo>
                  <a:pt x="749100" y="5001887"/>
                  <a:pt x="744568" y="5003034"/>
                  <a:pt x="739062" y="5003034"/>
                </a:cubicBezTo>
                <a:cubicBezTo>
                  <a:pt x="735620" y="5003034"/>
                  <a:pt x="732063" y="5002001"/>
                  <a:pt x="728392" y="4999936"/>
                </a:cubicBezTo>
                <a:cubicBezTo>
                  <a:pt x="724721" y="4997871"/>
                  <a:pt x="721452" y="4994831"/>
                  <a:pt x="718584" y="4990816"/>
                </a:cubicBezTo>
                <a:cubicBezTo>
                  <a:pt x="715716" y="4986800"/>
                  <a:pt x="713306" y="4982039"/>
                  <a:pt x="711356" y="4976533"/>
                </a:cubicBezTo>
                <a:cubicBezTo>
                  <a:pt x="709406" y="4971026"/>
                  <a:pt x="708431" y="4964832"/>
                  <a:pt x="708431" y="4957948"/>
                </a:cubicBezTo>
                <a:cubicBezTo>
                  <a:pt x="708431" y="4956113"/>
                  <a:pt x="708488" y="4954277"/>
                  <a:pt x="708603" y="4952442"/>
                </a:cubicBezTo>
                <a:cubicBezTo>
                  <a:pt x="708718" y="4950606"/>
                  <a:pt x="708890" y="4949000"/>
                  <a:pt x="709119" y="4947623"/>
                </a:cubicBezTo>
                <a:cubicBezTo>
                  <a:pt x="709119" y="4947164"/>
                  <a:pt x="709177" y="4946820"/>
                  <a:pt x="709291" y="4946591"/>
                </a:cubicBezTo>
                <a:cubicBezTo>
                  <a:pt x="709406" y="4946361"/>
                  <a:pt x="709463" y="4946017"/>
                  <a:pt x="709463" y="4945558"/>
                </a:cubicBezTo>
                <a:lnTo>
                  <a:pt x="709808" y="4943149"/>
                </a:lnTo>
                <a:lnTo>
                  <a:pt x="612753" y="4943149"/>
                </a:lnTo>
                <a:cubicBezTo>
                  <a:pt x="610917" y="4943149"/>
                  <a:pt x="608393" y="4943837"/>
                  <a:pt x="605181" y="4945214"/>
                </a:cubicBezTo>
                <a:cubicBezTo>
                  <a:pt x="601969" y="4946591"/>
                  <a:pt x="598814" y="4948312"/>
                  <a:pt x="595717" y="4950377"/>
                </a:cubicBezTo>
                <a:cubicBezTo>
                  <a:pt x="592619" y="4952442"/>
                  <a:pt x="589923" y="4954736"/>
                  <a:pt x="587629" y="4957260"/>
                </a:cubicBezTo>
                <a:cubicBezTo>
                  <a:pt x="585334" y="4959783"/>
                  <a:pt x="584187" y="4962307"/>
                  <a:pt x="584187" y="4964832"/>
                </a:cubicBezTo>
                <a:cubicBezTo>
                  <a:pt x="584187" y="4968732"/>
                  <a:pt x="587055" y="4973608"/>
                  <a:pt x="592791" y="4979458"/>
                </a:cubicBezTo>
                <a:cubicBezTo>
                  <a:pt x="598527" y="4985309"/>
                  <a:pt x="604952" y="4991447"/>
                  <a:pt x="612065" y="4997871"/>
                </a:cubicBezTo>
                <a:cubicBezTo>
                  <a:pt x="615736" y="5001313"/>
                  <a:pt x="619349" y="5004697"/>
                  <a:pt x="622906" y="5008024"/>
                </a:cubicBezTo>
                <a:cubicBezTo>
                  <a:pt x="626462" y="5011351"/>
                  <a:pt x="629617" y="5014563"/>
                  <a:pt x="632370" y="5017660"/>
                </a:cubicBezTo>
                <a:cubicBezTo>
                  <a:pt x="635124" y="5020758"/>
                  <a:pt x="637361" y="5023741"/>
                  <a:pt x="639082" y="5026609"/>
                </a:cubicBezTo>
                <a:cubicBezTo>
                  <a:pt x="640802" y="5029477"/>
                  <a:pt x="641663" y="5032058"/>
                  <a:pt x="641663" y="5034352"/>
                </a:cubicBezTo>
                <a:cubicBezTo>
                  <a:pt x="641663" y="5037794"/>
                  <a:pt x="640171" y="5041351"/>
                  <a:pt x="637189" y="5045022"/>
                </a:cubicBezTo>
                <a:cubicBezTo>
                  <a:pt x="634206" y="5048693"/>
                  <a:pt x="630592" y="5052192"/>
                  <a:pt x="626347" y="5055519"/>
                </a:cubicBezTo>
                <a:cubicBezTo>
                  <a:pt x="622103" y="5058846"/>
                  <a:pt x="617629" y="5061657"/>
                  <a:pt x="612925" y="5063951"/>
                </a:cubicBezTo>
                <a:cubicBezTo>
                  <a:pt x="608221" y="5066245"/>
                  <a:pt x="604149" y="5067507"/>
                  <a:pt x="600707" y="5067736"/>
                </a:cubicBezTo>
                <a:lnTo>
                  <a:pt x="600019" y="5053970"/>
                </a:lnTo>
                <a:cubicBezTo>
                  <a:pt x="605296" y="5052823"/>
                  <a:pt x="608852" y="5050987"/>
                  <a:pt x="610688" y="5048464"/>
                </a:cubicBezTo>
                <a:cubicBezTo>
                  <a:pt x="612523" y="5045940"/>
                  <a:pt x="613441" y="5044333"/>
                  <a:pt x="613441" y="5043645"/>
                </a:cubicBezTo>
                <a:cubicBezTo>
                  <a:pt x="613441" y="5042039"/>
                  <a:pt x="611720" y="5039228"/>
                  <a:pt x="608279" y="5035213"/>
                </a:cubicBezTo>
                <a:cubicBezTo>
                  <a:pt x="604837" y="5031198"/>
                  <a:pt x="600822" y="5027068"/>
                  <a:pt x="596233" y="5022823"/>
                </a:cubicBezTo>
                <a:cubicBezTo>
                  <a:pt x="591644" y="5018579"/>
                  <a:pt x="587113" y="5014850"/>
                  <a:pt x="582639" y="5011638"/>
                </a:cubicBezTo>
                <a:cubicBezTo>
                  <a:pt x="578164" y="5008426"/>
                  <a:pt x="574780" y="5006819"/>
                  <a:pt x="572486" y="5006819"/>
                </a:cubicBezTo>
                <a:cubicBezTo>
                  <a:pt x="566291" y="5006819"/>
                  <a:pt x="561300" y="5007795"/>
                  <a:pt x="557514" y="5009745"/>
                </a:cubicBezTo>
                <a:cubicBezTo>
                  <a:pt x="553729" y="5011695"/>
                  <a:pt x="550689" y="5014334"/>
                  <a:pt x="548394" y="5017660"/>
                </a:cubicBezTo>
                <a:cubicBezTo>
                  <a:pt x="546100" y="5020987"/>
                  <a:pt x="544321" y="5024716"/>
                  <a:pt x="543060" y="5028846"/>
                </a:cubicBezTo>
                <a:cubicBezTo>
                  <a:pt x="541798" y="5032976"/>
                  <a:pt x="540593" y="5037221"/>
                  <a:pt x="539446" y="5041580"/>
                </a:cubicBezTo>
                <a:cubicBezTo>
                  <a:pt x="538528" y="5046169"/>
                  <a:pt x="537438" y="5050643"/>
                  <a:pt x="536176" y="5055003"/>
                </a:cubicBezTo>
                <a:cubicBezTo>
                  <a:pt x="534914" y="5059362"/>
                  <a:pt x="533021" y="5063492"/>
                  <a:pt x="530498" y="5067393"/>
                </a:cubicBezTo>
                <a:lnTo>
                  <a:pt x="521205" y="5069802"/>
                </a:lnTo>
                <a:lnTo>
                  <a:pt x="521205" y="5074620"/>
                </a:lnTo>
                <a:close/>
                <a:moveTo>
                  <a:pt x="504685" y="5248247"/>
                </a:moveTo>
                <a:lnTo>
                  <a:pt x="504685" y="5089586"/>
                </a:lnTo>
                <a:lnTo>
                  <a:pt x="521205" y="5076164"/>
                </a:lnTo>
                <a:lnTo>
                  <a:pt x="521205" y="5106107"/>
                </a:lnTo>
                <a:lnTo>
                  <a:pt x="700859" y="5106107"/>
                </a:lnTo>
                <a:lnTo>
                  <a:pt x="691567" y="5116087"/>
                </a:lnTo>
                <a:cubicBezTo>
                  <a:pt x="666099" y="5124118"/>
                  <a:pt x="647169" y="5136164"/>
                  <a:pt x="634780" y="5152225"/>
                </a:cubicBezTo>
                <a:cubicBezTo>
                  <a:pt x="622390" y="5168286"/>
                  <a:pt x="614588" y="5186756"/>
                  <a:pt x="611376" y="5207635"/>
                </a:cubicBezTo>
                <a:lnTo>
                  <a:pt x="587285" y="5227253"/>
                </a:lnTo>
                <a:lnTo>
                  <a:pt x="530842" y="5124347"/>
                </a:lnTo>
                <a:lnTo>
                  <a:pt x="521205" y="5124347"/>
                </a:lnTo>
                <a:lnTo>
                  <a:pt x="521205" y="5236889"/>
                </a:lnTo>
                <a:close/>
                <a:moveTo>
                  <a:pt x="471301" y="1525739"/>
                </a:moveTo>
                <a:cubicBezTo>
                  <a:pt x="472219" y="1523215"/>
                  <a:pt x="474055" y="1520978"/>
                  <a:pt x="476808" y="1519028"/>
                </a:cubicBezTo>
                <a:cubicBezTo>
                  <a:pt x="479561" y="1517078"/>
                  <a:pt x="482659" y="1515414"/>
                  <a:pt x="486101" y="1514038"/>
                </a:cubicBezTo>
                <a:cubicBezTo>
                  <a:pt x="489542" y="1512661"/>
                  <a:pt x="492926" y="1511514"/>
                  <a:pt x="496253" y="1510596"/>
                </a:cubicBezTo>
                <a:cubicBezTo>
                  <a:pt x="499580" y="1509678"/>
                  <a:pt x="502391" y="1508990"/>
                  <a:pt x="504685" y="1508531"/>
                </a:cubicBezTo>
                <a:lnTo>
                  <a:pt x="504685" y="1491667"/>
                </a:lnTo>
                <a:lnTo>
                  <a:pt x="521205" y="1478933"/>
                </a:lnTo>
                <a:lnTo>
                  <a:pt x="521205" y="1507843"/>
                </a:lnTo>
                <a:lnTo>
                  <a:pt x="699827" y="1507843"/>
                </a:lnTo>
                <a:lnTo>
                  <a:pt x="691223" y="1518512"/>
                </a:lnTo>
                <a:lnTo>
                  <a:pt x="687781" y="1520577"/>
                </a:lnTo>
                <a:lnTo>
                  <a:pt x="688125" y="1520577"/>
                </a:lnTo>
                <a:cubicBezTo>
                  <a:pt x="685602" y="1521953"/>
                  <a:pt x="681930" y="1524305"/>
                  <a:pt x="677112" y="1527632"/>
                </a:cubicBezTo>
                <a:cubicBezTo>
                  <a:pt x="672294" y="1530959"/>
                  <a:pt x="667246" y="1535261"/>
                  <a:pt x="661969" y="1540538"/>
                </a:cubicBezTo>
                <a:lnTo>
                  <a:pt x="661969" y="1540194"/>
                </a:lnTo>
                <a:cubicBezTo>
                  <a:pt x="649808" y="1552813"/>
                  <a:pt x="641204" y="1565433"/>
                  <a:pt x="636156" y="1578052"/>
                </a:cubicBezTo>
                <a:cubicBezTo>
                  <a:pt x="631109" y="1590671"/>
                  <a:pt x="628585" y="1604323"/>
                  <a:pt x="628585" y="1619008"/>
                </a:cubicBezTo>
                <a:lnTo>
                  <a:pt x="628585" y="1624170"/>
                </a:lnTo>
                <a:lnTo>
                  <a:pt x="595201" y="1649294"/>
                </a:lnTo>
                <a:cubicBezTo>
                  <a:pt x="595660" y="1643788"/>
                  <a:pt x="596119" y="1639084"/>
                  <a:pt x="596578" y="1635184"/>
                </a:cubicBezTo>
                <a:cubicBezTo>
                  <a:pt x="597036" y="1631283"/>
                  <a:pt x="597266" y="1628071"/>
                  <a:pt x="597266" y="1625547"/>
                </a:cubicBezTo>
                <a:cubicBezTo>
                  <a:pt x="597266" y="1617058"/>
                  <a:pt x="596233" y="1608855"/>
                  <a:pt x="594168" y="1600939"/>
                </a:cubicBezTo>
                <a:cubicBezTo>
                  <a:pt x="592103" y="1593023"/>
                  <a:pt x="589121" y="1585968"/>
                  <a:pt x="585220" y="1579773"/>
                </a:cubicBezTo>
                <a:cubicBezTo>
                  <a:pt x="581320" y="1573578"/>
                  <a:pt x="576444" y="1568645"/>
                  <a:pt x="570593" y="1564974"/>
                </a:cubicBezTo>
                <a:cubicBezTo>
                  <a:pt x="564742" y="1561303"/>
                  <a:pt x="558031" y="1559467"/>
                  <a:pt x="550459" y="1559467"/>
                </a:cubicBezTo>
                <a:cubicBezTo>
                  <a:pt x="547018" y="1559467"/>
                  <a:pt x="543633" y="1559983"/>
                  <a:pt x="540307" y="1561016"/>
                </a:cubicBezTo>
                <a:cubicBezTo>
                  <a:pt x="536980" y="1562048"/>
                  <a:pt x="533997" y="1563654"/>
                  <a:pt x="531358" y="1565834"/>
                </a:cubicBezTo>
                <a:cubicBezTo>
                  <a:pt x="528720" y="1568014"/>
                  <a:pt x="526597" y="1570825"/>
                  <a:pt x="524991" y="1574266"/>
                </a:cubicBezTo>
                <a:cubicBezTo>
                  <a:pt x="523385" y="1577708"/>
                  <a:pt x="522582" y="1581838"/>
                  <a:pt x="522582" y="1586656"/>
                </a:cubicBezTo>
                <a:cubicBezTo>
                  <a:pt x="522582" y="1591475"/>
                  <a:pt x="523442" y="1596178"/>
                  <a:pt x="525163" y="1600767"/>
                </a:cubicBezTo>
                <a:cubicBezTo>
                  <a:pt x="526884" y="1605356"/>
                  <a:pt x="529351" y="1609256"/>
                  <a:pt x="532563" y="1612469"/>
                </a:cubicBezTo>
                <a:cubicBezTo>
                  <a:pt x="534169" y="1609486"/>
                  <a:pt x="536406" y="1606790"/>
                  <a:pt x="539274" y="1604381"/>
                </a:cubicBezTo>
                <a:cubicBezTo>
                  <a:pt x="542142" y="1601972"/>
                  <a:pt x="545756" y="1600767"/>
                  <a:pt x="550115" y="1600767"/>
                </a:cubicBezTo>
                <a:cubicBezTo>
                  <a:pt x="552180" y="1600767"/>
                  <a:pt x="554475" y="1601283"/>
                  <a:pt x="556999" y="1602316"/>
                </a:cubicBezTo>
                <a:cubicBezTo>
                  <a:pt x="559522" y="1603348"/>
                  <a:pt x="561817" y="1604897"/>
                  <a:pt x="563882" y="1606962"/>
                </a:cubicBezTo>
                <a:cubicBezTo>
                  <a:pt x="565947" y="1609027"/>
                  <a:pt x="567725" y="1611608"/>
                  <a:pt x="569216" y="1614706"/>
                </a:cubicBezTo>
                <a:cubicBezTo>
                  <a:pt x="570708" y="1617803"/>
                  <a:pt x="571453" y="1621417"/>
                  <a:pt x="571453" y="1625547"/>
                </a:cubicBezTo>
                <a:cubicBezTo>
                  <a:pt x="571453" y="1632201"/>
                  <a:pt x="569216" y="1637363"/>
                  <a:pt x="564742" y="1641034"/>
                </a:cubicBezTo>
                <a:cubicBezTo>
                  <a:pt x="560268" y="1644705"/>
                  <a:pt x="554360" y="1646541"/>
                  <a:pt x="547018" y="1646541"/>
                </a:cubicBezTo>
                <a:cubicBezTo>
                  <a:pt x="541741" y="1646541"/>
                  <a:pt x="536578" y="1645164"/>
                  <a:pt x="531530" y="1642411"/>
                </a:cubicBezTo>
                <a:cubicBezTo>
                  <a:pt x="526483" y="1639658"/>
                  <a:pt x="522008" y="1635872"/>
                  <a:pt x="518108" y="1631054"/>
                </a:cubicBezTo>
                <a:cubicBezTo>
                  <a:pt x="514207" y="1626235"/>
                  <a:pt x="511052" y="1620499"/>
                  <a:pt x="508643" y="1613845"/>
                </a:cubicBezTo>
                <a:cubicBezTo>
                  <a:pt x="506234" y="1607191"/>
                  <a:pt x="505030" y="1600079"/>
                  <a:pt x="505030" y="1592507"/>
                </a:cubicBezTo>
                <a:cubicBezTo>
                  <a:pt x="505030" y="1584706"/>
                  <a:pt x="506521" y="1577536"/>
                  <a:pt x="509504" y="1570997"/>
                </a:cubicBezTo>
                <a:cubicBezTo>
                  <a:pt x="512487" y="1564458"/>
                  <a:pt x="516502" y="1558951"/>
                  <a:pt x="521550" y="1554477"/>
                </a:cubicBezTo>
                <a:cubicBezTo>
                  <a:pt x="526597" y="1550003"/>
                  <a:pt x="532276" y="1546504"/>
                  <a:pt x="538586" y="1543980"/>
                </a:cubicBezTo>
                <a:cubicBezTo>
                  <a:pt x="544895" y="1541456"/>
                  <a:pt x="551492" y="1540194"/>
                  <a:pt x="558375" y="1540194"/>
                </a:cubicBezTo>
                <a:cubicBezTo>
                  <a:pt x="570306" y="1540194"/>
                  <a:pt x="580975" y="1543349"/>
                  <a:pt x="590383" y="1549658"/>
                </a:cubicBezTo>
                <a:cubicBezTo>
                  <a:pt x="599790" y="1555968"/>
                  <a:pt x="607132" y="1564630"/>
                  <a:pt x="612409" y="1575643"/>
                </a:cubicBezTo>
                <a:cubicBezTo>
                  <a:pt x="619981" y="1562794"/>
                  <a:pt x="627552" y="1552813"/>
                  <a:pt x="635124" y="1545701"/>
                </a:cubicBezTo>
                <a:cubicBezTo>
                  <a:pt x="642696" y="1538588"/>
                  <a:pt x="649464" y="1532622"/>
                  <a:pt x="655430" y="1527804"/>
                </a:cubicBezTo>
                <a:lnTo>
                  <a:pt x="657839" y="1525739"/>
                </a:lnTo>
                <a:close/>
                <a:moveTo>
                  <a:pt x="471301" y="3612626"/>
                </a:moveTo>
                <a:cubicBezTo>
                  <a:pt x="473596" y="3608037"/>
                  <a:pt x="477152" y="3604710"/>
                  <a:pt x="481971" y="3602645"/>
                </a:cubicBezTo>
                <a:cubicBezTo>
                  <a:pt x="486789" y="3600580"/>
                  <a:pt x="491607" y="3598859"/>
                  <a:pt x="496425" y="3597482"/>
                </a:cubicBezTo>
                <a:cubicBezTo>
                  <a:pt x="497573" y="3597023"/>
                  <a:pt x="498949" y="3596622"/>
                  <a:pt x="500555" y="3596278"/>
                </a:cubicBezTo>
                <a:cubicBezTo>
                  <a:pt x="502162" y="3595934"/>
                  <a:pt x="503538" y="3595532"/>
                  <a:pt x="504685" y="3595073"/>
                </a:cubicBezTo>
                <a:lnTo>
                  <a:pt x="504685" y="3578209"/>
                </a:lnTo>
                <a:lnTo>
                  <a:pt x="521205" y="3566508"/>
                </a:lnTo>
                <a:lnTo>
                  <a:pt x="521205" y="3594729"/>
                </a:lnTo>
                <a:lnTo>
                  <a:pt x="700171" y="3594729"/>
                </a:lnTo>
                <a:lnTo>
                  <a:pt x="683307" y="3612626"/>
                </a:lnTo>
                <a:lnTo>
                  <a:pt x="586597" y="3612626"/>
                </a:lnTo>
                <a:cubicBezTo>
                  <a:pt x="576501" y="3616067"/>
                  <a:pt x="567897" y="3620255"/>
                  <a:pt x="560784" y="3625188"/>
                </a:cubicBezTo>
                <a:cubicBezTo>
                  <a:pt x="553672" y="3630121"/>
                  <a:pt x="547878" y="3635169"/>
                  <a:pt x="543404" y="3640331"/>
                </a:cubicBezTo>
                <a:cubicBezTo>
                  <a:pt x="538930" y="3645494"/>
                  <a:pt x="535660" y="3650427"/>
                  <a:pt x="533595" y="3655130"/>
                </a:cubicBezTo>
                <a:cubicBezTo>
                  <a:pt x="531530" y="3659834"/>
                  <a:pt x="530498" y="3663677"/>
                  <a:pt x="530498" y="3666660"/>
                </a:cubicBezTo>
                <a:cubicBezTo>
                  <a:pt x="530498" y="3672396"/>
                  <a:pt x="531530" y="3677558"/>
                  <a:pt x="533595" y="3682147"/>
                </a:cubicBezTo>
                <a:cubicBezTo>
                  <a:pt x="535660" y="3686736"/>
                  <a:pt x="538299" y="3690579"/>
                  <a:pt x="541511" y="3693677"/>
                </a:cubicBezTo>
                <a:cubicBezTo>
                  <a:pt x="544723" y="3696774"/>
                  <a:pt x="548337" y="3699183"/>
                  <a:pt x="552352" y="3700904"/>
                </a:cubicBezTo>
                <a:cubicBezTo>
                  <a:pt x="556368" y="3702625"/>
                  <a:pt x="560325" y="3703485"/>
                  <a:pt x="564226" y="3703485"/>
                </a:cubicBezTo>
                <a:cubicBezTo>
                  <a:pt x="568126" y="3703485"/>
                  <a:pt x="571626" y="3702510"/>
                  <a:pt x="574723" y="3700560"/>
                </a:cubicBezTo>
                <a:cubicBezTo>
                  <a:pt x="577821" y="3698610"/>
                  <a:pt x="579943" y="3695684"/>
                  <a:pt x="581090" y="3691784"/>
                </a:cubicBezTo>
                <a:cubicBezTo>
                  <a:pt x="576272" y="3690866"/>
                  <a:pt x="572256" y="3688055"/>
                  <a:pt x="569044" y="3683352"/>
                </a:cubicBezTo>
                <a:cubicBezTo>
                  <a:pt x="565832" y="3678648"/>
                  <a:pt x="564226" y="3673313"/>
                  <a:pt x="564226" y="3667348"/>
                </a:cubicBezTo>
                <a:cubicBezTo>
                  <a:pt x="564226" y="3661383"/>
                  <a:pt x="566807" y="3655818"/>
                  <a:pt x="571970" y="3650656"/>
                </a:cubicBezTo>
                <a:cubicBezTo>
                  <a:pt x="577132" y="3645494"/>
                  <a:pt x="583729" y="3642912"/>
                  <a:pt x="591759" y="3642912"/>
                </a:cubicBezTo>
                <a:cubicBezTo>
                  <a:pt x="598413" y="3642912"/>
                  <a:pt x="604379" y="3645264"/>
                  <a:pt x="609656" y="3649968"/>
                </a:cubicBezTo>
                <a:cubicBezTo>
                  <a:pt x="614933" y="3654671"/>
                  <a:pt x="617572" y="3661612"/>
                  <a:pt x="617572" y="3670790"/>
                </a:cubicBezTo>
                <a:cubicBezTo>
                  <a:pt x="617572" y="3677444"/>
                  <a:pt x="616138" y="3683638"/>
                  <a:pt x="613270" y="3689374"/>
                </a:cubicBezTo>
                <a:cubicBezTo>
                  <a:pt x="610401" y="3695111"/>
                  <a:pt x="606558" y="3700044"/>
                  <a:pt x="601740" y="3704174"/>
                </a:cubicBezTo>
                <a:cubicBezTo>
                  <a:pt x="596922" y="3708304"/>
                  <a:pt x="591243" y="3711516"/>
                  <a:pt x="584704" y="3713810"/>
                </a:cubicBezTo>
                <a:cubicBezTo>
                  <a:pt x="578165" y="3716105"/>
                  <a:pt x="571224" y="3717252"/>
                  <a:pt x="563882" y="3717252"/>
                </a:cubicBezTo>
                <a:cubicBezTo>
                  <a:pt x="556081" y="3717252"/>
                  <a:pt x="548681" y="3715990"/>
                  <a:pt x="541683" y="3713466"/>
                </a:cubicBezTo>
                <a:cubicBezTo>
                  <a:pt x="534685" y="3710942"/>
                  <a:pt x="528548" y="3707615"/>
                  <a:pt x="523270" y="3703485"/>
                </a:cubicBezTo>
                <a:cubicBezTo>
                  <a:pt x="517993" y="3699355"/>
                  <a:pt x="513806" y="3694537"/>
                  <a:pt x="510708" y="3689030"/>
                </a:cubicBezTo>
                <a:cubicBezTo>
                  <a:pt x="507611" y="3683524"/>
                  <a:pt x="506062" y="3677788"/>
                  <a:pt x="506062" y="3671822"/>
                </a:cubicBezTo>
                <a:cubicBezTo>
                  <a:pt x="506062" y="3665168"/>
                  <a:pt x="507496" y="3658973"/>
                  <a:pt x="510364" y="3653237"/>
                </a:cubicBezTo>
                <a:cubicBezTo>
                  <a:pt x="513232" y="3647501"/>
                  <a:pt x="516961" y="3642167"/>
                  <a:pt x="521550" y="3637234"/>
                </a:cubicBezTo>
                <a:cubicBezTo>
                  <a:pt x="526138" y="3632300"/>
                  <a:pt x="531301" y="3627769"/>
                  <a:pt x="537037" y="3623639"/>
                </a:cubicBezTo>
                <a:cubicBezTo>
                  <a:pt x="542773" y="3619509"/>
                  <a:pt x="548624" y="3615838"/>
                  <a:pt x="554589" y="3612626"/>
                </a:cubicBezTo>
                <a:close/>
                <a:moveTo>
                  <a:pt x="470957" y="412542"/>
                </a:moveTo>
                <a:cubicBezTo>
                  <a:pt x="473711" y="407953"/>
                  <a:pt x="477955" y="404454"/>
                  <a:pt x="483691" y="402045"/>
                </a:cubicBezTo>
                <a:cubicBezTo>
                  <a:pt x="489427" y="399636"/>
                  <a:pt x="494590" y="397857"/>
                  <a:pt x="499179" y="396710"/>
                </a:cubicBezTo>
                <a:lnTo>
                  <a:pt x="504685" y="394990"/>
                </a:lnTo>
                <a:lnTo>
                  <a:pt x="504685" y="371103"/>
                </a:lnTo>
                <a:lnTo>
                  <a:pt x="504685" y="369177"/>
                </a:lnTo>
                <a:lnTo>
                  <a:pt x="504685" y="190472"/>
                </a:lnTo>
                <a:lnTo>
                  <a:pt x="504685" y="185942"/>
                </a:lnTo>
                <a:lnTo>
                  <a:pt x="504685" y="24584"/>
                </a:lnTo>
                <a:lnTo>
                  <a:pt x="521205" y="11506"/>
                </a:lnTo>
                <a:lnTo>
                  <a:pt x="521205" y="40760"/>
                </a:lnTo>
                <a:lnTo>
                  <a:pt x="700171" y="40760"/>
                </a:lnTo>
                <a:lnTo>
                  <a:pt x="691223" y="50397"/>
                </a:lnTo>
                <a:cubicBezTo>
                  <a:pt x="691682" y="50397"/>
                  <a:pt x="690764" y="50970"/>
                  <a:pt x="688470" y="52117"/>
                </a:cubicBezTo>
                <a:cubicBezTo>
                  <a:pt x="686175" y="53265"/>
                  <a:pt x="683766" y="54412"/>
                  <a:pt x="681242" y="55559"/>
                </a:cubicBezTo>
                <a:cubicBezTo>
                  <a:pt x="676653" y="58083"/>
                  <a:pt x="671720" y="61123"/>
                  <a:pt x="666443" y="64679"/>
                </a:cubicBezTo>
                <a:cubicBezTo>
                  <a:pt x="661166" y="68236"/>
                  <a:pt x="655544" y="73456"/>
                  <a:pt x="649579" y="80339"/>
                </a:cubicBezTo>
                <a:cubicBezTo>
                  <a:pt x="647514" y="82175"/>
                  <a:pt x="645047" y="85043"/>
                  <a:pt x="642179" y="88943"/>
                </a:cubicBezTo>
                <a:cubicBezTo>
                  <a:pt x="639311" y="92844"/>
                  <a:pt x="636558" y="97433"/>
                  <a:pt x="633919" y="102710"/>
                </a:cubicBezTo>
                <a:cubicBezTo>
                  <a:pt x="631281" y="107987"/>
                  <a:pt x="629044" y="113551"/>
                  <a:pt x="627208" y="119402"/>
                </a:cubicBezTo>
                <a:cubicBezTo>
                  <a:pt x="625373" y="125253"/>
                  <a:pt x="624455" y="130931"/>
                  <a:pt x="624455" y="136438"/>
                </a:cubicBezTo>
                <a:cubicBezTo>
                  <a:pt x="624455" y="136897"/>
                  <a:pt x="624512" y="137298"/>
                  <a:pt x="624627" y="137642"/>
                </a:cubicBezTo>
                <a:cubicBezTo>
                  <a:pt x="624742" y="137987"/>
                  <a:pt x="624799" y="138388"/>
                  <a:pt x="624799" y="138847"/>
                </a:cubicBezTo>
                <a:lnTo>
                  <a:pt x="624799" y="141600"/>
                </a:lnTo>
                <a:lnTo>
                  <a:pt x="601052" y="160874"/>
                </a:lnTo>
                <a:lnTo>
                  <a:pt x="559752" y="109249"/>
                </a:lnTo>
                <a:cubicBezTo>
                  <a:pt x="552180" y="117280"/>
                  <a:pt x="546846" y="125712"/>
                  <a:pt x="543748" y="134545"/>
                </a:cubicBezTo>
                <a:cubicBezTo>
                  <a:pt x="540651" y="143379"/>
                  <a:pt x="538414" y="150778"/>
                  <a:pt x="537037" y="156744"/>
                </a:cubicBezTo>
                <a:cubicBezTo>
                  <a:pt x="535660" y="162250"/>
                  <a:pt x="534169" y="166380"/>
                  <a:pt x="532563" y="169134"/>
                </a:cubicBezTo>
                <a:lnTo>
                  <a:pt x="521205" y="173952"/>
                </a:lnTo>
                <a:lnTo>
                  <a:pt x="521205" y="179114"/>
                </a:lnTo>
                <a:lnTo>
                  <a:pt x="521205" y="202806"/>
                </a:lnTo>
                <a:lnTo>
                  <a:pt x="700171" y="202806"/>
                </a:lnTo>
                <a:lnTo>
                  <a:pt x="683651" y="221047"/>
                </a:lnTo>
                <a:lnTo>
                  <a:pt x="587629" y="221047"/>
                </a:lnTo>
                <a:cubicBezTo>
                  <a:pt x="586023" y="221047"/>
                  <a:pt x="584073" y="221620"/>
                  <a:pt x="581778" y="222768"/>
                </a:cubicBezTo>
                <a:cubicBezTo>
                  <a:pt x="579484" y="223915"/>
                  <a:pt x="577190" y="225349"/>
                  <a:pt x="574895" y="227070"/>
                </a:cubicBezTo>
                <a:cubicBezTo>
                  <a:pt x="572601" y="228790"/>
                  <a:pt x="570650" y="230741"/>
                  <a:pt x="569044" y="232920"/>
                </a:cubicBezTo>
                <a:cubicBezTo>
                  <a:pt x="567438" y="235100"/>
                  <a:pt x="566635" y="237337"/>
                  <a:pt x="566635" y="239632"/>
                </a:cubicBezTo>
                <a:cubicBezTo>
                  <a:pt x="566635" y="242385"/>
                  <a:pt x="568126" y="245196"/>
                  <a:pt x="571109" y="248064"/>
                </a:cubicBezTo>
                <a:cubicBezTo>
                  <a:pt x="574092" y="250931"/>
                  <a:pt x="580402" y="252366"/>
                  <a:pt x="590038" y="252366"/>
                </a:cubicBezTo>
                <a:lnTo>
                  <a:pt x="595201" y="252366"/>
                </a:lnTo>
                <a:cubicBezTo>
                  <a:pt x="596348" y="252366"/>
                  <a:pt x="598012" y="252308"/>
                  <a:pt x="600191" y="252194"/>
                </a:cubicBezTo>
                <a:cubicBezTo>
                  <a:pt x="602371" y="252079"/>
                  <a:pt x="604264" y="252022"/>
                  <a:pt x="605870" y="252022"/>
                </a:cubicBezTo>
                <a:lnTo>
                  <a:pt x="598298" y="263035"/>
                </a:lnTo>
                <a:cubicBezTo>
                  <a:pt x="585908" y="266706"/>
                  <a:pt x="576903" y="272327"/>
                  <a:pt x="571281" y="279899"/>
                </a:cubicBezTo>
                <a:cubicBezTo>
                  <a:pt x="565660" y="287471"/>
                  <a:pt x="562849" y="294813"/>
                  <a:pt x="562849" y="301925"/>
                </a:cubicBezTo>
                <a:cubicBezTo>
                  <a:pt x="562849" y="312480"/>
                  <a:pt x="565775" y="321084"/>
                  <a:pt x="571626" y="327738"/>
                </a:cubicBezTo>
                <a:cubicBezTo>
                  <a:pt x="577476" y="334392"/>
                  <a:pt x="585335" y="337719"/>
                  <a:pt x="595201" y="337719"/>
                </a:cubicBezTo>
                <a:cubicBezTo>
                  <a:pt x="599331" y="337719"/>
                  <a:pt x="603805" y="336572"/>
                  <a:pt x="608623" y="334277"/>
                </a:cubicBezTo>
                <a:cubicBezTo>
                  <a:pt x="613442" y="331982"/>
                  <a:pt x="616539" y="327623"/>
                  <a:pt x="617916" y="321199"/>
                </a:cubicBezTo>
                <a:cubicBezTo>
                  <a:pt x="609656" y="321199"/>
                  <a:pt x="603805" y="319076"/>
                  <a:pt x="600363" y="314832"/>
                </a:cubicBezTo>
                <a:cubicBezTo>
                  <a:pt x="596922" y="310587"/>
                  <a:pt x="595201" y="305482"/>
                  <a:pt x="595201" y="299516"/>
                </a:cubicBezTo>
                <a:cubicBezTo>
                  <a:pt x="595201" y="292403"/>
                  <a:pt x="597610" y="287126"/>
                  <a:pt x="602428" y="283685"/>
                </a:cubicBezTo>
                <a:cubicBezTo>
                  <a:pt x="607247" y="280243"/>
                  <a:pt x="612409" y="278522"/>
                  <a:pt x="617916" y="278522"/>
                </a:cubicBezTo>
                <a:cubicBezTo>
                  <a:pt x="624570" y="278522"/>
                  <a:pt x="630248" y="281103"/>
                  <a:pt x="634952" y="286266"/>
                </a:cubicBezTo>
                <a:cubicBezTo>
                  <a:pt x="639655" y="291428"/>
                  <a:pt x="642007" y="298369"/>
                  <a:pt x="642007" y="307088"/>
                </a:cubicBezTo>
                <a:cubicBezTo>
                  <a:pt x="642007" y="313053"/>
                  <a:pt x="640803" y="318732"/>
                  <a:pt x="638394" y="324124"/>
                </a:cubicBezTo>
                <a:cubicBezTo>
                  <a:pt x="635984" y="329516"/>
                  <a:pt x="632485" y="334392"/>
                  <a:pt x="627897" y="338751"/>
                </a:cubicBezTo>
                <a:cubicBezTo>
                  <a:pt x="623308" y="343111"/>
                  <a:pt x="617629" y="346552"/>
                  <a:pt x="610860" y="349076"/>
                </a:cubicBezTo>
                <a:cubicBezTo>
                  <a:pt x="604092" y="351600"/>
                  <a:pt x="596348" y="352862"/>
                  <a:pt x="587629" y="352862"/>
                </a:cubicBezTo>
                <a:cubicBezTo>
                  <a:pt x="580287" y="352862"/>
                  <a:pt x="573576" y="351600"/>
                  <a:pt x="567496" y="349076"/>
                </a:cubicBezTo>
                <a:cubicBezTo>
                  <a:pt x="561415" y="346552"/>
                  <a:pt x="556195" y="343225"/>
                  <a:pt x="551836" y="339095"/>
                </a:cubicBezTo>
                <a:cubicBezTo>
                  <a:pt x="547477" y="334965"/>
                  <a:pt x="544092" y="330147"/>
                  <a:pt x="541683" y="324640"/>
                </a:cubicBezTo>
                <a:cubicBezTo>
                  <a:pt x="539274" y="319134"/>
                  <a:pt x="538069" y="313283"/>
                  <a:pt x="538069" y="307088"/>
                </a:cubicBezTo>
                <a:cubicBezTo>
                  <a:pt x="538069" y="300663"/>
                  <a:pt x="539446" y="294296"/>
                  <a:pt x="542199" y="287987"/>
                </a:cubicBezTo>
                <a:cubicBezTo>
                  <a:pt x="544953" y="281677"/>
                  <a:pt x="550689" y="274507"/>
                  <a:pt x="559408" y="266476"/>
                </a:cubicBezTo>
                <a:cubicBezTo>
                  <a:pt x="552754" y="265329"/>
                  <a:pt x="547821" y="263035"/>
                  <a:pt x="544609" y="259593"/>
                </a:cubicBezTo>
                <a:cubicBezTo>
                  <a:pt x="541396" y="256152"/>
                  <a:pt x="539790" y="252136"/>
                  <a:pt x="539790" y="247547"/>
                </a:cubicBezTo>
                <a:cubicBezTo>
                  <a:pt x="539790" y="241352"/>
                  <a:pt x="541970" y="236248"/>
                  <a:pt x="546329" y="232232"/>
                </a:cubicBezTo>
                <a:cubicBezTo>
                  <a:pt x="550689" y="228217"/>
                  <a:pt x="555163" y="224603"/>
                  <a:pt x="559752" y="221391"/>
                </a:cubicBezTo>
                <a:lnTo>
                  <a:pt x="560440" y="221047"/>
                </a:lnTo>
                <a:lnTo>
                  <a:pt x="521205" y="221047"/>
                </a:lnTo>
                <a:lnTo>
                  <a:pt x="521205" y="356099"/>
                </a:lnTo>
                <a:lnTo>
                  <a:pt x="521205" y="359745"/>
                </a:lnTo>
                <a:lnTo>
                  <a:pt x="521205" y="394645"/>
                </a:lnTo>
                <a:lnTo>
                  <a:pt x="700171" y="394645"/>
                </a:lnTo>
                <a:lnTo>
                  <a:pt x="683651" y="412542"/>
                </a:lnTo>
                <a:lnTo>
                  <a:pt x="548050" y="412542"/>
                </a:lnTo>
                <a:cubicBezTo>
                  <a:pt x="546444" y="412542"/>
                  <a:pt x="544264" y="413173"/>
                  <a:pt x="541511" y="414435"/>
                </a:cubicBezTo>
                <a:cubicBezTo>
                  <a:pt x="538758" y="415697"/>
                  <a:pt x="536004" y="417246"/>
                  <a:pt x="533251" y="419081"/>
                </a:cubicBezTo>
                <a:cubicBezTo>
                  <a:pt x="530498" y="420916"/>
                  <a:pt x="527974" y="422809"/>
                  <a:pt x="525680" y="424760"/>
                </a:cubicBezTo>
                <a:cubicBezTo>
                  <a:pt x="523385" y="426710"/>
                  <a:pt x="521894" y="428488"/>
                  <a:pt x="521205" y="430094"/>
                </a:cubicBezTo>
                <a:lnTo>
                  <a:pt x="521205" y="432122"/>
                </a:lnTo>
                <a:lnTo>
                  <a:pt x="521205" y="445238"/>
                </a:lnTo>
                <a:lnTo>
                  <a:pt x="521205" y="455181"/>
                </a:lnTo>
                <a:cubicBezTo>
                  <a:pt x="521435" y="460000"/>
                  <a:pt x="522926" y="464130"/>
                  <a:pt x="525680" y="467571"/>
                </a:cubicBezTo>
                <a:cubicBezTo>
                  <a:pt x="528433" y="471013"/>
                  <a:pt x="531760" y="473824"/>
                  <a:pt x="535660" y="476003"/>
                </a:cubicBezTo>
                <a:cubicBezTo>
                  <a:pt x="539561" y="478183"/>
                  <a:pt x="543863" y="479789"/>
                  <a:pt x="548566" y="480822"/>
                </a:cubicBezTo>
                <a:cubicBezTo>
                  <a:pt x="553270" y="481854"/>
                  <a:pt x="557802" y="482370"/>
                  <a:pt x="562161" y="482370"/>
                </a:cubicBezTo>
                <a:cubicBezTo>
                  <a:pt x="566520" y="482370"/>
                  <a:pt x="571396" y="481796"/>
                  <a:pt x="576788" y="480649"/>
                </a:cubicBezTo>
                <a:cubicBezTo>
                  <a:pt x="582180" y="479502"/>
                  <a:pt x="588088" y="478126"/>
                  <a:pt x="594513" y="476519"/>
                </a:cubicBezTo>
                <a:cubicBezTo>
                  <a:pt x="601855" y="474684"/>
                  <a:pt x="609713" y="473020"/>
                  <a:pt x="618088" y="471529"/>
                </a:cubicBezTo>
                <a:cubicBezTo>
                  <a:pt x="626462" y="470038"/>
                  <a:pt x="634780" y="469292"/>
                  <a:pt x="643040" y="469292"/>
                </a:cubicBezTo>
                <a:cubicBezTo>
                  <a:pt x="654053" y="469292"/>
                  <a:pt x="663575" y="471357"/>
                  <a:pt x="671605" y="475487"/>
                </a:cubicBezTo>
                <a:cubicBezTo>
                  <a:pt x="679636" y="479617"/>
                  <a:pt x="686290" y="484321"/>
                  <a:pt x="691567" y="489598"/>
                </a:cubicBezTo>
                <a:cubicBezTo>
                  <a:pt x="696844" y="494875"/>
                  <a:pt x="700745" y="499980"/>
                  <a:pt x="703269" y="504913"/>
                </a:cubicBezTo>
                <a:cubicBezTo>
                  <a:pt x="705793" y="509846"/>
                  <a:pt x="707054" y="513115"/>
                  <a:pt x="707054" y="514722"/>
                </a:cubicBezTo>
                <a:lnTo>
                  <a:pt x="697418" y="527112"/>
                </a:lnTo>
                <a:cubicBezTo>
                  <a:pt x="695812" y="517016"/>
                  <a:pt x="691108" y="508412"/>
                  <a:pt x="683307" y="501299"/>
                </a:cubicBezTo>
                <a:cubicBezTo>
                  <a:pt x="675506" y="494186"/>
                  <a:pt x="665640" y="490630"/>
                  <a:pt x="653709" y="490630"/>
                </a:cubicBezTo>
                <a:cubicBezTo>
                  <a:pt x="648661" y="490630"/>
                  <a:pt x="642007" y="491319"/>
                  <a:pt x="633747" y="492695"/>
                </a:cubicBezTo>
                <a:cubicBezTo>
                  <a:pt x="625487" y="494072"/>
                  <a:pt x="617342" y="495678"/>
                  <a:pt x="609312" y="497514"/>
                </a:cubicBezTo>
                <a:cubicBezTo>
                  <a:pt x="602199" y="499120"/>
                  <a:pt x="595430" y="500439"/>
                  <a:pt x="589006" y="501471"/>
                </a:cubicBezTo>
                <a:cubicBezTo>
                  <a:pt x="582581" y="502504"/>
                  <a:pt x="577534" y="503020"/>
                  <a:pt x="573863" y="503020"/>
                </a:cubicBezTo>
                <a:cubicBezTo>
                  <a:pt x="563997" y="503020"/>
                  <a:pt x="554417" y="501242"/>
                  <a:pt x="545125" y="497686"/>
                </a:cubicBezTo>
                <a:cubicBezTo>
                  <a:pt x="535832" y="494129"/>
                  <a:pt x="527859" y="488680"/>
                  <a:pt x="521205" y="481338"/>
                </a:cubicBezTo>
                <a:lnTo>
                  <a:pt x="521205" y="638277"/>
                </a:lnTo>
                <a:lnTo>
                  <a:pt x="601396" y="638277"/>
                </a:lnTo>
                <a:cubicBezTo>
                  <a:pt x="588318" y="627034"/>
                  <a:pt x="576444" y="615849"/>
                  <a:pt x="565775" y="604721"/>
                </a:cubicBezTo>
                <a:cubicBezTo>
                  <a:pt x="555106" y="593593"/>
                  <a:pt x="546329" y="581834"/>
                  <a:pt x="539446" y="569444"/>
                </a:cubicBezTo>
                <a:lnTo>
                  <a:pt x="557343" y="536060"/>
                </a:lnTo>
                <a:cubicBezTo>
                  <a:pt x="568815" y="545697"/>
                  <a:pt x="580746" y="552006"/>
                  <a:pt x="593136" y="554989"/>
                </a:cubicBezTo>
                <a:cubicBezTo>
                  <a:pt x="605526" y="557972"/>
                  <a:pt x="618030" y="559463"/>
                  <a:pt x="630650" y="559463"/>
                </a:cubicBezTo>
                <a:cubicBezTo>
                  <a:pt x="636615" y="559463"/>
                  <a:pt x="642524" y="559177"/>
                  <a:pt x="648374" y="558603"/>
                </a:cubicBezTo>
                <a:cubicBezTo>
                  <a:pt x="654225" y="558029"/>
                  <a:pt x="660191" y="557169"/>
                  <a:pt x="666271" y="556022"/>
                </a:cubicBezTo>
                <a:cubicBezTo>
                  <a:pt x="672351" y="554875"/>
                  <a:pt x="678718" y="553326"/>
                  <a:pt x="685372" y="551375"/>
                </a:cubicBezTo>
                <a:cubicBezTo>
                  <a:pt x="692026" y="549425"/>
                  <a:pt x="699253" y="547188"/>
                  <a:pt x="707054" y="544664"/>
                </a:cubicBezTo>
                <a:lnTo>
                  <a:pt x="700860" y="558087"/>
                </a:lnTo>
                <a:cubicBezTo>
                  <a:pt x="685716" y="564740"/>
                  <a:pt x="670688" y="570190"/>
                  <a:pt x="655774" y="574434"/>
                </a:cubicBezTo>
                <a:cubicBezTo>
                  <a:pt x="640860" y="578679"/>
                  <a:pt x="625832" y="580801"/>
                  <a:pt x="610688" y="580801"/>
                </a:cubicBezTo>
                <a:cubicBezTo>
                  <a:pt x="598528" y="580801"/>
                  <a:pt x="586941" y="579081"/>
                  <a:pt x="575928" y="575639"/>
                </a:cubicBezTo>
                <a:cubicBezTo>
                  <a:pt x="581893" y="583211"/>
                  <a:pt x="588088" y="589922"/>
                  <a:pt x="594513" y="595773"/>
                </a:cubicBezTo>
                <a:cubicBezTo>
                  <a:pt x="600937" y="601623"/>
                  <a:pt x="607820" y="607532"/>
                  <a:pt x="615162" y="613497"/>
                </a:cubicBezTo>
                <a:cubicBezTo>
                  <a:pt x="622505" y="619692"/>
                  <a:pt x="629847" y="626117"/>
                  <a:pt x="637189" y="632770"/>
                </a:cubicBezTo>
                <a:lnTo>
                  <a:pt x="616195" y="656862"/>
                </a:lnTo>
                <a:lnTo>
                  <a:pt x="521205" y="656862"/>
                </a:lnTo>
                <a:lnTo>
                  <a:pt x="521205" y="673726"/>
                </a:lnTo>
                <a:lnTo>
                  <a:pt x="504685" y="685083"/>
                </a:lnTo>
                <a:lnTo>
                  <a:pt x="504685" y="458316"/>
                </a:lnTo>
                <a:lnTo>
                  <a:pt x="504685" y="445200"/>
                </a:lnTo>
                <a:lnTo>
                  <a:pt x="504685" y="427341"/>
                </a:lnTo>
                <a:cubicBezTo>
                  <a:pt x="507898" y="422981"/>
                  <a:pt x="510422" y="419712"/>
                  <a:pt x="512257" y="417532"/>
                </a:cubicBezTo>
                <a:cubicBezTo>
                  <a:pt x="514093" y="415353"/>
                  <a:pt x="516272" y="413689"/>
                  <a:pt x="518796" y="412542"/>
                </a:cubicBezTo>
                <a:close/>
                <a:moveTo>
                  <a:pt x="470957" y="1778784"/>
                </a:moveTo>
                <a:cubicBezTo>
                  <a:pt x="473711" y="1774425"/>
                  <a:pt x="478242" y="1770926"/>
                  <a:pt x="484552" y="1768287"/>
                </a:cubicBezTo>
                <a:cubicBezTo>
                  <a:pt x="490861" y="1765649"/>
                  <a:pt x="496425" y="1763641"/>
                  <a:pt x="501244" y="1762264"/>
                </a:cubicBezTo>
                <a:lnTo>
                  <a:pt x="500900" y="1762264"/>
                </a:lnTo>
                <a:cubicBezTo>
                  <a:pt x="501358" y="1761805"/>
                  <a:pt x="501932" y="1761576"/>
                  <a:pt x="502620" y="1761576"/>
                </a:cubicBezTo>
                <a:cubicBezTo>
                  <a:pt x="503309" y="1761576"/>
                  <a:pt x="503997" y="1761461"/>
                  <a:pt x="504685" y="1761232"/>
                </a:cubicBezTo>
                <a:lnTo>
                  <a:pt x="504685" y="1753716"/>
                </a:lnTo>
                <a:lnTo>
                  <a:pt x="504685" y="1743679"/>
                </a:lnTo>
                <a:lnTo>
                  <a:pt x="504685" y="1722741"/>
                </a:lnTo>
                <a:cubicBezTo>
                  <a:pt x="507898" y="1718382"/>
                  <a:pt x="510422" y="1715112"/>
                  <a:pt x="512257" y="1712932"/>
                </a:cubicBezTo>
                <a:cubicBezTo>
                  <a:pt x="514093" y="1710752"/>
                  <a:pt x="516272" y="1709089"/>
                  <a:pt x="518796" y="1707942"/>
                </a:cubicBezTo>
                <a:lnTo>
                  <a:pt x="470957" y="1707942"/>
                </a:lnTo>
                <a:cubicBezTo>
                  <a:pt x="473711" y="1703353"/>
                  <a:pt x="477955" y="1699854"/>
                  <a:pt x="483691" y="1697445"/>
                </a:cubicBezTo>
                <a:cubicBezTo>
                  <a:pt x="489427" y="1695036"/>
                  <a:pt x="494590" y="1693258"/>
                  <a:pt x="499179" y="1692110"/>
                </a:cubicBezTo>
                <a:lnTo>
                  <a:pt x="504685" y="1690389"/>
                </a:lnTo>
                <a:lnTo>
                  <a:pt x="504685" y="1664577"/>
                </a:lnTo>
                <a:lnTo>
                  <a:pt x="521205" y="1651499"/>
                </a:lnTo>
                <a:lnTo>
                  <a:pt x="521205" y="1690045"/>
                </a:lnTo>
                <a:lnTo>
                  <a:pt x="700171" y="1690045"/>
                </a:lnTo>
                <a:lnTo>
                  <a:pt x="683651" y="1707942"/>
                </a:lnTo>
                <a:lnTo>
                  <a:pt x="548050" y="1707942"/>
                </a:lnTo>
                <a:cubicBezTo>
                  <a:pt x="546444" y="1707942"/>
                  <a:pt x="544264" y="1708573"/>
                  <a:pt x="541511" y="1709835"/>
                </a:cubicBezTo>
                <a:cubicBezTo>
                  <a:pt x="538758" y="1711097"/>
                  <a:pt x="536004" y="1712645"/>
                  <a:pt x="533251" y="1714481"/>
                </a:cubicBezTo>
                <a:cubicBezTo>
                  <a:pt x="530498" y="1716317"/>
                  <a:pt x="527974" y="1718210"/>
                  <a:pt x="525680" y="1720160"/>
                </a:cubicBezTo>
                <a:cubicBezTo>
                  <a:pt x="523385" y="1722110"/>
                  <a:pt x="521894" y="1723888"/>
                  <a:pt x="521205" y="1725494"/>
                </a:cubicBezTo>
                <a:lnTo>
                  <a:pt x="521205" y="1731978"/>
                </a:lnTo>
                <a:lnTo>
                  <a:pt x="521205" y="1740638"/>
                </a:lnTo>
                <a:lnTo>
                  <a:pt x="521205" y="1760887"/>
                </a:lnTo>
                <a:lnTo>
                  <a:pt x="713594" y="1760887"/>
                </a:lnTo>
                <a:lnTo>
                  <a:pt x="708087" y="1773622"/>
                </a:lnTo>
                <a:lnTo>
                  <a:pt x="703613" y="1777063"/>
                </a:lnTo>
                <a:cubicBezTo>
                  <a:pt x="699712" y="1779587"/>
                  <a:pt x="696041" y="1783602"/>
                  <a:pt x="692600" y="1789109"/>
                </a:cubicBezTo>
                <a:cubicBezTo>
                  <a:pt x="689158" y="1794616"/>
                  <a:pt x="687208" y="1800925"/>
                  <a:pt x="686749" y="1808038"/>
                </a:cubicBezTo>
                <a:cubicBezTo>
                  <a:pt x="686749" y="1809415"/>
                  <a:pt x="686863" y="1811824"/>
                  <a:pt x="687093" y="1815266"/>
                </a:cubicBezTo>
                <a:cubicBezTo>
                  <a:pt x="687322" y="1818707"/>
                  <a:pt x="688011" y="1821805"/>
                  <a:pt x="689158" y="1824558"/>
                </a:cubicBezTo>
                <a:cubicBezTo>
                  <a:pt x="690305" y="1827311"/>
                  <a:pt x="691338" y="1830352"/>
                  <a:pt x="692255" y="1833678"/>
                </a:cubicBezTo>
                <a:cubicBezTo>
                  <a:pt x="693173" y="1837005"/>
                  <a:pt x="693632" y="1841651"/>
                  <a:pt x="693632" y="1847617"/>
                </a:cubicBezTo>
                <a:cubicBezTo>
                  <a:pt x="693632" y="1856795"/>
                  <a:pt x="692198" y="1864825"/>
                  <a:pt x="689330" y="1871709"/>
                </a:cubicBezTo>
                <a:cubicBezTo>
                  <a:pt x="686462" y="1878592"/>
                  <a:pt x="682619" y="1884328"/>
                  <a:pt x="677800" y="1888917"/>
                </a:cubicBezTo>
                <a:cubicBezTo>
                  <a:pt x="672982" y="1893506"/>
                  <a:pt x="667303" y="1896947"/>
                  <a:pt x="660764" y="1899242"/>
                </a:cubicBezTo>
                <a:cubicBezTo>
                  <a:pt x="654225" y="1901536"/>
                  <a:pt x="647284" y="1902683"/>
                  <a:pt x="639942" y="1902683"/>
                </a:cubicBezTo>
                <a:lnTo>
                  <a:pt x="631682" y="1902683"/>
                </a:lnTo>
                <a:lnTo>
                  <a:pt x="638566" y="1888229"/>
                </a:lnTo>
                <a:cubicBezTo>
                  <a:pt x="650038" y="1888229"/>
                  <a:pt x="658298" y="1884844"/>
                  <a:pt x="663346" y="1878076"/>
                </a:cubicBezTo>
                <a:cubicBezTo>
                  <a:pt x="668393" y="1871307"/>
                  <a:pt x="670917" y="1862416"/>
                  <a:pt x="670917" y="1851403"/>
                </a:cubicBezTo>
                <a:cubicBezTo>
                  <a:pt x="670917" y="1848650"/>
                  <a:pt x="670630" y="1845552"/>
                  <a:pt x="670057" y="1842110"/>
                </a:cubicBezTo>
                <a:cubicBezTo>
                  <a:pt x="669483" y="1838669"/>
                  <a:pt x="668737" y="1835227"/>
                  <a:pt x="667820" y="1831785"/>
                </a:cubicBezTo>
                <a:cubicBezTo>
                  <a:pt x="667131" y="1828573"/>
                  <a:pt x="666500" y="1825476"/>
                  <a:pt x="665927" y="1822493"/>
                </a:cubicBezTo>
                <a:cubicBezTo>
                  <a:pt x="665353" y="1819510"/>
                  <a:pt x="665066" y="1816527"/>
                  <a:pt x="665066" y="1813545"/>
                </a:cubicBezTo>
                <a:cubicBezTo>
                  <a:pt x="665525" y="1805055"/>
                  <a:pt x="667820" y="1798172"/>
                  <a:pt x="671950" y="1792895"/>
                </a:cubicBezTo>
                <a:cubicBezTo>
                  <a:pt x="676080" y="1787618"/>
                  <a:pt x="680324" y="1782914"/>
                  <a:pt x="684684" y="1778784"/>
                </a:cubicBezTo>
                <a:lnTo>
                  <a:pt x="585220" y="1778784"/>
                </a:lnTo>
                <a:cubicBezTo>
                  <a:pt x="580861" y="1778784"/>
                  <a:pt x="576214" y="1780103"/>
                  <a:pt x="571281" y="1782742"/>
                </a:cubicBezTo>
                <a:cubicBezTo>
                  <a:pt x="566348" y="1785380"/>
                  <a:pt x="561932" y="1788077"/>
                  <a:pt x="558031" y="1790830"/>
                </a:cubicBezTo>
                <a:lnTo>
                  <a:pt x="624455" y="1858630"/>
                </a:lnTo>
                <a:lnTo>
                  <a:pt x="612409" y="1882034"/>
                </a:lnTo>
                <a:cubicBezTo>
                  <a:pt x="602084" y="1871020"/>
                  <a:pt x="594340" y="1863162"/>
                  <a:pt x="589178" y="1858458"/>
                </a:cubicBezTo>
                <a:cubicBezTo>
                  <a:pt x="584015" y="1853755"/>
                  <a:pt x="580861" y="1851403"/>
                  <a:pt x="579713" y="1851403"/>
                </a:cubicBezTo>
                <a:cubicBezTo>
                  <a:pt x="576731" y="1851403"/>
                  <a:pt x="574264" y="1852780"/>
                  <a:pt x="572314" y="1855533"/>
                </a:cubicBezTo>
                <a:cubicBezTo>
                  <a:pt x="570364" y="1858286"/>
                  <a:pt x="569388" y="1861269"/>
                  <a:pt x="569388" y="1864481"/>
                </a:cubicBezTo>
                <a:cubicBezTo>
                  <a:pt x="569388" y="1866546"/>
                  <a:pt x="570019" y="1868726"/>
                  <a:pt x="571281" y="1871020"/>
                </a:cubicBezTo>
                <a:cubicBezTo>
                  <a:pt x="572543" y="1873315"/>
                  <a:pt x="573863" y="1875724"/>
                  <a:pt x="575239" y="1878248"/>
                </a:cubicBezTo>
                <a:cubicBezTo>
                  <a:pt x="577075" y="1881001"/>
                  <a:pt x="578681" y="1883812"/>
                  <a:pt x="580058" y="1886680"/>
                </a:cubicBezTo>
                <a:cubicBezTo>
                  <a:pt x="581434" y="1889548"/>
                  <a:pt x="582123" y="1892129"/>
                  <a:pt x="582123" y="1894423"/>
                </a:cubicBezTo>
                <a:cubicBezTo>
                  <a:pt x="582123" y="1896488"/>
                  <a:pt x="581778" y="1898553"/>
                  <a:pt x="581090" y="1900618"/>
                </a:cubicBezTo>
                <a:cubicBezTo>
                  <a:pt x="580402" y="1902683"/>
                  <a:pt x="579312" y="1904576"/>
                  <a:pt x="577821" y="1906297"/>
                </a:cubicBezTo>
                <a:cubicBezTo>
                  <a:pt x="576329" y="1908018"/>
                  <a:pt x="574264" y="1909452"/>
                  <a:pt x="571626" y="1910599"/>
                </a:cubicBezTo>
                <a:cubicBezTo>
                  <a:pt x="568987" y="1911747"/>
                  <a:pt x="565603" y="1912320"/>
                  <a:pt x="561473" y="1912320"/>
                </a:cubicBezTo>
                <a:cubicBezTo>
                  <a:pt x="555278" y="1912320"/>
                  <a:pt x="548911" y="1910542"/>
                  <a:pt x="542372" y="1906986"/>
                </a:cubicBezTo>
                <a:cubicBezTo>
                  <a:pt x="535832" y="1903429"/>
                  <a:pt x="529810" y="1898668"/>
                  <a:pt x="524303" y="1892703"/>
                </a:cubicBezTo>
                <a:cubicBezTo>
                  <a:pt x="518796" y="1886737"/>
                  <a:pt x="514322" y="1879911"/>
                  <a:pt x="510880" y="1872225"/>
                </a:cubicBezTo>
                <a:cubicBezTo>
                  <a:pt x="507439" y="1864538"/>
                  <a:pt x="505718" y="1856451"/>
                  <a:pt x="505718" y="1847961"/>
                </a:cubicBezTo>
                <a:cubicBezTo>
                  <a:pt x="505718" y="1831671"/>
                  <a:pt x="509963" y="1817962"/>
                  <a:pt x="518452" y="1806833"/>
                </a:cubicBezTo>
                <a:cubicBezTo>
                  <a:pt x="526941" y="1795705"/>
                  <a:pt x="537496" y="1786356"/>
                  <a:pt x="550115" y="1778784"/>
                </a:cubicBezTo>
                <a:close/>
                <a:moveTo>
                  <a:pt x="470957" y="3337098"/>
                </a:moveTo>
                <a:cubicBezTo>
                  <a:pt x="472563" y="3334574"/>
                  <a:pt x="474628" y="3332452"/>
                  <a:pt x="477152" y="3330731"/>
                </a:cubicBezTo>
                <a:cubicBezTo>
                  <a:pt x="479676" y="3329010"/>
                  <a:pt x="482372" y="3327462"/>
                  <a:pt x="485240" y="3326085"/>
                </a:cubicBezTo>
                <a:cubicBezTo>
                  <a:pt x="488108" y="3324708"/>
                  <a:pt x="490976" y="3323561"/>
                  <a:pt x="493844" y="3322643"/>
                </a:cubicBezTo>
                <a:cubicBezTo>
                  <a:pt x="496712" y="3321726"/>
                  <a:pt x="499293" y="3320923"/>
                  <a:pt x="501588" y="3320234"/>
                </a:cubicBezTo>
                <a:lnTo>
                  <a:pt x="501932" y="3320234"/>
                </a:lnTo>
                <a:lnTo>
                  <a:pt x="504685" y="3319202"/>
                </a:lnTo>
                <a:lnTo>
                  <a:pt x="504685" y="3315816"/>
                </a:lnTo>
                <a:lnTo>
                  <a:pt x="504685" y="3303370"/>
                </a:lnTo>
                <a:lnTo>
                  <a:pt x="504685" y="3284841"/>
                </a:lnTo>
                <a:cubicBezTo>
                  <a:pt x="507898" y="3280482"/>
                  <a:pt x="510422" y="3277212"/>
                  <a:pt x="512257" y="3275032"/>
                </a:cubicBezTo>
                <a:cubicBezTo>
                  <a:pt x="514093" y="3272853"/>
                  <a:pt x="516272" y="3271189"/>
                  <a:pt x="518796" y="3270042"/>
                </a:cubicBezTo>
                <a:lnTo>
                  <a:pt x="470957" y="3270042"/>
                </a:lnTo>
                <a:cubicBezTo>
                  <a:pt x="473711" y="3265453"/>
                  <a:pt x="477955" y="3261954"/>
                  <a:pt x="483691" y="3259545"/>
                </a:cubicBezTo>
                <a:cubicBezTo>
                  <a:pt x="489427" y="3257136"/>
                  <a:pt x="494590" y="3255358"/>
                  <a:pt x="499179" y="3254210"/>
                </a:cubicBezTo>
                <a:lnTo>
                  <a:pt x="504685" y="3252489"/>
                </a:lnTo>
                <a:lnTo>
                  <a:pt x="504685" y="3228603"/>
                </a:lnTo>
                <a:lnTo>
                  <a:pt x="504685" y="3226677"/>
                </a:lnTo>
                <a:lnTo>
                  <a:pt x="504685" y="3049116"/>
                </a:lnTo>
                <a:lnTo>
                  <a:pt x="504685" y="3038968"/>
                </a:lnTo>
                <a:lnTo>
                  <a:pt x="504685" y="3018141"/>
                </a:lnTo>
                <a:cubicBezTo>
                  <a:pt x="507898" y="3013782"/>
                  <a:pt x="510422" y="3010512"/>
                  <a:pt x="512257" y="3008332"/>
                </a:cubicBezTo>
                <a:cubicBezTo>
                  <a:pt x="514093" y="3006152"/>
                  <a:pt x="516272" y="3004489"/>
                  <a:pt x="518796" y="3003342"/>
                </a:cubicBezTo>
                <a:lnTo>
                  <a:pt x="470957" y="3003342"/>
                </a:lnTo>
                <a:cubicBezTo>
                  <a:pt x="473711" y="2998753"/>
                  <a:pt x="477955" y="2995254"/>
                  <a:pt x="483691" y="2992845"/>
                </a:cubicBezTo>
                <a:cubicBezTo>
                  <a:pt x="489427" y="2990436"/>
                  <a:pt x="494590" y="2988658"/>
                  <a:pt x="499179" y="2987510"/>
                </a:cubicBezTo>
                <a:lnTo>
                  <a:pt x="504685" y="2985789"/>
                </a:lnTo>
                <a:lnTo>
                  <a:pt x="504685" y="2959977"/>
                </a:lnTo>
                <a:lnTo>
                  <a:pt x="521205" y="2946899"/>
                </a:lnTo>
                <a:lnTo>
                  <a:pt x="521205" y="2985445"/>
                </a:lnTo>
                <a:lnTo>
                  <a:pt x="700171" y="2985445"/>
                </a:lnTo>
                <a:lnTo>
                  <a:pt x="683651" y="3003342"/>
                </a:lnTo>
                <a:lnTo>
                  <a:pt x="548050" y="3003342"/>
                </a:lnTo>
                <a:cubicBezTo>
                  <a:pt x="546444" y="3003342"/>
                  <a:pt x="544264" y="3003973"/>
                  <a:pt x="541511" y="3005235"/>
                </a:cubicBezTo>
                <a:cubicBezTo>
                  <a:pt x="538758" y="3006497"/>
                  <a:pt x="536004" y="3008045"/>
                  <a:pt x="533251" y="3009881"/>
                </a:cubicBezTo>
                <a:cubicBezTo>
                  <a:pt x="530498" y="3011717"/>
                  <a:pt x="527974" y="3013610"/>
                  <a:pt x="525680" y="3015560"/>
                </a:cubicBezTo>
                <a:cubicBezTo>
                  <a:pt x="523385" y="3017510"/>
                  <a:pt x="521894" y="3019288"/>
                  <a:pt x="521205" y="3020894"/>
                </a:cubicBezTo>
                <a:lnTo>
                  <a:pt x="521205" y="3028298"/>
                </a:lnTo>
                <a:lnTo>
                  <a:pt x="521205" y="3036038"/>
                </a:lnTo>
                <a:lnTo>
                  <a:pt x="521205" y="3127418"/>
                </a:lnTo>
                <a:lnTo>
                  <a:pt x="577304" y="3127418"/>
                </a:lnTo>
                <a:cubicBezTo>
                  <a:pt x="578681" y="3127418"/>
                  <a:pt x="579771" y="3126844"/>
                  <a:pt x="580574" y="3125697"/>
                </a:cubicBezTo>
                <a:cubicBezTo>
                  <a:pt x="581377" y="3124550"/>
                  <a:pt x="581778" y="3123747"/>
                  <a:pt x="581778" y="3123288"/>
                </a:cubicBezTo>
                <a:cubicBezTo>
                  <a:pt x="581778" y="3122600"/>
                  <a:pt x="581090" y="3120707"/>
                  <a:pt x="579713" y="3117609"/>
                </a:cubicBezTo>
                <a:cubicBezTo>
                  <a:pt x="578337" y="3114512"/>
                  <a:pt x="576214" y="3110898"/>
                  <a:pt x="573346" y="3106768"/>
                </a:cubicBezTo>
                <a:cubicBezTo>
                  <a:pt x="570478" y="3102638"/>
                  <a:pt x="566922" y="3098451"/>
                  <a:pt x="562677" y="3094206"/>
                </a:cubicBezTo>
                <a:cubicBezTo>
                  <a:pt x="558433" y="3089961"/>
                  <a:pt x="553442" y="3086233"/>
                  <a:pt x="547706" y="3083021"/>
                </a:cubicBezTo>
                <a:cubicBezTo>
                  <a:pt x="554819" y="3072925"/>
                  <a:pt x="563423" y="3065985"/>
                  <a:pt x="573518" y="3062199"/>
                </a:cubicBezTo>
                <a:cubicBezTo>
                  <a:pt x="583614" y="3058413"/>
                  <a:pt x="593480" y="3056520"/>
                  <a:pt x="603117" y="3056520"/>
                </a:cubicBezTo>
                <a:cubicBezTo>
                  <a:pt x="614818" y="3056520"/>
                  <a:pt x="625028" y="3058528"/>
                  <a:pt x="633747" y="3062543"/>
                </a:cubicBezTo>
                <a:cubicBezTo>
                  <a:pt x="642466" y="3066558"/>
                  <a:pt x="649694" y="3071606"/>
                  <a:pt x="655430" y="3077686"/>
                </a:cubicBezTo>
                <a:cubicBezTo>
                  <a:pt x="661166" y="3083766"/>
                  <a:pt x="665411" y="3090478"/>
                  <a:pt x="668164" y="3097820"/>
                </a:cubicBezTo>
                <a:cubicBezTo>
                  <a:pt x="670917" y="3105162"/>
                  <a:pt x="672294" y="3112045"/>
                  <a:pt x="672294" y="3118470"/>
                </a:cubicBezTo>
                <a:cubicBezTo>
                  <a:pt x="671376" y="3132236"/>
                  <a:pt x="667705" y="3144052"/>
                  <a:pt x="661281" y="3153919"/>
                </a:cubicBezTo>
                <a:cubicBezTo>
                  <a:pt x="654856" y="3163785"/>
                  <a:pt x="645793" y="3172217"/>
                  <a:pt x="634092" y="3179215"/>
                </a:cubicBezTo>
                <a:cubicBezTo>
                  <a:pt x="622390" y="3186213"/>
                  <a:pt x="608107" y="3191949"/>
                  <a:pt x="591243" y="3196423"/>
                </a:cubicBezTo>
                <a:cubicBezTo>
                  <a:pt x="574379" y="3200897"/>
                  <a:pt x="555163" y="3204626"/>
                  <a:pt x="533595" y="3207608"/>
                </a:cubicBezTo>
                <a:lnTo>
                  <a:pt x="541167" y="3195563"/>
                </a:lnTo>
                <a:cubicBezTo>
                  <a:pt x="551262" y="3192809"/>
                  <a:pt x="562333" y="3189655"/>
                  <a:pt x="574379" y="3186098"/>
                </a:cubicBezTo>
                <a:cubicBezTo>
                  <a:pt x="586425" y="3182542"/>
                  <a:pt x="597667" y="3177838"/>
                  <a:pt x="608107" y="3171987"/>
                </a:cubicBezTo>
                <a:cubicBezTo>
                  <a:pt x="618547" y="3166137"/>
                  <a:pt x="627266" y="3158909"/>
                  <a:pt x="634264" y="3150305"/>
                </a:cubicBezTo>
                <a:cubicBezTo>
                  <a:pt x="641262" y="3141701"/>
                  <a:pt x="644761" y="3130860"/>
                  <a:pt x="644761" y="3117781"/>
                </a:cubicBezTo>
                <a:cubicBezTo>
                  <a:pt x="644761" y="3112734"/>
                  <a:pt x="643843" y="3107399"/>
                  <a:pt x="642007" y="3101778"/>
                </a:cubicBezTo>
                <a:cubicBezTo>
                  <a:pt x="640172" y="3096156"/>
                  <a:pt x="637476" y="3090994"/>
                  <a:pt x="633919" y="3086290"/>
                </a:cubicBezTo>
                <a:cubicBezTo>
                  <a:pt x="630363" y="3081587"/>
                  <a:pt x="626004" y="3077743"/>
                  <a:pt x="620841" y="3074761"/>
                </a:cubicBezTo>
                <a:cubicBezTo>
                  <a:pt x="615679" y="3071778"/>
                  <a:pt x="609770" y="3070287"/>
                  <a:pt x="603117" y="3070287"/>
                </a:cubicBezTo>
                <a:cubicBezTo>
                  <a:pt x="599216" y="3070287"/>
                  <a:pt x="595545" y="3070975"/>
                  <a:pt x="592103" y="3072352"/>
                </a:cubicBezTo>
                <a:cubicBezTo>
                  <a:pt x="588662" y="3073728"/>
                  <a:pt x="585679" y="3075793"/>
                  <a:pt x="583155" y="3078547"/>
                </a:cubicBezTo>
                <a:cubicBezTo>
                  <a:pt x="586367" y="3081529"/>
                  <a:pt x="589350" y="3084914"/>
                  <a:pt x="592103" y="3088699"/>
                </a:cubicBezTo>
                <a:cubicBezTo>
                  <a:pt x="594857" y="3092485"/>
                  <a:pt x="597151" y="3096328"/>
                  <a:pt x="598987" y="3100229"/>
                </a:cubicBezTo>
                <a:cubicBezTo>
                  <a:pt x="600822" y="3104130"/>
                  <a:pt x="602256" y="3107915"/>
                  <a:pt x="603289" y="3111586"/>
                </a:cubicBezTo>
                <a:cubicBezTo>
                  <a:pt x="604321" y="3115257"/>
                  <a:pt x="604837" y="3118470"/>
                  <a:pt x="604837" y="3121223"/>
                </a:cubicBezTo>
                <a:cubicBezTo>
                  <a:pt x="604837" y="3125812"/>
                  <a:pt x="603633" y="3129598"/>
                  <a:pt x="601224" y="3132580"/>
                </a:cubicBezTo>
                <a:cubicBezTo>
                  <a:pt x="598815" y="3135563"/>
                  <a:pt x="596061" y="3138030"/>
                  <a:pt x="592964" y="3139980"/>
                </a:cubicBezTo>
                <a:cubicBezTo>
                  <a:pt x="589866" y="3141930"/>
                  <a:pt x="586769" y="3143307"/>
                  <a:pt x="583671" y="3144110"/>
                </a:cubicBezTo>
                <a:cubicBezTo>
                  <a:pt x="580574" y="3144913"/>
                  <a:pt x="578451" y="3145315"/>
                  <a:pt x="577304" y="3145315"/>
                </a:cubicBezTo>
                <a:lnTo>
                  <a:pt x="521205" y="3145315"/>
                </a:lnTo>
                <a:lnTo>
                  <a:pt x="521205" y="3213599"/>
                </a:lnTo>
                <a:lnTo>
                  <a:pt x="521205" y="3217245"/>
                </a:lnTo>
                <a:lnTo>
                  <a:pt x="521205" y="3252145"/>
                </a:lnTo>
                <a:lnTo>
                  <a:pt x="700171" y="3252145"/>
                </a:lnTo>
                <a:lnTo>
                  <a:pt x="683651" y="3270042"/>
                </a:lnTo>
                <a:lnTo>
                  <a:pt x="548050" y="3270042"/>
                </a:lnTo>
                <a:cubicBezTo>
                  <a:pt x="546444" y="3270042"/>
                  <a:pt x="544264" y="3270673"/>
                  <a:pt x="541511" y="3271935"/>
                </a:cubicBezTo>
                <a:cubicBezTo>
                  <a:pt x="538758" y="3273197"/>
                  <a:pt x="536004" y="3274745"/>
                  <a:pt x="533251" y="3276581"/>
                </a:cubicBezTo>
                <a:cubicBezTo>
                  <a:pt x="530498" y="3278417"/>
                  <a:pt x="527974" y="3280310"/>
                  <a:pt x="525680" y="3282260"/>
                </a:cubicBezTo>
                <a:cubicBezTo>
                  <a:pt x="523385" y="3284210"/>
                  <a:pt x="521894" y="3285988"/>
                  <a:pt x="521205" y="3287594"/>
                </a:cubicBezTo>
                <a:lnTo>
                  <a:pt x="521205" y="3291669"/>
                </a:lnTo>
                <a:lnTo>
                  <a:pt x="521205" y="3302738"/>
                </a:lnTo>
                <a:lnTo>
                  <a:pt x="521205" y="3318858"/>
                </a:lnTo>
                <a:lnTo>
                  <a:pt x="700171" y="3318858"/>
                </a:lnTo>
                <a:lnTo>
                  <a:pt x="683307" y="3337098"/>
                </a:lnTo>
                <a:lnTo>
                  <a:pt x="585220" y="3337098"/>
                </a:lnTo>
                <a:cubicBezTo>
                  <a:pt x="580861" y="3337098"/>
                  <a:pt x="576214" y="3338418"/>
                  <a:pt x="571281" y="3341056"/>
                </a:cubicBezTo>
                <a:cubicBezTo>
                  <a:pt x="566348" y="3343695"/>
                  <a:pt x="561932" y="3346391"/>
                  <a:pt x="558031" y="3349144"/>
                </a:cubicBezTo>
                <a:lnTo>
                  <a:pt x="624455" y="3416945"/>
                </a:lnTo>
                <a:lnTo>
                  <a:pt x="612409" y="3440348"/>
                </a:lnTo>
                <a:cubicBezTo>
                  <a:pt x="602084" y="3429335"/>
                  <a:pt x="594340" y="3421534"/>
                  <a:pt x="589178" y="3416945"/>
                </a:cubicBezTo>
                <a:cubicBezTo>
                  <a:pt x="584015" y="3412356"/>
                  <a:pt x="580861" y="3410061"/>
                  <a:pt x="579713" y="3410061"/>
                </a:cubicBezTo>
                <a:cubicBezTo>
                  <a:pt x="576731" y="3410061"/>
                  <a:pt x="574264" y="3411381"/>
                  <a:pt x="572314" y="3414019"/>
                </a:cubicBezTo>
                <a:cubicBezTo>
                  <a:pt x="570364" y="3416658"/>
                  <a:pt x="569388" y="3419698"/>
                  <a:pt x="569388" y="3423140"/>
                </a:cubicBezTo>
                <a:cubicBezTo>
                  <a:pt x="569388" y="3424975"/>
                  <a:pt x="570019" y="3427097"/>
                  <a:pt x="571281" y="3429507"/>
                </a:cubicBezTo>
                <a:cubicBezTo>
                  <a:pt x="572543" y="3431916"/>
                  <a:pt x="573863" y="3434382"/>
                  <a:pt x="575239" y="3436906"/>
                </a:cubicBezTo>
                <a:lnTo>
                  <a:pt x="575239" y="3436562"/>
                </a:lnTo>
                <a:cubicBezTo>
                  <a:pt x="577075" y="3439315"/>
                  <a:pt x="578681" y="3442126"/>
                  <a:pt x="580058" y="3444994"/>
                </a:cubicBezTo>
                <a:cubicBezTo>
                  <a:pt x="581434" y="3447862"/>
                  <a:pt x="582123" y="3450443"/>
                  <a:pt x="582123" y="3452738"/>
                </a:cubicBezTo>
                <a:cubicBezTo>
                  <a:pt x="582123" y="3454803"/>
                  <a:pt x="581778" y="3456868"/>
                  <a:pt x="581090" y="3458933"/>
                </a:cubicBezTo>
                <a:cubicBezTo>
                  <a:pt x="580402" y="3460998"/>
                  <a:pt x="579312" y="3462891"/>
                  <a:pt x="577821" y="3464612"/>
                </a:cubicBezTo>
                <a:cubicBezTo>
                  <a:pt x="576329" y="3466332"/>
                  <a:pt x="574264" y="3467766"/>
                  <a:pt x="571626" y="3468913"/>
                </a:cubicBezTo>
                <a:cubicBezTo>
                  <a:pt x="568987" y="3470061"/>
                  <a:pt x="565603" y="3470634"/>
                  <a:pt x="561473" y="3470634"/>
                </a:cubicBezTo>
                <a:cubicBezTo>
                  <a:pt x="555278" y="3470634"/>
                  <a:pt x="548911" y="3468856"/>
                  <a:pt x="542372" y="3465300"/>
                </a:cubicBezTo>
                <a:cubicBezTo>
                  <a:pt x="535832" y="3461743"/>
                  <a:pt x="529810" y="3456983"/>
                  <a:pt x="524303" y="3451017"/>
                </a:cubicBezTo>
                <a:cubicBezTo>
                  <a:pt x="518796" y="3445051"/>
                  <a:pt x="514322" y="3438225"/>
                  <a:pt x="510880" y="3430539"/>
                </a:cubicBezTo>
                <a:cubicBezTo>
                  <a:pt x="507439" y="3422853"/>
                  <a:pt x="505718" y="3414765"/>
                  <a:pt x="505718" y="3406276"/>
                </a:cubicBezTo>
                <a:cubicBezTo>
                  <a:pt x="505718" y="3389985"/>
                  <a:pt x="509963" y="3376333"/>
                  <a:pt x="518452" y="3365320"/>
                </a:cubicBezTo>
                <a:cubicBezTo>
                  <a:pt x="526941" y="3354307"/>
                  <a:pt x="537496" y="3344899"/>
                  <a:pt x="550115" y="3337098"/>
                </a:cubicBezTo>
                <a:close/>
                <a:moveTo>
                  <a:pt x="470957" y="4499148"/>
                </a:moveTo>
                <a:cubicBezTo>
                  <a:pt x="473711" y="4494789"/>
                  <a:pt x="478242" y="4491290"/>
                  <a:pt x="484552" y="4488651"/>
                </a:cubicBezTo>
                <a:cubicBezTo>
                  <a:pt x="490861" y="4486013"/>
                  <a:pt x="496425" y="4484120"/>
                  <a:pt x="501244" y="4482973"/>
                </a:cubicBezTo>
                <a:lnTo>
                  <a:pt x="500900" y="4482973"/>
                </a:lnTo>
                <a:cubicBezTo>
                  <a:pt x="501358" y="4482513"/>
                  <a:pt x="501932" y="4482284"/>
                  <a:pt x="502620" y="4482284"/>
                </a:cubicBezTo>
                <a:cubicBezTo>
                  <a:pt x="503309" y="4482284"/>
                  <a:pt x="503997" y="4482170"/>
                  <a:pt x="504685" y="4481940"/>
                </a:cubicBezTo>
                <a:lnTo>
                  <a:pt x="504685" y="4467196"/>
                </a:lnTo>
                <a:lnTo>
                  <a:pt x="504685" y="4464388"/>
                </a:lnTo>
                <a:lnTo>
                  <a:pt x="504685" y="4308537"/>
                </a:lnTo>
                <a:lnTo>
                  <a:pt x="521205" y="4295114"/>
                </a:lnTo>
                <a:lnTo>
                  <a:pt x="521205" y="4325056"/>
                </a:lnTo>
                <a:lnTo>
                  <a:pt x="700860" y="4325056"/>
                </a:lnTo>
                <a:lnTo>
                  <a:pt x="691567" y="4335037"/>
                </a:lnTo>
                <a:cubicBezTo>
                  <a:pt x="666099" y="4343068"/>
                  <a:pt x="647170" y="4355113"/>
                  <a:pt x="634780" y="4371175"/>
                </a:cubicBezTo>
                <a:cubicBezTo>
                  <a:pt x="622390" y="4387236"/>
                  <a:pt x="614589" y="4405706"/>
                  <a:pt x="611377" y="4426585"/>
                </a:cubicBezTo>
                <a:lnTo>
                  <a:pt x="587285" y="4446203"/>
                </a:lnTo>
                <a:lnTo>
                  <a:pt x="530842" y="4343297"/>
                </a:lnTo>
                <a:lnTo>
                  <a:pt x="521205" y="4343297"/>
                </a:lnTo>
                <a:lnTo>
                  <a:pt x="521205" y="4452686"/>
                </a:lnTo>
                <a:lnTo>
                  <a:pt x="521205" y="4455839"/>
                </a:lnTo>
                <a:lnTo>
                  <a:pt x="521205" y="4481596"/>
                </a:lnTo>
                <a:lnTo>
                  <a:pt x="716003" y="4481596"/>
                </a:lnTo>
                <a:cubicBezTo>
                  <a:pt x="718527" y="4476319"/>
                  <a:pt x="722140" y="4469894"/>
                  <a:pt x="726844" y="4462323"/>
                </a:cubicBezTo>
                <a:cubicBezTo>
                  <a:pt x="731548" y="4454751"/>
                  <a:pt x="738718" y="4446606"/>
                  <a:pt x="748354" y="4437887"/>
                </a:cubicBezTo>
                <a:cubicBezTo>
                  <a:pt x="751566" y="4435822"/>
                  <a:pt x="754090" y="4434503"/>
                  <a:pt x="755926" y="4433929"/>
                </a:cubicBezTo>
                <a:cubicBezTo>
                  <a:pt x="757761" y="4433355"/>
                  <a:pt x="760056" y="4433069"/>
                  <a:pt x="762809" y="4433069"/>
                </a:cubicBezTo>
                <a:lnTo>
                  <a:pt x="768316" y="4433069"/>
                </a:lnTo>
                <a:cubicBezTo>
                  <a:pt x="758679" y="4445459"/>
                  <a:pt x="751050" y="4455611"/>
                  <a:pt x="745429" y="4463527"/>
                </a:cubicBezTo>
                <a:cubicBezTo>
                  <a:pt x="739808" y="4471443"/>
                  <a:pt x="735391" y="4478154"/>
                  <a:pt x="732179" y="4483660"/>
                </a:cubicBezTo>
                <a:cubicBezTo>
                  <a:pt x="736079" y="4484349"/>
                  <a:pt x="740037" y="4485611"/>
                  <a:pt x="744052" y="4487447"/>
                </a:cubicBezTo>
                <a:cubicBezTo>
                  <a:pt x="748067" y="4489282"/>
                  <a:pt x="751739" y="4491806"/>
                  <a:pt x="755066" y="4495018"/>
                </a:cubicBezTo>
                <a:cubicBezTo>
                  <a:pt x="758392" y="4498231"/>
                  <a:pt x="761203" y="4502246"/>
                  <a:pt x="763498" y="4507064"/>
                </a:cubicBezTo>
                <a:cubicBezTo>
                  <a:pt x="765792" y="4511882"/>
                  <a:pt x="767169" y="4517733"/>
                  <a:pt x="767628" y="4524617"/>
                </a:cubicBezTo>
                <a:lnTo>
                  <a:pt x="767628" y="4525649"/>
                </a:lnTo>
                <a:cubicBezTo>
                  <a:pt x="767628" y="4528861"/>
                  <a:pt x="767169" y="4532360"/>
                  <a:pt x="766251" y="4536146"/>
                </a:cubicBezTo>
                <a:cubicBezTo>
                  <a:pt x="765333" y="4539932"/>
                  <a:pt x="763727" y="4543546"/>
                  <a:pt x="761433" y="4546987"/>
                </a:cubicBezTo>
                <a:cubicBezTo>
                  <a:pt x="759138" y="4550429"/>
                  <a:pt x="756213" y="4553297"/>
                  <a:pt x="752656" y="4555591"/>
                </a:cubicBezTo>
                <a:cubicBezTo>
                  <a:pt x="749100" y="4557885"/>
                  <a:pt x="744568" y="4559033"/>
                  <a:pt x="739062" y="4559033"/>
                </a:cubicBezTo>
                <a:cubicBezTo>
                  <a:pt x="735620" y="4559033"/>
                  <a:pt x="732064" y="4558001"/>
                  <a:pt x="728393" y="4555935"/>
                </a:cubicBezTo>
                <a:cubicBezTo>
                  <a:pt x="724722" y="4553871"/>
                  <a:pt x="721452" y="4550830"/>
                  <a:pt x="718584" y="4546815"/>
                </a:cubicBezTo>
                <a:cubicBezTo>
                  <a:pt x="715716" y="4542800"/>
                  <a:pt x="713307" y="4538039"/>
                  <a:pt x="711357" y="4532532"/>
                </a:cubicBezTo>
                <a:cubicBezTo>
                  <a:pt x="709406" y="4527025"/>
                  <a:pt x="708431" y="4520831"/>
                  <a:pt x="708431" y="4513947"/>
                </a:cubicBezTo>
                <a:cubicBezTo>
                  <a:pt x="708431" y="4512112"/>
                  <a:pt x="708488" y="4510276"/>
                  <a:pt x="708603" y="4508441"/>
                </a:cubicBezTo>
                <a:cubicBezTo>
                  <a:pt x="708718" y="4506605"/>
                  <a:pt x="708890" y="4504999"/>
                  <a:pt x="709119" y="4503622"/>
                </a:cubicBezTo>
                <a:cubicBezTo>
                  <a:pt x="709119" y="4503164"/>
                  <a:pt x="709177" y="4502819"/>
                  <a:pt x="709292" y="4502590"/>
                </a:cubicBezTo>
                <a:cubicBezTo>
                  <a:pt x="709406" y="4502361"/>
                  <a:pt x="709464" y="4502016"/>
                  <a:pt x="709464" y="4501557"/>
                </a:cubicBezTo>
                <a:lnTo>
                  <a:pt x="709808" y="4499148"/>
                </a:lnTo>
                <a:lnTo>
                  <a:pt x="585220" y="4499148"/>
                </a:lnTo>
                <a:cubicBezTo>
                  <a:pt x="580861" y="4499148"/>
                  <a:pt x="576214" y="4500525"/>
                  <a:pt x="571281" y="4503278"/>
                </a:cubicBezTo>
                <a:cubicBezTo>
                  <a:pt x="566348" y="4506032"/>
                  <a:pt x="561932" y="4508785"/>
                  <a:pt x="558031" y="4511538"/>
                </a:cubicBezTo>
                <a:lnTo>
                  <a:pt x="624455" y="4579338"/>
                </a:lnTo>
                <a:lnTo>
                  <a:pt x="612409" y="4602742"/>
                </a:lnTo>
                <a:cubicBezTo>
                  <a:pt x="602084" y="4591729"/>
                  <a:pt x="594340" y="4583870"/>
                  <a:pt x="589178" y="4579167"/>
                </a:cubicBezTo>
                <a:cubicBezTo>
                  <a:pt x="584015" y="4574463"/>
                  <a:pt x="580861" y="4572111"/>
                  <a:pt x="579713" y="4572111"/>
                </a:cubicBezTo>
                <a:cubicBezTo>
                  <a:pt x="576731" y="4572111"/>
                  <a:pt x="574264" y="4573488"/>
                  <a:pt x="572314" y="4576241"/>
                </a:cubicBezTo>
                <a:cubicBezTo>
                  <a:pt x="570363" y="4578994"/>
                  <a:pt x="569388" y="4581977"/>
                  <a:pt x="569388" y="4585190"/>
                </a:cubicBezTo>
                <a:cubicBezTo>
                  <a:pt x="569388" y="4587255"/>
                  <a:pt x="570019" y="4589434"/>
                  <a:pt x="571281" y="4591729"/>
                </a:cubicBezTo>
                <a:cubicBezTo>
                  <a:pt x="572543" y="4594023"/>
                  <a:pt x="573862" y="4596432"/>
                  <a:pt x="575239" y="4598956"/>
                </a:cubicBezTo>
                <a:lnTo>
                  <a:pt x="575239" y="4598612"/>
                </a:lnTo>
                <a:cubicBezTo>
                  <a:pt x="577074" y="4601594"/>
                  <a:pt x="578681" y="4604463"/>
                  <a:pt x="580057" y="4607216"/>
                </a:cubicBezTo>
                <a:cubicBezTo>
                  <a:pt x="581434" y="4609969"/>
                  <a:pt x="582122" y="4612608"/>
                  <a:pt x="582122" y="4615132"/>
                </a:cubicBezTo>
                <a:cubicBezTo>
                  <a:pt x="582122" y="4617197"/>
                  <a:pt x="581778" y="4619262"/>
                  <a:pt x="581090" y="4621327"/>
                </a:cubicBezTo>
                <a:cubicBezTo>
                  <a:pt x="580401" y="4623392"/>
                  <a:pt x="579312" y="4625285"/>
                  <a:pt x="577820" y="4627006"/>
                </a:cubicBezTo>
                <a:cubicBezTo>
                  <a:pt x="576329" y="4628726"/>
                  <a:pt x="574264" y="4630160"/>
                  <a:pt x="571625" y="4631307"/>
                </a:cubicBezTo>
                <a:cubicBezTo>
                  <a:pt x="568987" y="4632455"/>
                  <a:pt x="565602" y="4633028"/>
                  <a:pt x="561472" y="4633028"/>
                </a:cubicBezTo>
                <a:cubicBezTo>
                  <a:pt x="555277" y="4633028"/>
                  <a:pt x="548910" y="4631250"/>
                  <a:pt x="542371" y="4627694"/>
                </a:cubicBezTo>
                <a:cubicBezTo>
                  <a:pt x="535832" y="4624138"/>
                  <a:pt x="529809" y="4619377"/>
                  <a:pt x="524303" y="4613411"/>
                </a:cubicBezTo>
                <a:cubicBezTo>
                  <a:pt x="518796" y="4607446"/>
                  <a:pt x="514322" y="4600562"/>
                  <a:pt x="510880" y="4592761"/>
                </a:cubicBezTo>
                <a:cubicBezTo>
                  <a:pt x="507438" y="4584960"/>
                  <a:pt x="505718" y="4576814"/>
                  <a:pt x="505718" y="4568325"/>
                </a:cubicBezTo>
                <a:cubicBezTo>
                  <a:pt x="505718" y="4552264"/>
                  <a:pt x="509963" y="4538670"/>
                  <a:pt x="518452" y="4527542"/>
                </a:cubicBezTo>
                <a:cubicBezTo>
                  <a:pt x="526941" y="4516414"/>
                  <a:pt x="537496" y="4506949"/>
                  <a:pt x="550115" y="4499148"/>
                </a:cubicBezTo>
                <a:close/>
                <a:moveTo>
                  <a:pt x="428625" y="826042"/>
                </a:moveTo>
                <a:cubicBezTo>
                  <a:pt x="428625" y="816864"/>
                  <a:pt x="429600" y="808318"/>
                  <a:pt x="431550" y="800402"/>
                </a:cubicBezTo>
                <a:cubicBezTo>
                  <a:pt x="433501" y="792486"/>
                  <a:pt x="436369" y="784743"/>
                  <a:pt x="440154" y="777171"/>
                </a:cubicBezTo>
                <a:cubicBezTo>
                  <a:pt x="443940" y="769599"/>
                  <a:pt x="448472" y="761970"/>
                  <a:pt x="453749" y="754284"/>
                </a:cubicBezTo>
                <a:cubicBezTo>
                  <a:pt x="459026" y="746598"/>
                  <a:pt x="465106" y="738166"/>
                  <a:pt x="471990" y="728988"/>
                </a:cubicBezTo>
                <a:lnTo>
                  <a:pt x="486101" y="728988"/>
                </a:lnTo>
                <a:cubicBezTo>
                  <a:pt x="481282" y="736330"/>
                  <a:pt x="476751" y="743500"/>
                  <a:pt x="472506" y="750498"/>
                </a:cubicBezTo>
                <a:cubicBezTo>
                  <a:pt x="468261" y="757496"/>
                  <a:pt x="464475" y="764609"/>
                  <a:pt x="461149" y="771836"/>
                </a:cubicBezTo>
                <a:cubicBezTo>
                  <a:pt x="457822" y="779064"/>
                  <a:pt x="455240" y="786406"/>
                  <a:pt x="453405" y="793863"/>
                </a:cubicBezTo>
                <a:cubicBezTo>
                  <a:pt x="451569" y="801320"/>
                  <a:pt x="450652" y="809064"/>
                  <a:pt x="450652" y="817094"/>
                </a:cubicBezTo>
                <a:cubicBezTo>
                  <a:pt x="450652" y="831549"/>
                  <a:pt x="453749" y="844799"/>
                  <a:pt x="459944" y="856845"/>
                </a:cubicBezTo>
                <a:cubicBezTo>
                  <a:pt x="466139" y="868891"/>
                  <a:pt x="475776" y="880076"/>
                  <a:pt x="488854" y="890401"/>
                </a:cubicBezTo>
                <a:lnTo>
                  <a:pt x="504685" y="879732"/>
                </a:lnTo>
                <a:lnTo>
                  <a:pt x="504685" y="847697"/>
                </a:lnTo>
                <a:lnTo>
                  <a:pt x="504685" y="846692"/>
                </a:lnTo>
                <a:lnTo>
                  <a:pt x="504685" y="689725"/>
                </a:lnTo>
                <a:lnTo>
                  <a:pt x="521205" y="676303"/>
                </a:lnTo>
                <a:lnTo>
                  <a:pt x="521205" y="705901"/>
                </a:lnTo>
                <a:lnTo>
                  <a:pt x="699827" y="705901"/>
                </a:lnTo>
                <a:lnTo>
                  <a:pt x="691911" y="716570"/>
                </a:lnTo>
                <a:cubicBezTo>
                  <a:pt x="679521" y="720241"/>
                  <a:pt x="668565" y="725289"/>
                  <a:pt x="659043" y="731713"/>
                </a:cubicBezTo>
                <a:cubicBezTo>
                  <a:pt x="649522" y="738138"/>
                  <a:pt x="641491" y="745365"/>
                  <a:pt x="634952" y="753396"/>
                </a:cubicBezTo>
                <a:cubicBezTo>
                  <a:pt x="628413" y="761426"/>
                  <a:pt x="623193" y="770202"/>
                  <a:pt x="619292" y="779724"/>
                </a:cubicBezTo>
                <a:cubicBezTo>
                  <a:pt x="615392" y="789246"/>
                  <a:pt x="612753" y="798940"/>
                  <a:pt x="611377" y="808806"/>
                </a:cubicBezTo>
                <a:lnTo>
                  <a:pt x="587285" y="828424"/>
                </a:lnTo>
                <a:lnTo>
                  <a:pt x="530498" y="724142"/>
                </a:lnTo>
                <a:lnTo>
                  <a:pt x="521205" y="724142"/>
                </a:lnTo>
                <a:lnTo>
                  <a:pt x="521205" y="833958"/>
                </a:lnTo>
                <a:lnTo>
                  <a:pt x="521205" y="836339"/>
                </a:lnTo>
                <a:lnTo>
                  <a:pt x="521205" y="876290"/>
                </a:lnTo>
                <a:lnTo>
                  <a:pt x="700171" y="876290"/>
                </a:lnTo>
                <a:lnTo>
                  <a:pt x="683651" y="894187"/>
                </a:lnTo>
                <a:lnTo>
                  <a:pt x="521205" y="894187"/>
                </a:lnTo>
                <a:lnTo>
                  <a:pt x="521205" y="921720"/>
                </a:lnTo>
                <a:lnTo>
                  <a:pt x="504685" y="933078"/>
                </a:lnTo>
                <a:lnTo>
                  <a:pt x="504685" y="894875"/>
                </a:lnTo>
                <a:lnTo>
                  <a:pt x="478529" y="915525"/>
                </a:lnTo>
                <a:cubicBezTo>
                  <a:pt x="469351" y="908872"/>
                  <a:pt x="461607" y="902217"/>
                  <a:pt x="455298" y="895564"/>
                </a:cubicBezTo>
                <a:cubicBezTo>
                  <a:pt x="448988" y="888910"/>
                  <a:pt x="443826" y="881969"/>
                  <a:pt x="439810" y="874742"/>
                </a:cubicBezTo>
                <a:cubicBezTo>
                  <a:pt x="435795" y="867514"/>
                  <a:pt x="432927" y="859885"/>
                  <a:pt x="431206" y="851855"/>
                </a:cubicBezTo>
                <a:cubicBezTo>
                  <a:pt x="429485" y="843824"/>
                  <a:pt x="428625" y="835220"/>
                  <a:pt x="428625" y="826042"/>
                </a:cubicBezTo>
                <a:close/>
                <a:moveTo>
                  <a:pt x="428625" y="1378492"/>
                </a:moveTo>
                <a:cubicBezTo>
                  <a:pt x="428625" y="1369315"/>
                  <a:pt x="429600" y="1360768"/>
                  <a:pt x="431550" y="1352852"/>
                </a:cubicBezTo>
                <a:cubicBezTo>
                  <a:pt x="433501" y="1344936"/>
                  <a:pt x="436369" y="1337193"/>
                  <a:pt x="440154" y="1329621"/>
                </a:cubicBezTo>
                <a:cubicBezTo>
                  <a:pt x="443940" y="1322049"/>
                  <a:pt x="448472" y="1314420"/>
                  <a:pt x="453749" y="1306734"/>
                </a:cubicBezTo>
                <a:cubicBezTo>
                  <a:pt x="459026" y="1299047"/>
                  <a:pt x="465106" y="1290615"/>
                  <a:pt x="471990" y="1281438"/>
                </a:cubicBezTo>
                <a:lnTo>
                  <a:pt x="486101" y="1281438"/>
                </a:lnTo>
                <a:cubicBezTo>
                  <a:pt x="481282" y="1288780"/>
                  <a:pt x="476751" y="1295950"/>
                  <a:pt x="472506" y="1302948"/>
                </a:cubicBezTo>
                <a:cubicBezTo>
                  <a:pt x="468261" y="1309946"/>
                  <a:pt x="464475" y="1317059"/>
                  <a:pt x="461149" y="1324286"/>
                </a:cubicBezTo>
                <a:cubicBezTo>
                  <a:pt x="457822" y="1331514"/>
                  <a:pt x="455240" y="1338856"/>
                  <a:pt x="453405" y="1346313"/>
                </a:cubicBezTo>
                <a:cubicBezTo>
                  <a:pt x="451569" y="1353770"/>
                  <a:pt x="450652" y="1361513"/>
                  <a:pt x="450652" y="1369544"/>
                </a:cubicBezTo>
                <a:cubicBezTo>
                  <a:pt x="450652" y="1383999"/>
                  <a:pt x="453749" y="1397249"/>
                  <a:pt x="459944" y="1409295"/>
                </a:cubicBezTo>
                <a:cubicBezTo>
                  <a:pt x="466139" y="1421341"/>
                  <a:pt x="475776" y="1432526"/>
                  <a:pt x="488854" y="1442851"/>
                </a:cubicBezTo>
                <a:lnTo>
                  <a:pt x="504685" y="1432182"/>
                </a:lnTo>
                <a:lnTo>
                  <a:pt x="504685" y="1399803"/>
                </a:lnTo>
                <a:lnTo>
                  <a:pt x="504685" y="1399142"/>
                </a:lnTo>
                <a:lnTo>
                  <a:pt x="504685" y="1218828"/>
                </a:lnTo>
                <a:lnTo>
                  <a:pt x="504685" y="1218428"/>
                </a:lnTo>
                <a:lnTo>
                  <a:pt x="504685" y="1005101"/>
                </a:lnTo>
                <a:lnTo>
                  <a:pt x="521205" y="992367"/>
                </a:lnTo>
                <a:lnTo>
                  <a:pt x="521205" y="1084603"/>
                </a:lnTo>
                <a:lnTo>
                  <a:pt x="528777" y="1084603"/>
                </a:lnTo>
                <a:cubicBezTo>
                  <a:pt x="530613" y="1073590"/>
                  <a:pt x="533710" y="1063953"/>
                  <a:pt x="538069" y="1055693"/>
                </a:cubicBezTo>
                <a:cubicBezTo>
                  <a:pt x="542429" y="1047433"/>
                  <a:pt x="547534" y="1040493"/>
                  <a:pt x="553385" y="1034871"/>
                </a:cubicBezTo>
                <a:cubicBezTo>
                  <a:pt x="559236" y="1029250"/>
                  <a:pt x="565545" y="1025063"/>
                  <a:pt x="572314" y="1022309"/>
                </a:cubicBezTo>
                <a:cubicBezTo>
                  <a:pt x="579082" y="1019556"/>
                  <a:pt x="585794" y="1018179"/>
                  <a:pt x="592448" y="1018179"/>
                </a:cubicBezTo>
                <a:cubicBezTo>
                  <a:pt x="596348" y="1018179"/>
                  <a:pt x="600650" y="1018811"/>
                  <a:pt x="605354" y="1020072"/>
                </a:cubicBezTo>
                <a:cubicBezTo>
                  <a:pt x="610057" y="1021334"/>
                  <a:pt x="614589" y="1023227"/>
                  <a:pt x="618948" y="1025751"/>
                </a:cubicBezTo>
                <a:cubicBezTo>
                  <a:pt x="623308" y="1028275"/>
                  <a:pt x="626921" y="1031430"/>
                  <a:pt x="629789" y="1035216"/>
                </a:cubicBezTo>
                <a:cubicBezTo>
                  <a:pt x="632657" y="1039001"/>
                  <a:pt x="634092" y="1043418"/>
                  <a:pt x="634092" y="1048466"/>
                </a:cubicBezTo>
                <a:cubicBezTo>
                  <a:pt x="634092" y="1053284"/>
                  <a:pt x="632313" y="1057988"/>
                  <a:pt x="628757" y="1062577"/>
                </a:cubicBezTo>
                <a:cubicBezTo>
                  <a:pt x="625201" y="1067166"/>
                  <a:pt x="620210" y="1069460"/>
                  <a:pt x="613786" y="1069460"/>
                </a:cubicBezTo>
                <a:cubicBezTo>
                  <a:pt x="611721" y="1069460"/>
                  <a:pt x="609426" y="1069059"/>
                  <a:pt x="606902" y="1068255"/>
                </a:cubicBezTo>
                <a:cubicBezTo>
                  <a:pt x="604379" y="1067452"/>
                  <a:pt x="601969" y="1066190"/>
                  <a:pt x="599675" y="1064470"/>
                </a:cubicBezTo>
                <a:cubicBezTo>
                  <a:pt x="597381" y="1062749"/>
                  <a:pt x="595488" y="1060569"/>
                  <a:pt x="593996" y="1057930"/>
                </a:cubicBezTo>
                <a:cubicBezTo>
                  <a:pt x="592505" y="1055292"/>
                  <a:pt x="591759" y="1052252"/>
                  <a:pt x="591759" y="1048810"/>
                </a:cubicBezTo>
                <a:cubicBezTo>
                  <a:pt x="591759" y="1046974"/>
                  <a:pt x="592161" y="1044909"/>
                  <a:pt x="592964" y="1042615"/>
                </a:cubicBezTo>
                <a:cubicBezTo>
                  <a:pt x="593767" y="1040321"/>
                  <a:pt x="594513" y="1038256"/>
                  <a:pt x="595201" y="1036420"/>
                </a:cubicBezTo>
                <a:cubicBezTo>
                  <a:pt x="591989" y="1034814"/>
                  <a:pt x="588547" y="1034011"/>
                  <a:pt x="584876" y="1034011"/>
                </a:cubicBezTo>
                <a:cubicBezTo>
                  <a:pt x="580516" y="1034011"/>
                  <a:pt x="576386" y="1035503"/>
                  <a:pt x="572486" y="1038485"/>
                </a:cubicBezTo>
                <a:cubicBezTo>
                  <a:pt x="568585" y="1041468"/>
                  <a:pt x="565201" y="1045368"/>
                  <a:pt x="562333" y="1050187"/>
                </a:cubicBezTo>
                <a:cubicBezTo>
                  <a:pt x="559465" y="1055005"/>
                  <a:pt x="557228" y="1060397"/>
                  <a:pt x="555622" y="1066363"/>
                </a:cubicBezTo>
                <a:cubicBezTo>
                  <a:pt x="554016" y="1072328"/>
                  <a:pt x="553213" y="1078179"/>
                  <a:pt x="553213" y="1083915"/>
                </a:cubicBezTo>
                <a:lnTo>
                  <a:pt x="553213" y="1084603"/>
                </a:lnTo>
                <a:lnTo>
                  <a:pt x="699827" y="1084603"/>
                </a:lnTo>
                <a:lnTo>
                  <a:pt x="691911" y="1095617"/>
                </a:lnTo>
                <a:cubicBezTo>
                  <a:pt x="666214" y="1103647"/>
                  <a:pt x="646883" y="1115234"/>
                  <a:pt x="633919" y="1130377"/>
                </a:cubicBezTo>
                <a:cubicBezTo>
                  <a:pt x="620956" y="1145520"/>
                  <a:pt x="613212" y="1162729"/>
                  <a:pt x="610688" y="1182002"/>
                </a:cubicBezTo>
                <a:lnTo>
                  <a:pt x="586941" y="1200243"/>
                </a:lnTo>
                <a:lnTo>
                  <a:pt x="530842" y="1102844"/>
                </a:lnTo>
                <a:lnTo>
                  <a:pt x="521205" y="1102844"/>
                </a:lnTo>
                <a:lnTo>
                  <a:pt x="521205" y="1205694"/>
                </a:lnTo>
                <a:lnTo>
                  <a:pt x="521205" y="1207470"/>
                </a:lnTo>
                <a:lnTo>
                  <a:pt x="521205" y="1242519"/>
                </a:lnTo>
                <a:lnTo>
                  <a:pt x="700860" y="1242519"/>
                </a:lnTo>
                <a:lnTo>
                  <a:pt x="689158" y="1253188"/>
                </a:lnTo>
                <a:cubicBezTo>
                  <a:pt x="685487" y="1253188"/>
                  <a:pt x="680267" y="1254221"/>
                  <a:pt x="673498" y="1256286"/>
                </a:cubicBezTo>
                <a:cubicBezTo>
                  <a:pt x="666730" y="1258351"/>
                  <a:pt x="659789" y="1261219"/>
                  <a:pt x="652676" y="1264890"/>
                </a:cubicBezTo>
                <a:cubicBezTo>
                  <a:pt x="645564" y="1268561"/>
                  <a:pt x="639024" y="1272921"/>
                  <a:pt x="633059" y="1277968"/>
                </a:cubicBezTo>
                <a:cubicBezTo>
                  <a:pt x="627093" y="1283016"/>
                  <a:pt x="623078" y="1288523"/>
                  <a:pt x="621013" y="1294488"/>
                </a:cubicBezTo>
                <a:cubicBezTo>
                  <a:pt x="625143" y="1295635"/>
                  <a:pt x="628872" y="1297414"/>
                  <a:pt x="632199" y="1299823"/>
                </a:cubicBezTo>
                <a:cubicBezTo>
                  <a:pt x="635526" y="1302232"/>
                  <a:pt x="638394" y="1304928"/>
                  <a:pt x="640803" y="1307911"/>
                </a:cubicBezTo>
                <a:cubicBezTo>
                  <a:pt x="643212" y="1310893"/>
                  <a:pt x="645105" y="1314106"/>
                  <a:pt x="646481" y="1317547"/>
                </a:cubicBezTo>
                <a:cubicBezTo>
                  <a:pt x="647858" y="1320989"/>
                  <a:pt x="648546" y="1324316"/>
                  <a:pt x="648546" y="1327528"/>
                </a:cubicBezTo>
                <a:cubicBezTo>
                  <a:pt x="648546" y="1335788"/>
                  <a:pt x="645793" y="1342901"/>
                  <a:pt x="640286" y="1348866"/>
                </a:cubicBezTo>
                <a:cubicBezTo>
                  <a:pt x="634780" y="1354832"/>
                  <a:pt x="628241" y="1357815"/>
                  <a:pt x="620669" y="1357815"/>
                </a:cubicBezTo>
                <a:cubicBezTo>
                  <a:pt x="617686" y="1357815"/>
                  <a:pt x="614359" y="1357183"/>
                  <a:pt x="610688" y="1355922"/>
                </a:cubicBezTo>
                <a:cubicBezTo>
                  <a:pt x="607017" y="1354660"/>
                  <a:pt x="603633" y="1352595"/>
                  <a:pt x="600535" y="1349727"/>
                </a:cubicBezTo>
                <a:cubicBezTo>
                  <a:pt x="597438" y="1346859"/>
                  <a:pt x="594799" y="1343245"/>
                  <a:pt x="592620" y="1338885"/>
                </a:cubicBezTo>
                <a:cubicBezTo>
                  <a:pt x="590440" y="1334526"/>
                  <a:pt x="589350" y="1329249"/>
                  <a:pt x="589350" y="1323054"/>
                </a:cubicBezTo>
                <a:cubicBezTo>
                  <a:pt x="589350" y="1320530"/>
                  <a:pt x="589465" y="1318121"/>
                  <a:pt x="589694" y="1315826"/>
                </a:cubicBezTo>
                <a:cubicBezTo>
                  <a:pt x="589924" y="1313532"/>
                  <a:pt x="590383" y="1311008"/>
                  <a:pt x="591071" y="1308255"/>
                </a:cubicBezTo>
                <a:cubicBezTo>
                  <a:pt x="590383" y="1307337"/>
                  <a:pt x="589121" y="1306649"/>
                  <a:pt x="587285" y="1306190"/>
                </a:cubicBezTo>
                <a:cubicBezTo>
                  <a:pt x="585449" y="1305731"/>
                  <a:pt x="583385" y="1305501"/>
                  <a:pt x="581090" y="1305501"/>
                </a:cubicBezTo>
                <a:cubicBezTo>
                  <a:pt x="573977" y="1305501"/>
                  <a:pt x="568069" y="1307394"/>
                  <a:pt x="563366" y="1311180"/>
                </a:cubicBezTo>
                <a:cubicBezTo>
                  <a:pt x="558662" y="1314966"/>
                  <a:pt x="554819" y="1319727"/>
                  <a:pt x="551836" y="1325463"/>
                </a:cubicBezTo>
                <a:cubicBezTo>
                  <a:pt x="548853" y="1331199"/>
                  <a:pt x="546502" y="1337394"/>
                  <a:pt x="544781" y="1344048"/>
                </a:cubicBezTo>
                <a:cubicBezTo>
                  <a:pt x="543060" y="1350702"/>
                  <a:pt x="541626" y="1356897"/>
                  <a:pt x="540479" y="1362633"/>
                </a:cubicBezTo>
                <a:cubicBezTo>
                  <a:pt x="539790" y="1366074"/>
                  <a:pt x="539159" y="1369287"/>
                  <a:pt x="538586" y="1372269"/>
                </a:cubicBezTo>
                <a:cubicBezTo>
                  <a:pt x="538012" y="1375252"/>
                  <a:pt x="537266" y="1378005"/>
                  <a:pt x="536349" y="1380529"/>
                </a:cubicBezTo>
                <a:lnTo>
                  <a:pt x="521205" y="1386036"/>
                </a:lnTo>
                <a:lnTo>
                  <a:pt x="521205" y="1386408"/>
                </a:lnTo>
                <a:lnTo>
                  <a:pt x="521205" y="1388445"/>
                </a:lnTo>
                <a:lnTo>
                  <a:pt x="521205" y="1428740"/>
                </a:lnTo>
                <a:lnTo>
                  <a:pt x="700171" y="1428740"/>
                </a:lnTo>
                <a:lnTo>
                  <a:pt x="683651" y="1446637"/>
                </a:lnTo>
                <a:lnTo>
                  <a:pt x="521205" y="1446637"/>
                </a:lnTo>
                <a:lnTo>
                  <a:pt x="521205" y="1474170"/>
                </a:lnTo>
                <a:lnTo>
                  <a:pt x="504685" y="1485528"/>
                </a:lnTo>
                <a:lnTo>
                  <a:pt x="504685" y="1447325"/>
                </a:lnTo>
                <a:lnTo>
                  <a:pt x="478529" y="1467975"/>
                </a:lnTo>
                <a:cubicBezTo>
                  <a:pt x="469351" y="1461321"/>
                  <a:pt x="461607" y="1454668"/>
                  <a:pt x="455298" y="1448014"/>
                </a:cubicBezTo>
                <a:cubicBezTo>
                  <a:pt x="448988" y="1441360"/>
                  <a:pt x="443826" y="1434419"/>
                  <a:pt x="439810" y="1427192"/>
                </a:cubicBezTo>
                <a:cubicBezTo>
                  <a:pt x="435795" y="1419964"/>
                  <a:pt x="432927" y="1412335"/>
                  <a:pt x="431206" y="1404305"/>
                </a:cubicBezTo>
                <a:cubicBezTo>
                  <a:pt x="429485" y="1396274"/>
                  <a:pt x="428625" y="1387670"/>
                  <a:pt x="428625" y="1378492"/>
                </a:cubicBezTo>
                <a:close/>
                <a:moveTo>
                  <a:pt x="428625" y="2140492"/>
                </a:moveTo>
                <a:cubicBezTo>
                  <a:pt x="428625" y="2131314"/>
                  <a:pt x="429600" y="2122768"/>
                  <a:pt x="431550" y="2114852"/>
                </a:cubicBezTo>
                <a:cubicBezTo>
                  <a:pt x="433501" y="2106936"/>
                  <a:pt x="436369" y="2099192"/>
                  <a:pt x="440154" y="2091621"/>
                </a:cubicBezTo>
                <a:cubicBezTo>
                  <a:pt x="443940" y="2084049"/>
                  <a:pt x="448472" y="2076420"/>
                  <a:pt x="453749" y="2068734"/>
                </a:cubicBezTo>
                <a:cubicBezTo>
                  <a:pt x="459026" y="2061048"/>
                  <a:pt x="465106" y="2052616"/>
                  <a:pt x="471990" y="2043438"/>
                </a:cubicBezTo>
                <a:lnTo>
                  <a:pt x="486101" y="2043438"/>
                </a:lnTo>
                <a:cubicBezTo>
                  <a:pt x="481282" y="2050780"/>
                  <a:pt x="476751" y="2057950"/>
                  <a:pt x="472506" y="2064948"/>
                </a:cubicBezTo>
                <a:cubicBezTo>
                  <a:pt x="468261" y="2071946"/>
                  <a:pt x="464475" y="2079059"/>
                  <a:pt x="461149" y="2086286"/>
                </a:cubicBezTo>
                <a:cubicBezTo>
                  <a:pt x="457822" y="2093514"/>
                  <a:pt x="455240" y="2100856"/>
                  <a:pt x="453405" y="2108313"/>
                </a:cubicBezTo>
                <a:cubicBezTo>
                  <a:pt x="451569" y="2115770"/>
                  <a:pt x="450652" y="2123514"/>
                  <a:pt x="450652" y="2131544"/>
                </a:cubicBezTo>
                <a:cubicBezTo>
                  <a:pt x="450652" y="2145999"/>
                  <a:pt x="453749" y="2159249"/>
                  <a:pt x="459944" y="2171295"/>
                </a:cubicBezTo>
                <a:cubicBezTo>
                  <a:pt x="466139" y="2183341"/>
                  <a:pt x="475776" y="2194526"/>
                  <a:pt x="488854" y="2204851"/>
                </a:cubicBezTo>
                <a:lnTo>
                  <a:pt x="504685" y="2194182"/>
                </a:lnTo>
                <a:lnTo>
                  <a:pt x="504685" y="2162147"/>
                </a:lnTo>
                <a:lnTo>
                  <a:pt x="504685" y="2161142"/>
                </a:lnTo>
                <a:lnTo>
                  <a:pt x="504685" y="2003487"/>
                </a:lnTo>
                <a:lnTo>
                  <a:pt x="521205" y="1990064"/>
                </a:lnTo>
                <a:lnTo>
                  <a:pt x="521205" y="2020007"/>
                </a:lnTo>
                <a:lnTo>
                  <a:pt x="700860" y="2020007"/>
                </a:lnTo>
                <a:lnTo>
                  <a:pt x="691567" y="2029987"/>
                </a:lnTo>
                <a:cubicBezTo>
                  <a:pt x="666099" y="2038018"/>
                  <a:pt x="647170" y="2050063"/>
                  <a:pt x="634780" y="2066125"/>
                </a:cubicBezTo>
                <a:cubicBezTo>
                  <a:pt x="622390" y="2082186"/>
                  <a:pt x="614589" y="2100656"/>
                  <a:pt x="611377" y="2121535"/>
                </a:cubicBezTo>
                <a:lnTo>
                  <a:pt x="587285" y="2141153"/>
                </a:lnTo>
                <a:lnTo>
                  <a:pt x="530842" y="2038247"/>
                </a:lnTo>
                <a:lnTo>
                  <a:pt x="521205" y="2038247"/>
                </a:lnTo>
                <a:lnTo>
                  <a:pt x="521205" y="2148408"/>
                </a:lnTo>
                <a:lnTo>
                  <a:pt x="521205" y="2150789"/>
                </a:lnTo>
                <a:lnTo>
                  <a:pt x="521205" y="2190740"/>
                </a:lnTo>
                <a:lnTo>
                  <a:pt x="700171" y="2190740"/>
                </a:lnTo>
                <a:lnTo>
                  <a:pt x="683651" y="2208637"/>
                </a:lnTo>
                <a:lnTo>
                  <a:pt x="521205" y="2208637"/>
                </a:lnTo>
                <a:lnTo>
                  <a:pt x="521205" y="2232524"/>
                </a:lnTo>
                <a:lnTo>
                  <a:pt x="521205" y="2236170"/>
                </a:lnTo>
                <a:lnTo>
                  <a:pt x="521205" y="2271070"/>
                </a:lnTo>
                <a:lnTo>
                  <a:pt x="700171" y="2271070"/>
                </a:lnTo>
                <a:lnTo>
                  <a:pt x="683651" y="2288967"/>
                </a:lnTo>
                <a:lnTo>
                  <a:pt x="548050" y="2288967"/>
                </a:lnTo>
                <a:cubicBezTo>
                  <a:pt x="546444" y="2288967"/>
                  <a:pt x="544264" y="2289598"/>
                  <a:pt x="541511" y="2290860"/>
                </a:cubicBezTo>
                <a:cubicBezTo>
                  <a:pt x="538758" y="2292122"/>
                  <a:pt x="536004" y="2293671"/>
                  <a:pt x="533251" y="2295506"/>
                </a:cubicBezTo>
                <a:cubicBezTo>
                  <a:pt x="530498" y="2297342"/>
                  <a:pt x="527974" y="2299235"/>
                  <a:pt x="525680" y="2301185"/>
                </a:cubicBezTo>
                <a:cubicBezTo>
                  <a:pt x="523385" y="2303135"/>
                  <a:pt x="521894" y="2304913"/>
                  <a:pt x="521205" y="2306519"/>
                </a:cubicBezTo>
                <a:lnTo>
                  <a:pt x="521205" y="2306817"/>
                </a:lnTo>
                <a:lnTo>
                  <a:pt x="521205" y="2321663"/>
                </a:lnTo>
                <a:lnTo>
                  <a:pt x="521205" y="2399053"/>
                </a:lnTo>
                <a:lnTo>
                  <a:pt x="528777" y="2399053"/>
                </a:lnTo>
                <a:cubicBezTo>
                  <a:pt x="530613" y="2388040"/>
                  <a:pt x="533710" y="2378403"/>
                  <a:pt x="538069" y="2370143"/>
                </a:cubicBezTo>
                <a:cubicBezTo>
                  <a:pt x="542429" y="2361883"/>
                  <a:pt x="547534" y="2354942"/>
                  <a:pt x="553385" y="2349321"/>
                </a:cubicBezTo>
                <a:cubicBezTo>
                  <a:pt x="559236" y="2343700"/>
                  <a:pt x="565545" y="2339513"/>
                  <a:pt x="572314" y="2336759"/>
                </a:cubicBezTo>
                <a:cubicBezTo>
                  <a:pt x="579082" y="2334006"/>
                  <a:pt x="585794" y="2332629"/>
                  <a:pt x="592448" y="2332629"/>
                </a:cubicBezTo>
                <a:cubicBezTo>
                  <a:pt x="596348" y="2332629"/>
                  <a:pt x="600650" y="2333260"/>
                  <a:pt x="605354" y="2334522"/>
                </a:cubicBezTo>
                <a:cubicBezTo>
                  <a:pt x="610057" y="2335784"/>
                  <a:pt x="614589" y="2337677"/>
                  <a:pt x="618948" y="2340201"/>
                </a:cubicBezTo>
                <a:cubicBezTo>
                  <a:pt x="623308" y="2342725"/>
                  <a:pt x="626921" y="2345880"/>
                  <a:pt x="629789" y="2349665"/>
                </a:cubicBezTo>
                <a:cubicBezTo>
                  <a:pt x="632657" y="2353451"/>
                  <a:pt x="634092" y="2357868"/>
                  <a:pt x="634092" y="2362916"/>
                </a:cubicBezTo>
                <a:cubicBezTo>
                  <a:pt x="634092" y="2367734"/>
                  <a:pt x="632313" y="2372438"/>
                  <a:pt x="628757" y="2377027"/>
                </a:cubicBezTo>
                <a:cubicBezTo>
                  <a:pt x="625201" y="2381615"/>
                  <a:pt x="620210" y="2383910"/>
                  <a:pt x="613786" y="2383910"/>
                </a:cubicBezTo>
                <a:cubicBezTo>
                  <a:pt x="611721" y="2383910"/>
                  <a:pt x="609426" y="2383508"/>
                  <a:pt x="606902" y="2382705"/>
                </a:cubicBezTo>
                <a:cubicBezTo>
                  <a:pt x="604379" y="2381902"/>
                  <a:pt x="601969" y="2380640"/>
                  <a:pt x="599675" y="2378920"/>
                </a:cubicBezTo>
                <a:cubicBezTo>
                  <a:pt x="597381" y="2377199"/>
                  <a:pt x="595488" y="2375019"/>
                  <a:pt x="593996" y="2372380"/>
                </a:cubicBezTo>
                <a:cubicBezTo>
                  <a:pt x="592505" y="2369742"/>
                  <a:pt x="591759" y="2366702"/>
                  <a:pt x="591759" y="2363260"/>
                </a:cubicBezTo>
                <a:cubicBezTo>
                  <a:pt x="591759" y="2361424"/>
                  <a:pt x="592161" y="2359359"/>
                  <a:pt x="592964" y="2357065"/>
                </a:cubicBezTo>
                <a:cubicBezTo>
                  <a:pt x="593767" y="2354770"/>
                  <a:pt x="594513" y="2352705"/>
                  <a:pt x="595201" y="2350870"/>
                </a:cubicBezTo>
                <a:cubicBezTo>
                  <a:pt x="591989" y="2349264"/>
                  <a:pt x="588547" y="2348461"/>
                  <a:pt x="584876" y="2348461"/>
                </a:cubicBezTo>
                <a:cubicBezTo>
                  <a:pt x="580516" y="2348461"/>
                  <a:pt x="576386" y="2349952"/>
                  <a:pt x="572486" y="2352935"/>
                </a:cubicBezTo>
                <a:cubicBezTo>
                  <a:pt x="568585" y="2355918"/>
                  <a:pt x="565201" y="2359818"/>
                  <a:pt x="562333" y="2364637"/>
                </a:cubicBezTo>
                <a:cubicBezTo>
                  <a:pt x="559465" y="2369455"/>
                  <a:pt x="557228" y="2374847"/>
                  <a:pt x="555622" y="2380812"/>
                </a:cubicBezTo>
                <a:cubicBezTo>
                  <a:pt x="554016" y="2386778"/>
                  <a:pt x="553213" y="2392629"/>
                  <a:pt x="553213" y="2398365"/>
                </a:cubicBezTo>
                <a:lnTo>
                  <a:pt x="553213" y="2399053"/>
                </a:lnTo>
                <a:lnTo>
                  <a:pt x="699827" y="2399053"/>
                </a:lnTo>
                <a:lnTo>
                  <a:pt x="691911" y="2410066"/>
                </a:lnTo>
                <a:cubicBezTo>
                  <a:pt x="666214" y="2418097"/>
                  <a:pt x="646883" y="2429684"/>
                  <a:pt x="633919" y="2444827"/>
                </a:cubicBezTo>
                <a:cubicBezTo>
                  <a:pt x="620956" y="2459970"/>
                  <a:pt x="613212" y="2477179"/>
                  <a:pt x="610688" y="2496452"/>
                </a:cubicBezTo>
                <a:lnTo>
                  <a:pt x="586941" y="2514693"/>
                </a:lnTo>
                <a:lnTo>
                  <a:pt x="530842" y="2417294"/>
                </a:lnTo>
                <a:lnTo>
                  <a:pt x="521205" y="2417294"/>
                </a:lnTo>
                <a:lnTo>
                  <a:pt x="521205" y="2521920"/>
                </a:lnTo>
                <a:lnTo>
                  <a:pt x="504685" y="2533278"/>
                </a:lnTo>
                <a:lnTo>
                  <a:pt x="504685" y="2334741"/>
                </a:lnTo>
                <a:lnTo>
                  <a:pt x="504685" y="2319551"/>
                </a:lnTo>
                <a:lnTo>
                  <a:pt x="504685" y="2303766"/>
                </a:lnTo>
                <a:cubicBezTo>
                  <a:pt x="507898" y="2299407"/>
                  <a:pt x="510422" y="2296137"/>
                  <a:pt x="512257" y="2293957"/>
                </a:cubicBezTo>
                <a:cubicBezTo>
                  <a:pt x="514093" y="2291778"/>
                  <a:pt x="516272" y="2290114"/>
                  <a:pt x="518796" y="2288967"/>
                </a:cubicBezTo>
                <a:lnTo>
                  <a:pt x="470957" y="2288967"/>
                </a:lnTo>
                <a:cubicBezTo>
                  <a:pt x="473711" y="2284378"/>
                  <a:pt x="477955" y="2280879"/>
                  <a:pt x="483691" y="2278470"/>
                </a:cubicBezTo>
                <a:cubicBezTo>
                  <a:pt x="489427" y="2276061"/>
                  <a:pt x="494590" y="2274283"/>
                  <a:pt x="499179" y="2273135"/>
                </a:cubicBezTo>
                <a:lnTo>
                  <a:pt x="504685" y="2271414"/>
                </a:lnTo>
                <a:lnTo>
                  <a:pt x="504685" y="2247528"/>
                </a:lnTo>
                <a:lnTo>
                  <a:pt x="504685" y="2245602"/>
                </a:lnTo>
                <a:lnTo>
                  <a:pt x="504685" y="2209325"/>
                </a:lnTo>
                <a:lnTo>
                  <a:pt x="478529" y="2229975"/>
                </a:lnTo>
                <a:cubicBezTo>
                  <a:pt x="469351" y="2223321"/>
                  <a:pt x="461607" y="2216667"/>
                  <a:pt x="455298" y="2210014"/>
                </a:cubicBezTo>
                <a:cubicBezTo>
                  <a:pt x="448988" y="2203360"/>
                  <a:pt x="443826" y="2196419"/>
                  <a:pt x="439810" y="2189192"/>
                </a:cubicBezTo>
                <a:cubicBezTo>
                  <a:pt x="435795" y="2181964"/>
                  <a:pt x="432927" y="2174335"/>
                  <a:pt x="431206" y="2166305"/>
                </a:cubicBezTo>
                <a:cubicBezTo>
                  <a:pt x="429485" y="2158274"/>
                  <a:pt x="428625" y="2149670"/>
                  <a:pt x="428625" y="2140492"/>
                </a:cubicBezTo>
                <a:close/>
                <a:moveTo>
                  <a:pt x="428625" y="3950242"/>
                </a:moveTo>
                <a:cubicBezTo>
                  <a:pt x="428625" y="3941064"/>
                  <a:pt x="429600" y="3932518"/>
                  <a:pt x="431550" y="3924602"/>
                </a:cubicBezTo>
                <a:cubicBezTo>
                  <a:pt x="433501" y="3916686"/>
                  <a:pt x="436369" y="3908942"/>
                  <a:pt x="440154" y="3901371"/>
                </a:cubicBezTo>
                <a:cubicBezTo>
                  <a:pt x="443940" y="3893799"/>
                  <a:pt x="448472" y="3886170"/>
                  <a:pt x="453749" y="3878484"/>
                </a:cubicBezTo>
                <a:cubicBezTo>
                  <a:pt x="459026" y="3870798"/>
                  <a:pt x="465106" y="3862366"/>
                  <a:pt x="471990" y="3853188"/>
                </a:cubicBezTo>
                <a:lnTo>
                  <a:pt x="486101" y="3853188"/>
                </a:lnTo>
                <a:cubicBezTo>
                  <a:pt x="481282" y="3860530"/>
                  <a:pt x="476751" y="3867700"/>
                  <a:pt x="472506" y="3874698"/>
                </a:cubicBezTo>
                <a:cubicBezTo>
                  <a:pt x="468261" y="3881696"/>
                  <a:pt x="464475" y="3888809"/>
                  <a:pt x="461149" y="3896036"/>
                </a:cubicBezTo>
                <a:cubicBezTo>
                  <a:pt x="457822" y="3903264"/>
                  <a:pt x="455240" y="3910606"/>
                  <a:pt x="453405" y="3918063"/>
                </a:cubicBezTo>
                <a:cubicBezTo>
                  <a:pt x="451569" y="3925520"/>
                  <a:pt x="450652" y="3933264"/>
                  <a:pt x="450652" y="3941294"/>
                </a:cubicBezTo>
                <a:cubicBezTo>
                  <a:pt x="450652" y="3955749"/>
                  <a:pt x="453749" y="3968999"/>
                  <a:pt x="459944" y="3981045"/>
                </a:cubicBezTo>
                <a:cubicBezTo>
                  <a:pt x="466139" y="3993091"/>
                  <a:pt x="475776" y="4004276"/>
                  <a:pt x="488854" y="4014601"/>
                </a:cubicBezTo>
                <a:lnTo>
                  <a:pt x="504685" y="4003932"/>
                </a:lnTo>
                <a:lnTo>
                  <a:pt x="504685" y="3971208"/>
                </a:lnTo>
                <a:lnTo>
                  <a:pt x="504685" y="3970892"/>
                </a:lnTo>
                <a:lnTo>
                  <a:pt x="504685" y="3728572"/>
                </a:lnTo>
                <a:lnTo>
                  <a:pt x="521205" y="3715838"/>
                </a:lnTo>
                <a:lnTo>
                  <a:pt x="521205" y="3806009"/>
                </a:lnTo>
                <a:lnTo>
                  <a:pt x="542888" y="3806009"/>
                </a:lnTo>
                <a:cubicBezTo>
                  <a:pt x="542888" y="3794537"/>
                  <a:pt x="544379" y="3784499"/>
                  <a:pt x="547362" y="3775895"/>
                </a:cubicBezTo>
                <a:cubicBezTo>
                  <a:pt x="550345" y="3767291"/>
                  <a:pt x="554245" y="3760178"/>
                  <a:pt x="559064" y="3754557"/>
                </a:cubicBezTo>
                <a:cubicBezTo>
                  <a:pt x="563882" y="3748935"/>
                  <a:pt x="569388" y="3744691"/>
                  <a:pt x="575583" y="3741823"/>
                </a:cubicBezTo>
                <a:cubicBezTo>
                  <a:pt x="581778" y="3738954"/>
                  <a:pt x="588203" y="3737521"/>
                  <a:pt x="594857" y="3737521"/>
                </a:cubicBezTo>
                <a:cubicBezTo>
                  <a:pt x="605640" y="3737521"/>
                  <a:pt x="614359" y="3740216"/>
                  <a:pt x="621013" y="3745608"/>
                </a:cubicBezTo>
                <a:cubicBezTo>
                  <a:pt x="627667" y="3751000"/>
                  <a:pt x="630994" y="3757711"/>
                  <a:pt x="630994" y="3765742"/>
                </a:cubicBezTo>
                <a:cubicBezTo>
                  <a:pt x="630994" y="3771478"/>
                  <a:pt x="629158" y="3776124"/>
                  <a:pt x="625487" y="3779681"/>
                </a:cubicBezTo>
                <a:cubicBezTo>
                  <a:pt x="621816" y="3783237"/>
                  <a:pt x="617572" y="3785015"/>
                  <a:pt x="612753" y="3785015"/>
                </a:cubicBezTo>
                <a:cubicBezTo>
                  <a:pt x="608623" y="3785015"/>
                  <a:pt x="604551" y="3783352"/>
                  <a:pt x="600535" y="3780025"/>
                </a:cubicBezTo>
                <a:cubicBezTo>
                  <a:pt x="596520" y="3776698"/>
                  <a:pt x="594513" y="3772396"/>
                  <a:pt x="594513" y="3767119"/>
                </a:cubicBezTo>
                <a:cubicBezTo>
                  <a:pt x="594513" y="3765283"/>
                  <a:pt x="594742" y="3763448"/>
                  <a:pt x="595201" y="3761612"/>
                </a:cubicBezTo>
                <a:cubicBezTo>
                  <a:pt x="595660" y="3759776"/>
                  <a:pt x="596463" y="3757826"/>
                  <a:pt x="597610" y="3755761"/>
                </a:cubicBezTo>
                <a:cubicBezTo>
                  <a:pt x="595316" y="3753696"/>
                  <a:pt x="591874" y="3752664"/>
                  <a:pt x="587285" y="3752664"/>
                </a:cubicBezTo>
                <a:cubicBezTo>
                  <a:pt x="584991" y="3752664"/>
                  <a:pt x="582696" y="3753295"/>
                  <a:pt x="580402" y="3754557"/>
                </a:cubicBezTo>
                <a:cubicBezTo>
                  <a:pt x="578107" y="3755818"/>
                  <a:pt x="575985" y="3757884"/>
                  <a:pt x="574035" y="3760752"/>
                </a:cubicBezTo>
                <a:cubicBezTo>
                  <a:pt x="572084" y="3763620"/>
                  <a:pt x="570478" y="3767348"/>
                  <a:pt x="569216" y="3771937"/>
                </a:cubicBezTo>
                <a:cubicBezTo>
                  <a:pt x="567954" y="3776526"/>
                  <a:pt x="567323" y="3782147"/>
                  <a:pt x="567323" y="3788801"/>
                </a:cubicBezTo>
                <a:cubicBezTo>
                  <a:pt x="567323" y="3791095"/>
                  <a:pt x="567381" y="3793677"/>
                  <a:pt x="567496" y="3796545"/>
                </a:cubicBezTo>
                <a:cubicBezTo>
                  <a:pt x="567610" y="3799413"/>
                  <a:pt x="567897" y="3802568"/>
                  <a:pt x="568356" y="3806009"/>
                </a:cubicBezTo>
                <a:lnTo>
                  <a:pt x="699827" y="3806009"/>
                </a:lnTo>
                <a:lnTo>
                  <a:pt x="691223" y="3817711"/>
                </a:lnTo>
                <a:cubicBezTo>
                  <a:pt x="670573" y="3819088"/>
                  <a:pt x="654569" y="3823734"/>
                  <a:pt x="643212" y="3831650"/>
                </a:cubicBezTo>
                <a:cubicBezTo>
                  <a:pt x="631854" y="3839565"/>
                  <a:pt x="624570" y="3849374"/>
                  <a:pt x="621357" y="3861076"/>
                </a:cubicBezTo>
                <a:cubicBezTo>
                  <a:pt x="622505" y="3860846"/>
                  <a:pt x="624340" y="3860731"/>
                  <a:pt x="626864" y="3860731"/>
                </a:cubicBezTo>
                <a:cubicBezTo>
                  <a:pt x="630076" y="3860731"/>
                  <a:pt x="632887" y="3861420"/>
                  <a:pt x="635296" y="3862797"/>
                </a:cubicBezTo>
                <a:cubicBezTo>
                  <a:pt x="637705" y="3864173"/>
                  <a:pt x="639655" y="3865894"/>
                  <a:pt x="641147" y="3867959"/>
                </a:cubicBezTo>
                <a:cubicBezTo>
                  <a:pt x="642638" y="3870024"/>
                  <a:pt x="643728" y="3872261"/>
                  <a:pt x="644416" y="3874670"/>
                </a:cubicBezTo>
                <a:cubicBezTo>
                  <a:pt x="645105" y="3877079"/>
                  <a:pt x="645449" y="3879431"/>
                  <a:pt x="645449" y="3881726"/>
                </a:cubicBezTo>
                <a:cubicBezTo>
                  <a:pt x="645449" y="3884479"/>
                  <a:pt x="644818" y="3887232"/>
                  <a:pt x="643556" y="3889986"/>
                </a:cubicBezTo>
                <a:cubicBezTo>
                  <a:pt x="642294" y="3892739"/>
                  <a:pt x="640688" y="3895148"/>
                  <a:pt x="638738" y="3897213"/>
                </a:cubicBezTo>
                <a:cubicBezTo>
                  <a:pt x="636787" y="3899278"/>
                  <a:pt x="634608" y="3900999"/>
                  <a:pt x="632199" y="3902375"/>
                </a:cubicBezTo>
                <a:cubicBezTo>
                  <a:pt x="629789" y="3903752"/>
                  <a:pt x="627438" y="3904440"/>
                  <a:pt x="625143" y="3904440"/>
                </a:cubicBezTo>
                <a:cubicBezTo>
                  <a:pt x="619178" y="3904440"/>
                  <a:pt x="613728" y="3902089"/>
                  <a:pt x="608795" y="3897385"/>
                </a:cubicBezTo>
                <a:cubicBezTo>
                  <a:pt x="603862" y="3892681"/>
                  <a:pt x="600593" y="3886544"/>
                  <a:pt x="598987" y="3878972"/>
                </a:cubicBezTo>
                <a:cubicBezTo>
                  <a:pt x="597151" y="3878513"/>
                  <a:pt x="595545" y="3878169"/>
                  <a:pt x="594168" y="3877940"/>
                </a:cubicBezTo>
                <a:cubicBezTo>
                  <a:pt x="592792" y="3877710"/>
                  <a:pt x="591644" y="3877596"/>
                  <a:pt x="590727" y="3877596"/>
                </a:cubicBezTo>
                <a:cubicBezTo>
                  <a:pt x="587744" y="3877596"/>
                  <a:pt x="584646" y="3878054"/>
                  <a:pt x="581434" y="3878972"/>
                </a:cubicBezTo>
                <a:cubicBezTo>
                  <a:pt x="578222" y="3879890"/>
                  <a:pt x="575297" y="3881324"/>
                  <a:pt x="572658" y="3883274"/>
                </a:cubicBezTo>
                <a:cubicBezTo>
                  <a:pt x="570019" y="3885225"/>
                  <a:pt x="567897" y="3887748"/>
                  <a:pt x="566291" y="3890846"/>
                </a:cubicBezTo>
                <a:cubicBezTo>
                  <a:pt x="564685" y="3893943"/>
                  <a:pt x="563882" y="3897672"/>
                  <a:pt x="563882" y="3902031"/>
                </a:cubicBezTo>
                <a:cubicBezTo>
                  <a:pt x="563882" y="3904096"/>
                  <a:pt x="564341" y="3907079"/>
                  <a:pt x="565258" y="3910980"/>
                </a:cubicBezTo>
                <a:cubicBezTo>
                  <a:pt x="567553" y="3910521"/>
                  <a:pt x="569847" y="3910291"/>
                  <a:pt x="572142" y="3910291"/>
                </a:cubicBezTo>
                <a:cubicBezTo>
                  <a:pt x="577878" y="3910291"/>
                  <a:pt x="582581" y="3912414"/>
                  <a:pt x="586253" y="3916658"/>
                </a:cubicBezTo>
                <a:cubicBezTo>
                  <a:pt x="589924" y="3920903"/>
                  <a:pt x="591759" y="3925435"/>
                  <a:pt x="591759" y="3930253"/>
                </a:cubicBezTo>
                <a:cubicBezTo>
                  <a:pt x="591759" y="3933695"/>
                  <a:pt x="591128" y="3936792"/>
                  <a:pt x="589866" y="3939545"/>
                </a:cubicBezTo>
                <a:cubicBezTo>
                  <a:pt x="588604" y="3942299"/>
                  <a:pt x="587056" y="3944650"/>
                  <a:pt x="585220" y="3946601"/>
                </a:cubicBezTo>
                <a:cubicBezTo>
                  <a:pt x="583385" y="3948551"/>
                  <a:pt x="581377" y="3949985"/>
                  <a:pt x="579197" y="3950903"/>
                </a:cubicBezTo>
                <a:cubicBezTo>
                  <a:pt x="577017" y="3951821"/>
                  <a:pt x="575010" y="3952279"/>
                  <a:pt x="573174" y="3952279"/>
                </a:cubicBezTo>
                <a:cubicBezTo>
                  <a:pt x="566062" y="3952279"/>
                  <a:pt x="559924" y="3949526"/>
                  <a:pt x="554761" y="3944020"/>
                </a:cubicBezTo>
                <a:cubicBezTo>
                  <a:pt x="549599" y="3938513"/>
                  <a:pt x="546788" y="3931974"/>
                  <a:pt x="546329" y="3924402"/>
                </a:cubicBezTo>
                <a:cubicBezTo>
                  <a:pt x="540364" y="3926237"/>
                  <a:pt x="535144" y="3929335"/>
                  <a:pt x="530670" y="3933695"/>
                </a:cubicBezTo>
                <a:cubicBezTo>
                  <a:pt x="526196" y="3938054"/>
                  <a:pt x="523041" y="3943446"/>
                  <a:pt x="521205" y="3949870"/>
                </a:cubicBezTo>
                <a:lnTo>
                  <a:pt x="521205" y="3958158"/>
                </a:lnTo>
                <a:lnTo>
                  <a:pt x="521205" y="3959851"/>
                </a:lnTo>
                <a:lnTo>
                  <a:pt x="521205" y="4000491"/>
                </a:lnTo>
                <a:lnTo>
                  <a:pt x="700171" y="4000491"/>
                </a:lnTo>
                <a:lnTo>
                  <a:pt x="683651" y="4018387"/>
                </a:lnTo>
                <a:lnTo>
                  <a:pt x="521205" y="4018387"/>
                </a:lnTo>
                <a:lnTo>
                  <a:pt x="521205" y="4044023"/>
                </a:lnTo>
                <a:lnTo>
                  <a:pt x="521205" y="4045920"/>
                </a:lnTo>
                <a:lnTo>
                  <a:pt x="521205" y="4169643"/>
                </a:lnTo>
                <a:lnTo>
                  <a:pt x="601740" y="4169643"/>
                </a:lnTo>
                <a:cubicBezTo>
                  <a:pt x="588662" y="4157941"/>
                  <a:pt x="576731" y="4146641"/>
                  <a:pt x="565947" y="4135743"/>
                </a:cubicBezTo>
                <a:cubicBezTo>
                  <a:pt x="555163" y="4124844"/>
                  <a:pt x="546329" y="4112970"/>
                  <a:pt x="539446" y="4100121"/>
                </a:cubicBezTo>
                <a:lnTo>
                  <a:pt x="557343" y="4067082"/>
                </a:lnTo>
                <a:cubicBezTo>
                  <a:pt x="568815" y="4076489"/>
                  <a:pt x="580746" y="4082741"/>
                  <a:pt x="593136" y="4085839"/>
                </a:cubicBezTo>
                <a:cubicBezTo>
                  <a:pt x="605526" y="4088936"/>
                  <a:pt x="618030" y="4090485"/>
                  <a:pt x="630650" y="4090485"/>
                </a:cubicBezTo>
                <a:cubicBezTo>
                  <a:pt x="636615" y="4090485"/>
                  <a:pt x="642524" y="4090198"/>
                  <a:pt x="648374" y="4089624"/>
                </a:cubicBezTo>
                <a:cubicBezTo>
                  <a:pt x="654225" y="4089051"/>
                  <a:pt x="660191" y="4088133"/>
                  <a:pt x="666271" y="4086871"/>
                </a:cubicBezTo>
                <a:cubicBezTo>
                  <a:pt x="672351" y="4085609"/>
                  <a:pt x="678718" y="4084061"/>
                  <a:pt x="685372" y="4082225"/>
                </a:cubicBezTo>
                <a:cubicBezTo>
                  <a:pt x="692026" y="4080389"/>
                  <a:pt x="699253" y="4078210"/>
                  <a:pt x="707054" y="4075686"/>
                </a:cubicBezTo>
                <a:lnTo>
                  <a:pt x="700860" y="4089108"/>
                </a:lnTo>
                <a:cubicBezTo>
                  <a:pt x="685716" y="4095762"/>
                  <a:pt x="670688" y="4101154"/>
                  <a:pt x="655774" y="4105284"/>
                </a:cubicBezTo>
                <a:cubicBezTo>
                  <a:pt x="640860" y="4109414"/>
                  <a:pt x="625832" y="4111479"/>
                  <a:pt x="610688" y="4111479"/>
                </a:cubicBezTo>
                <a:cubicBezTo>
                  <a:pt x="604723" y="4111479"/>
                  <a:pt x="598815" y="4111135"/>
                  <a:pt x="592964" y="4110446"/>
                </a:cubicBezTo>
                <a:cubicBezTo>
                  <a:pt x="587113" y="4109758"/>
                  <a:pt x="581434" y="4108496"/>
                  <a:pt x="575928" y="4106661"/>
                </a:cubicBezTo>
                <a:cubicBezTo>
                  <a:pt x="581664" y="4114003"/>
                  <a:pt x="588031" y="4120771"/>
                  <a:pt x="595029" y="4126966"/>
                </a:cubicBezTo>
                <a:cubicBezTo>
                  <a:pt x="602027" y="4133161"/>
                  <a:pt x="608967" y="4139242"/>
                  <a:pt x="615851" y="4145207"/>
                </a:cubicBezTo>
                <a:lnTo>
                  <a:pt x="637189" y="4163792"/>
                </a:lnTo>
                <a:lnTo>
                  <a:pt x="616195" y="4187884"/>
                </a:lnTo>
                <a:lnTo>
                  <a:pt x="521205" y="4187884"/>
                </a:lnTo>
                <a:lnTo>
                  <a:pt x="521205" y="4208189"/>
                </a:lnTo>
                <a:lnTo>
                  <a:pt x="504685" y="4219547"/>
                </a:lnTo>
                <a:lnTo>
                  <a:pt x="504685" y="4057278"/>
                </a:lnTo>
                <a:lnTo>
                  <a:pt x="504685" y="4057101"/>
                </a:lnTo>
                <a:lnTo>
                  <a:pt x="504685" y="4019075"/>
                </a:lnTo>
                <a:lnTo>
                  <a:pt x="478529" y="4039725"/>
                </a:lnTo>
                <a:cubicBezTo>
                  <a:pt x="469351" y="4033071"/>
                  <a:pt x="461607" y="4026417"/>
                  <a:pt x="455298" y="4019764"/>
                </a:cubicBezTo>
                <a:cubicBezTo>
                  <a:pt x="448988" y="4013110"/>
                  <a:pt x="443826" y="4006169"/>
                  <a:pt x="439810" y="3998942"/>
                </a:cubicBezTo>
                <a:cubicBezTo>
                  <a:pt x="435795" y="3991714"/>
                  <a:pt x="432927" y="3984085"/>
                  <a:pt x="431206" y="3976055"/>
                </a:cubicBezTo>
                <a:cubicBezTo>
                  <a:pt x="429485" y="3968024"/>
                  <a:pt x="428625" y="3959420"/>
                  <a:pt x="428625" y="3950242"/>
                </a:cubicBezTo>
                <a:close/>
                <a:moveTo>
                  <a:pt x="220610" y="1678688"/>
                </a:moveTo>
                <a:cubicBezTo>
                  <a:pt x="220610" y="1673411"/>
                  <a:pt x="222388" y="1668822"/>
                  <a:pt x="225944" y="1664921"/>
                </a:cubicBezTo>
                <a:cubicBezTo>
                  <a:pt x="229501" y="1661021"/>
                  <a:pt x="233917" y="1659070"/>
                  <a:pt x="239195" y="1659070"/>
                </a:cubicBezTo>
                <a:cubicBezTo>
                  <a:pt x="244472" y="1659070"/>
                  <a:pt x="248889" y="1661021"/>
                  <a:pt x="252445" y="1664921"/>
                </a:cubicBezTo>
                <a:cubicBezTo>
                  <a:pt x="256001" y="1668822"/>
                  <a:pt x="257780" y="1673411"/>
                  <a:pt x="257780" y="1678688"/>
                </a:cubicBezTo>
                <a:cubicBezTo>
                  <a:pt x="257780" y="1684424"/>
                  <a:pt x="256001" y="1689128"/>
                  <a:pt x="252445" y="1692799"/>
                </a:cubicBezTo>
                <a:cubicBezTo>
                  <a:pt x="248889" y="1696470"/>
                  <a:pt x="244472" y="1698305"/>
                  <a:pt x="239195" y="1698305"/>
                </a:cubicBezTo>
                <a:cubicBezTo>
                  <a:pt x="233917" y="1698305"/>
                  <a:pt x="229501" y="1696470"/>
                  <a:pt x="225944" y="1692799"/>
                </a:cubicBezTo>
                <a:cubicBezTo>
                  <a:pt x="222388" y="1689128"/>
                  <a:pt x="220610" y="1684424"/>
                  <a:pt x="220610" y="1678688"/>
                </a:cubicBezTo>
                <a:close/>
                <a:moveTo>
                  <a:pt x="186193" y="4045371"/>
                </a:moveTo>
                <a:cubicBezTo>
                  <a:pt x="186193" y="4049731"/>
                  <a:pt x="187455" y="4053803"/>
                  <a:pt x="189979" y="4057589"/>
                </a:cubicBezTo>
                <a:cubicBezTo>
                  <a:pt x="192503" y="4061375"/>
                  <a:pt x="195486" y="4064702"/>
                  <a:pt x="198927" y="4067570"/>
                </a:cubicBezTo>
                <a:cubicBezTo>
                  <a:pt x="202369" y="4070438"/>
                  <a:pt x="205868" y="4072675"/>
                  <a:pt x="209424" y="4074281"/>
                </a:cubicBezTo>
                <a:cubicBezTo>
                  <a:pt x="212981" y="4075887"/>
                  <a:pt x="215791" y="4076690"/>
                  <a:pt x="217856" y="4076690"/>
                </a:cubicBezTo>
                <a:cubicBezTo>
                  <a:pt x="222216" y="4076690"/>
                  <a:pt x="225830" y="4075429"/>
                  <a:pt x="228698" y="4072905"/>
                </a:cubicBezTo>
                <a:cubicBezTo>
                  <a:pt x="231566" y="4070381"/>
                  <a:pt x="233000" y="4067054"/>
                  <a:pt x="233000" y="4062924"/>
                </a:cubicBezTo>
                <a:cubicBezTo>
                  <a:pt x="233000" y="4059253"/>
                  <a:pt x="231967" y="4055582"/>
                  <a:pt x="229902" y="4051910"/>
                </a:cubicBezTo>
                <a:cubicBezTo>
                  <a:pt x="227837" y="4048239"/>
                  <a:pt x="225256" y="4044855"/>
                  <a:pt x="222158" y="4041758"/>
                </a:cubicBezTo>
                <a:cubicBezTo>
                  <a:pt x="219061" y="4038660"/>
                  <a:pt x="215619" y="4036136"/>
                  <a:pt x="211834" y="4034186"/>
                </a:cubicBezTo>
                <a:cubicBezTo>
                  <a:pt x="208048" y="4032236"/>
                  <a:pt x="204434" y="4031261"/>
                  <a:pt x="200992" y="4031261"/>
                </a:cubicBezTo>
                <a:cubicBezTo>
                  <a:pt x="197321" y="4031261"/>
                  <a:pt x="193937" y="4032637"/>
                  <a:pt x="190839" y="4035391"/>
                </a:cubicBezTo>
                <a:cubicBezTo>
                  <a:pt x="187742" y="4038144"/>
                  <a:pt x="186193" y="4041471"/>
                  <a:pt x="186193" y="4045371"/>
                </a:cubicBezTo>
                <a:close/>
                <a:moveTo>
                  <a:pt x="170362" y="4049501"/>
                </a:moveTo>
                <a:cubicBezTo>
                  <a:pt x="170362" y="4038718"/>
                  <a:pt x="173516" y="4029827"/>
                  <a:pt x="179826" y="4022829"/>
                </a:cubicBezTo>
                <a:cubicBezTo>
                  <a:pt x="186136" y="4015831"/>
                  <a:pt x="194338" y="4012331"/>
                  <a:pt x="204434" y="4012331"/>
                </a:cubicBezTo>
                <a:cubicBezTo>
                  <a:pt x="211088" y="4012331"/>
                  <a:pt x="217168" y="4013708"/>
                  <a:pt x="222675" y="4016461"/>
                </a:cubicBezTo>
                <a:cubicBezTo>
                  <a:pt x="228181" y="4019215"/>
                  <a:pt x="232942" y="4022829"/>
                  <a:pt x="236958" y="4027303"/>
                </a:cubicBezTo>
                <a:cubicBezTo>
                  <a:pt x="240973" y="4031777"/>
                  <a:pt x="244128" y="4036710"/>
                  <a:pt x="246422" y="4042102"/>
                </a:cubicBezTo>
                <a:cubicBezTo>
                  <a:pt x="248717" y="4047494"/>
                  <a:pt x="249864" y="4052828"/>
                  <a:pt x="249864" y="4058105"/>
                </a:cubicBezTo>
                <a:cubicBezTo>
                  <a:pt x="249864" y="4068889"/>
                  <a:pt x="246766" y="4077952"/>
                  <a:pt x="240571" y="4085294"/>
                </a:cubicBezTo>
                <a:cubicBezTo>
                  <a:pt x="234376" y="4092637"/>
                  <a:pt x="225887" y="4096308"/>
                  <a:pt x="215103" y="4096308"/>
                </a:cubicBezTo>
                <a:cubicBezTo>
                  <a:pt x="209138" y="4096308"/>
                  <a:pt x="203459" y="4095103"/>
                  <a:pt x="198067" y="4092694"/>
                </a:cubicBezTo>
                <a:cubicBezTo>
                  <a:pt x="192675" y="4090285"/>
                  <a:pt x="187914" y="4087015"/>
                  <a:pt x="183784" y="4082885"/>
                </a:cubicBezTo>
                <a:cubicBezTo>
                  <a:pt x="179654" y="4078755"/>
                  <a:pt x="176384" y="4073822"/>
                  <a:pt x="173975" y="4068086"/>
                </a:cubicBezTo>
                <a:cubicBezTo>
                  <a:pt x="171566" y="4062350"/>
                  <a:pt x="170362" y="4056155"/>
                  <a:pt x="170362" y="4049501"/>
                </a:cubicBezTo>
                <a:close/>
                <a:moveTo>
                  <a:pt x="128373" y="3286366"/>
                </a:moveTo>
                <a:lnTo>
                  <a:pt x="162446" y="3349693"/>
                </a:lnTo>
                <a:cubicBezTo>
                  <a:pt x="167494" y="3338221"/>
                  <a:pt x="174147" y="3327379"/>
                  <a:pt x="182407" y="3317169"/>
                </a:cubicBezTo>
                <a:cubicBezTo>
                  <a:pt x="190667" y="3306959"/>
                  <a:pt x="202254" y="3296691"/>
                  <a:pt x="217168" y="3286366"/>
                </a:cubicBezTo>
                <a:close/>
                <a:moveTo>
                  <a:pt x="127685" y="883769"/>
                </a:moveTo>
                <a:cubicBezTo>
                  <a:pt x="133651" y="894094"/>
                  <a:pt x="139329" y="903845"/>
                  <a:pt x="144721" y="913023"/>
                </a:cubicBezTo>
                <a:cubicBezTo>
                  <a:pt x="150113" y="922201"/>
                  <a:pt x="155792" y="932067"/>
                  <a:pt x="161757" y="942621"/>
                </a:cubicBezTo>
                <a:cubicBezTo>
                  <a:pt x="166346" y="931837"/>
                  <a:pt x="172885" y="921512"/>
                  <a:pt x="181375" y="911646"/>
                </a:cubicBezTo>
                <a:cubicBezTo>
                  <a:pt x="189864" y="901780"/>
                  <a:pt x="201222" y="892488"/>
                  <a:pt x="215447" y="883769"/>
                </a:cubicBezTo>
                <a:close/>
                <a:moveTo>
                  <a:pt x="127685" y="1998194"/>
                </a:moveTo>
                <a:cubicBezTo>
                  <a:pt x="133651" y="2008519"/>
                  <a:pt x="139329" y="2018270"/>
                  <a:pt x="144721" y="2027448"/>
                </a:cubicBezTo>
                <a:cubicBezTo>
                  <a:pt x="150113" y="2036626"/>
                  <a:pt x="155792" y="2046492"/>
                  <a:pt x="161757" y="2057046"/>
                </a:cubicBezTo>
                <a:cubicBezTo>
                  <a:pt x="166346" y="2046262"/>
                  <a:pt x="172885" y="2035937"/>
                  <a:pt x="181375" y="2026071"/>
                </a:cubicBezTo>
                <a:cubicBezTo>
                  <a:pt x="189864" y="2016205"/>
                  <a:pt x="201222" y="2006913"/>
                  <a:pt x="215447" y="1998194"/>
                </a:cubicBezTo>
                <a:close/>
                <a:moveTo>
                  <a:pt x="126997" y="1619147"/>
                </a:moveTo>
                <a:cubicBezTo>
                  <a:pt x="132962" y="1630161"/>
                  <a:pt x="138756" y="1640600"/>
                  <a:pt x="144377" y="1650466"/>
                </a:cubicBezTo>
                <a:cubicBezTo>
                  <a:pt x="149998" y="1660333"/>
                  <a:pt x="155792" y="1670887"/>
                  <a:pt x="161757" y="1682129"/>
                </a:cubicBezTo>
                <a:cubicBezTo>
                  <a:pt x="168641" y="1667675"/>
                  <a:pt x="176442" y="1655571"/>
                  <a:pt x="185161" y="1645820"/>
                </a:cubicBezTo>
                <a:cubicBezTo>
                  <a:pt x="193880" y="1636069"/>
                  <a:pt x="203975" y="1627178"/>
                  <a:pt x="215447" y="1619147"/>
                </a:cubicBezTo>
                <a:close/>
                <a:moveTo>
                  <a:pt x="102905" y="2190517"/>
                </a:moveTo>
                <a:lnTo>
                  <a:pt x="102905" y="2186043"/>
                </a:lnTo>
                <a:cubicBezTo>
                  <a:pt x="102905" y="2176865"/>
                  <a:pt x="104454" y="2168490"/>
                  <a:pt x="107551" y="2160919"/>
                </a:cubicBezTo>
                <a:cubicBezTo>
                  <a:pt x="110649" y="2153347"/>
                  <a:pt x="114722" y="2146923"/>
                  <a:pt x="119769" y="2141646"/>
                </a:cubicBezTo>
                <a:cubicBezTo>
                  <a:pt x="124817" y="2136369"/>
                  <a:pt x="130668" y="2132296"/>
                  <a:pt x="137322" y="2129428"/>
                </a:cubicBezTo>
                <a:cubicBezTo>
                  <a:pt x="143976" y="2126560"/>
                  <a:pt x="150744" y="2125126"/>
                  <a:pt x="157627" y="2125126"/>
                </a:cubicBezTo>
                <a:cubicBezTo>
                  <a:pt x="164052" y="2125126"/>
                  <a:pt x="170017" y="2125986"/>
                  <a:pt x="175524" y="2127707"/>
                </a:cubicBezTo>
                <a:cubicBezTo>
                  <a:pt x="181031" y="2129428"/>
                  <a:pt x="186193" y="2132468"/>
                  <a:pt x="191012" y="2136827"/>
                </a:cubicBezTo>
                <a:cubicBezTo>
                  <a:pt x="195830" y="2141187"/>
                  <a:pt x="200189" y="2147038"/>
                  <a:pt x="204090" y="2154380"/>
                </a:cubicBezTo>
                <a:cubicBezTo>
                  <a:pt x="207990" y="2161722"/>
                  <a:pt x="211432" y="2170900"/>
                  <a:pt x="214415" y="2181913"/>
                </a:cubicBezTo>
                <a:cubicBezTo>
                  <a:pt x="224740" y="2166540"/>
                  <a:pt x="234835" y="2153175"/>
                  <a:pt x="244701" y="2141818"/>
                </a:cubicBezTo>
                <a:cubicBezTo>
                  <a:pt x="254567" y="2130460"/>
                  <a:pt x="266040" y="2120078"/>
                  <a:pt x="279118" y="2110671"/>
                </a:cubicBezTo>
                <a:lnTo>
                  <a:pt x="294949" y="2110671"/>
                </a:lnTo>
                <a:lnTo>
                  <a:pt x="277397" y="2131321"/>
                </a:lnTo>
                <a:cubicBezTo>
                  <a:pt x="270743" y="2138663"/>
                  <a:pt x="264204" y="2146063"/>
                  <a:pt x="257780" y="2153519"/>
                </a:cubicBezTo>
                <a:cubicBezTo>
                  <a:pt x="251355" y="2160976"/>
                  <a:pt x="245619" y="2168433"/>
                  <a:pt x="240571" y="2175890"/>
                </a:cubicBezTo>
                <a:cubicBezTo>
                  <a:pt x="235524" y="2183347"/>
                  <a:pt x="231451" y="2190804"/>
                  <a:pt x="228353" y="2198261"/>
                </a:cubicBezTo>
                <a:cubicBezTo>
                  <a:pt x="225256" y="2205718"/>
                  <a:pt x="223592" y="2213117"/>
                  <a:pt x="223363" y="2220459"/>
                </a:cubicBezTo>
                <a:lnTo>
                  <a:pt x="184817" y="2247304"/>
                </a:lnTo>
                <a:cubicBezTo>
                  <a:pt x="189864" y="2231932"/>
                  <a:pt x="192388" y="2218624"/>
                  <a:pt x="192388" y="2207381"/>
                </a:cubicBezTo>
                <a:cubicBezTo>
                  <a:pt x="192388" y="2196368"/>
                  <a:pt x="191069" y="2186846"/>
                  <a:pt x="188430" y="2178815"/>
                </a:cubicBezTo>
                <a:cubicBezTo>
                  <a:pt x="185792" y="2170785"/>
                  <a:pt x="182407" y="2164188"/>
                  <a:pt x="178277" y="2159026"/>
                </a:cubicBezTo>
                <a:cubicBezTo>
                  <a:pt x="174147" y="2153863"/>
                  <a:pt x="169558" y="2150020"/>
                  <a:pt x="164511" y="2147496"/>
                </a:cubicBezTo>
                <a:cubicBezTo>
                  <a:pt x="159463" y="2144973"/>
                  <a:pt x="154530" y="2143711"/>
                  <a:pt x="149712" y="2143711"/>
                </a:cubicBezTo>
                <a:cubicBezTo>
                  <a:pt x="140534" y="2143711"/>
                  <a:pt x="133536" y="2146521"/>
                  <a:pt x="128718" y="2152143"/>
                </a:cubicBezTo>
                <a:cubicBezTo>
                  <a:pt x="123899" y="2157764"/>
                  <a:pt x="121490" y="2165737"/>
                  <a:pt x="121490" y="2176062"/>
                </a:cubicBezTo>
                <a:lnTo>
                  <a:pt x="121490" y="2179160"/>
                </a:lnTo>
                <a:cubicBezTo>
                  <a:pt x="121490" y="2179619"/>
                  <a:pt x="121547" y="2179905"/>
                  <a:pt x="121662" y="2180020"/>
                </a:cubicBezTo>
                <a:cubicBezTo>
                  <a:pt x="121777" y="2180135"/>
                  <a:pt x="121834" y="2180536"/>
                  <a:pt x="121834" y="2181225"/>
                </a:cubicBezTo>
                <a:lnTo>
                  <a:pt x="124588" y="2181225"/>
                </a:lnTo>
                <a:cubicBezTo>
                  <a:pt x="130783" y="2181225"/>
                  <a:pt x="136289" y="2182085"/>
                  <a:pt x="141108" y="2183806"/>
                </a:cubicBezTo>
                <a:cubicBezTo>
                  <a:pt x="145926" y="2185527"/>
                  <a:pt x="149998" y="2187879"/>
                  <a:pt x="153325" y="2190861"/>
                </a:cubicBezTo>
                <a:cubicBezTo>
                  <a:pt x="156652" y="2193844"/>
                  <a:pt x="159176" y="2197171"/>
                  <a:pt x="160897" y="2200842"/>
                </a:cubicBezTo>
                <a:cubicBezTo>
                  <a:pt x="162618" y="2204513"/>
                  <a:pt x="163478" y="2208184"/>
                  <a:pt x="163478" y="2211855"/>
                </a:cubicBezTo>
                <a:cubicBezTo>
                  <a:pt x="163478" y="2218509"/>
                  <a:pt x="161413" y="2224073"/>
                  <a:pt x="157283" y="2228547"/>
                </a:cubicBezTo>
                <a:cubicBezTo>
                  <a:pt x="153153" y="2233021"/>
                  <a:pt x="148220" y="2235259"/>
                  <a:pt x="142484" y="2235259"/>
                </a:cubicBezTo>
                <a:cubicBezTo>
                  <a:pt x="137666" y="2235259"/>
                  <a:pt x="133134" y="2233939"/>
                  <a:pt x="128890" y="2231301"/>
                </a:cubicBezTo>
                <a:cubicBezTo>
                  <a:pt x="124645" y="2228662"/>
                  <a:pt x="120859" y="2225393"/>
                  <a:pt x="117532" y="2221492"/>
                </a:cubicBezTo>
                <a:cubicBezTo>
                  <a:pt x="114205" y="2217592"/>
                  <a:pt x="111395" y="2213347"/>
                  <a:pt x="109100" y="2208758"/>
                </a:cubicBezTo>
                <a:cubicBezTo>
                  <a:pt x="106806" y="2204169"/>
                  <a:pt x="105200" y="2199924"/>
                  <a:pt x="104282" y="2196024"/>
                </a:cubicBezTo>
                <a:close/>
                <a:moveTo>
                  <a:pt x="102905" y="3562117"/>
                </a:moveTo>
                <a:lnTo>
                  <a:pt x="102905" y="3557643"/>
                </a:lnTo>
                <a:cubicBezTo>
                  <a:pt x="102905" y="3548465"/>
                  <a:pt x="104454" y="3540090"/>
                  <a:pt x="107551" y="3532519"/>
                </a:cubicBezTo>
                <a:cubicBezTo>
                  <a:pt x="110649" y="3524947"/>
                  <a:pt x="114722" y="3518523"/>
                  <a:pt x="119769" y="3513246"/>
                </a:cubicBezTo>
                <a:cubicBezTo>
                  <a:pt x="124817" y="3507968"/>
                  <a:pt x="130668" y="3503896"/>
                  <a:pt x="137322" y="3501028"/>
                </a:cubicBezTo>
                <a:cubicBezTo>
                  <a:pt x="143976" y="3498160"/>
                  <a:pt x="150744" y="3496726"/>
                  <a:pt x="157627" y="3496726"/>
                </a:cubicBezTo>
                <a:cubicBezTo>
                  <a:pt x="164052" y="3496726"/>
                  <a:pt x="170017" y="3497586"/>
                  <a:pt x="175524" y="3499307"/>
                </a:cubicBezTo>
                <a:cubicBezTo>
                  <a:pt x="181031" y="3501028"/>
                  <a:pt x="186193" y="3504068"/>
                  <a:pt x="191012" y="3508427"/>
                </a:cubicBezTo>
                <a:cubicBezTo>
                  <a:pt x="195830" y="3512787"/>
                  <a:pt x="200189" y="3518638"/>
                  <a:pt x="204090" y="3525980"/>
                </a:cubicBezTo>
                <a:cubicBezTo>
                  <a:pt x="207990" y="3533322"/>
                  <a:pt x="211432" y="3542500"/>
                  <a:pt x="214415" y="3553513"/>
                </a:cubicBezTo>
                <a:cubicBezTo>
                  <a:pt x="224740" y="3538140"/>
                  <a:pt x="234835" y="3524775"/>
                  <a:pt x="244701" y="3513418"/>
                </a:cubicBezTo>
                <a:cubicBezTo>
                  <a:pt x="254567" y="3502060"/>
                  <a:pt x="266040" y="3491678"/>
                  <a:pt x="279118" y="3482271"/>
                </a:cubicBezTo>
                <a:lnTo>
                  <a:pt x="294949" y="3482271"/>
                </a:lnTo>
                <a:lnTo>
                  <a:pt x="277397" y="3502921"/>
                </a:lnTo>
                <a:cubicBezTo>
                  <a:pt x="270743" y="3510263"/>
                  <a:pt x="264204" y="3517663"/>
                  <a:pt x="257780" y="3525119"/>
                </a:cubicBezTo>
                <a:cubicBezTo>
                  <a:pt x="251355" y="3532576"/>
                  <a:pt x="245619" y="3540033"/>
                  <a:pt x="240571" y="3547490"/>
                </a:cubicBezTo>
                <a:cubicBezTo>
                  <a:pt x="235524" y="3554947"/>
                  <a:pt x="231451" y="3562404"/>
                  <a:pt x="228353" y="3569861"/>
                </a:cubicBezTo>
                <a:cubicBezTo>
                  <a:pt x="225256" y="3577318"/>
                  <a:pt x="223592" y="3584717"/>
                  <a:pt x="223363" y="3592059"/>
                </a:cubicBezTo>
                <a:lnTo>
                  <a:pt x="184817" y="3618904"/>
                </a:lnTo>
                <a:cubicBezTo>
                  <a:pt x="189864" y="3603532"/>
                  <a:pt x="192388" y="3590224"/>
                  <a:pt x="192388" y="3578981"/>
                </a:cubicBezTo>
                <a:cubicBezTo>
                  <a:pt x="192388" y="3567968"/>
                  <a:pt x="191069" y="3558446"/>
                  <a:pt x="188430" y="3550415"/>
                </a:cubicBezTo>
                <a:cubicBezTo>
                  <a:pt x="185792" y="3542385"/>
                  <a:pt x="182407" y="3535788"/>
                  <a:pt x="178277" y="3530626"/>
                </a:cubicBezTo>
                <a:cubicBezTo>
                  <a:pt x="174147" y="3525463"/>
                  <a:pt x="169558" y="3521620"/>
                  <a:pt x="164511" y="3519096"/>
                </a:cubicBezTo>
                <a:cubicBezTo>
                  <a:pt x="159463" y="3516573"/>
                  <a:pt x="154530" y="3515311"/>
                  <a:pt x="149712" y="3515311"/>
                </a:cubicBezTo>
                <a:cubicBezTo>
                  <a:pt x="140534" y="3515311"/>
                  <a:pt x="133536" y="3518121"/>
                  <a:pt x="128718" y="3523743"/>
                </a:cubicBezTo>
                <a:cubicBezTo>
                  <a:pt x="123899" y="3529364"/>
                  <a:pt x="121490" y="3537337"/>
                  <a:pt x="121490" y="3547662"/>
                </a:cubicBezTo>
                <a:lnTo>
                  <a:pt x="121490" y="3550760"/>
                </a:lnTo>
                <a:cubicBezTo>
                  <a:pt x="121490" y="3551219"/>
                  <a:pt x="121547" y="3551505"/>
                  <a:pt x="121662" y="3551620"/>
                </a:cubicBezTo>
                <a:cubicBezTo>
                  <a:pt x="121777" y="3551735"/>
                  <a:pt x="121834" y="3552136"/>
                  <a:pt x="121834" y="3552825"/>
                </a:cubicBezTo>
                <a:lnTo>
                  <a:pt x="124588" y="3552825"/>
                </a:lnTo>
                <a:cubicBezTo>
                  <a:pt x="130783" y="3552825"/>
                  <a:pt x="136289" y="3553685"/>
                  <a:pt x="141108" y="3555406"/>
                </a:cubicBezTo>
                <a:cubicBezTo>
                  <a:pt x="145926" y="3557127"/>
                  <a:pt x="149998" y="3559479"/>
                  <a:pt x="153325" y="3562461"/>
                </a:cubicBezTo>
                <a:cubicBezTo>
                  <a:pt x="156652" y="3565444"/>
                  <a:pt x="159176" y="3568771"/>
                  <a:pt x="160897" y="3572442"/>
                </a:cubicBezTo>
                <a:cubicBezTo>
                  <a:pt x="162618" y="3576113"/>
                  <a:pt x="163478" y="3579784"/>
                  <a:pt x="163478" y="3583455"/>
                </a:cubicBezTo>
                <a:cubicBezTo>
                  <a:pt x="163478" y="3590109"/>
                  <a:pt x="161413" y="3595673"/>
                  <a:pt x="157283" y="3600147"/>
                </a:cubicBezTo>
                <a:cubicBezTo>
                  <a:pt x="153153" y="3604621"/>
                  <a:pt x="148220" y="3606859"/>
                  <a:pt x="142484" y="3606859"/>
                </a:cubicBezTo>
                <a:cubicBezTo>
                  <a:pt x="137666" y="3606859"/>
                  <a:pt x="133134" y="3605539"/>
                  <a:pt x="128890" y="3602901"/>
                </a:cubicBezTo>
                <a:cubicBezTo>
                  <a:pt x="124645" y="3600262"/>
                  <a:pt x="120859" y="3596993"/>
                  <a:pt x="117532" y="3593092"/>
                </a:cubicBezTo>
                <a:cubicBezTo>
                  <a:pt x="114205" y="3589191"/>
                  <a:pt x="111395" y="3584947"/>
                  <a:pt x="109100" y="3580358"/>
                </a:cubicBezTo>
                <a:cubicBezTo>
                  <a:pt x="106806" y="3575769"/>
                  <a:pt x="105200" y="3571524"/>
                  <a:pt x="104282" y="3567624"/>
                </a:cubicBezTo>
                <a:close/>
                <a:moveTo>
                  <a:pt x="92580" y="1131186"/>
                </a:moveTo>
                <a:cubicBezTo>
                  <a:pt x="93498" y="1131645"/>
                  <a:pt x="94531" y="1131932"/>
                  <a:pt x="95678" y="1132047"/>
                </a:cubicBezTo>
                <a:cubicBezTo>
                  <a:pt x="96825" y="1132161"/>
                  <a:pt x="97628" y="1132219"/>
                  <a:pt x="98087" y="1132219"/>
                </a:cubicBezTo>
                <a:cubicBezTo>
                  <a:pt x="103135" y="1132219"/>
                  <a:pt x="107437" y="1129752"/>
                  <a:pt x="110993" y="1124819"/>
                </a:cubicBezTo>
                <a:cubicBezTo>
                  <a:pt x="114549" y="1119887"/>
                  <a:pt x="116328" y="1111684"/>
                  <a:pt x="116328" y="1100212"/>
                </a:cubicBezTo>
                <a:lnTo>
                  <a:pt x="116328" y="1090231"/>
                </a:lnTo>
                <a:lnTo>
                  <a:pt x="92580" y="1090231"/>
                </a:lnTo>
                <a:close/>
                <a:moveTo>
                  <a:pt x="92580" y="1185220"/>
                </a:moveTo>
                <a:cubicBezTo>
                  <a:pt x="96251" y="1182697"/>
                  <a:pt x="100496" y="1180746"/>
                  <a:pt x="105314" y="1179370"/>
                </a:cubicBezTo>
                <a:cubicBezTo>
                  <a:pt x="110133" y="1177993"/>
                  <a:pt x="113918" y="1177075"/>
                  <a:pt x="116672" y="1176616"/>
                </a:cubicBezTo>
                <a:cubicBezTo>
                  <a:pt x="117590" y="1170192"/>
                  <a:pt x="119024" y="1163997"/>
                  <a:pt x="120974" y="1158031"/>
                </a:cubicBezTo>
                <a:cubicBezTo>
                  <a:pt x="122924" y="1152066"/>
                  <a:pt x="125964" y="1146674"/>
                  <a:pt x="130094" y="1141856"/>
                </a:cubicBezTo>
                <a:cubicBezTo>
                  <a:pt x="134224" y="1137037"/>
                  <a:pt x="139788" y="1133022"/>
                  <a:pt x="146786" y="1129810"/>
                </a:cubicBezTo>
                <a:cubicBezTo>
                  <a:pt x="153784" y="1126598"/>
                  <a:pt x="162790" y="1124647"/>
                  <a:pt x="173803" y="1123959"/>
                </a:cubicBezTo>
                <a:cubicBezTo>
                  <a:pt x="175639" y="1115929"/>
                  <a:pt x="179138" y="1109332"/>
                  <a:pt x="184300" y="1104170"/>
                </a:cubicBezTo>
                <a:cubicBezTo>
                  <a:pt x="189463" y="1099007"/>
                  <a:pt x="195371" y="1094361"/>
                  <a:pt x="202025" y="1090231"/>
                </a:cubicBezTo>
                <a:lnTo>
                  <a:pt x="140075" y="1090231"/>
                </a:lnTo>
                <a:cubicBezTo>
                  <a:pt x="139616" y="1095508"/>
                  <a:pt x="138412" y="1101302"/>
                  <a:pt x="136461" y="1107611"/>
                </a:cubicBezTo>
                <a:cubicBezTo>
                  <a:pt x="134511" y="1113921"/>
                  <a:pt x="131586" y="1119944"/>
                  <a:pt x="127685" y="1125680"/>
                </a:cubicBezTo>
                <a:cubicBezTo>
                  <a:pt x="123785" y="1131416"/>
                  <a:pt x="118966" y="1136579"/>
                  <a:pt x="113230" y="1141167"/>
                </a:cubicBezTo>
                <a:cubicBezTo>
                  <a:pt x="107494" y="1145756"/>
                  <a:pt x="100611" y="1148969"/>
                  <a:pt x="92580" y="1150804"/>
                </a:cubicBezTo>
                <a:close/>
                <a:moveTo>
                  <a:pt x="92580" y="2390765"/>
                </a:moveTo>
                <a:cubicBezTo>
                  <a:pt x="97169" y="2381129"/>
                  <a:pt x="103020" y="2373213"/>
                  <a:pt x="110133" y="2367018"/>
                </a:cubicBezTo>
                <a:cubicBezTo>
                  <a:pt x="117245" y="2360823"/>
                  <a:pt x="125735" y="2357381"/>
                  <a:pt x="135601" y="2356693"/>
                </a:cubicBezTo>
                <a:lnTo>
                  <a:pt x="133536" y="2353940"/>
                </a:lnTo>
                <a:cubicBezTo>
                  <a:pt x="131471" y="2351875"/>
                  <a:pt x="129578" y="2349695"/>
                  <a:pt x="127857" y="2347401"/>
                </a:cubicBezTo>
                <a:cubicBezTo>
                  <a:pt x="126136" y="2345106"/>
                  <a:pt x="125276" y="2342468"/>
                  <a:pt x="125276" y="2339485"/>
                </a:cubicBezTo>
                <a:cubicBezTo>
                  <a:pt x="125276" y="2336502"/>
                  <a:pt x="126308" y="2333405"/>
                  <a:pt x="128373" y="2330192"/>
                </a:cubicBezTo>
                <a:cubicBezTo>
                  <a:pt x="130438" y="2326980"/>
                  <a:pt x="132905" y="2323825"/>
                  <a:pt x="135773" y="2320728"/>
                </a:cubicBezTo>
                <a:cubicBezTo>
                  <a:pt x="138641" y="2317630"/>
                  <a:pt x="141796" y="2314705"/>
                  <a:pt x="145238" y="2311952"/>
                </a:cubicBezTo>
                <a:cubicBezTo>
                  <a:pt x="148679" y="2309198"/>
                  <a:pt x="151777" y="2306904"/>
                  <a:pt x="154530" y="2305068"/>
                </a:cubicBezTo>
                <a:lnTo>
                  <a:pt x="92580" y="2305068"/>
                </a:lnTo>
                <a:close/>
                <a:moveTo>
                  <a:pt x="92580" y="4339372"/>
                </a:moveTo>
                <a:cubicBezTo>
                  <a:pt x="96022" y="4330653"/>
                  <a:pt x="99922" y="4322508"/>
                  <a:pt x="104282" y="4314936"/>
                </a:cubicBezTo>
                <a:cubicBezTo>
                  <a:pt x="108641" y="4307365"/>
                  <a:pt x="113574" y="4300826"/>
                  <a:pt x="119081" y="4295319"/>
                </a:cubicBezTo>
                <a:cubicBezTo>
                  <a:pt x="124588" y="4289812"/>
                  <a:pt x="130783" y="4285510"/>
                  <a:pt x="137666" y="4282413"/>
                </a:cubicBezTo>
                <a:cubicBezTo>
                  <a:pt x="144549" y="4279315"/>
                  <a:pt x="152236" y="4277766"/>
                  <a:pt x="160725" y="4277766"/>
                </a:cubicBezTo>
                <a:cubicBezTo>
                  <a:pt x="164396" y="4277766"/>
                  <a:pt x="168641" y="4278110"/>
                  <a:pt x="173459" y="4278799"/>
                </a:cubicBezTo>
                <a:cubicBezTo>
                  <a:pt x="178736" y="4271916"/>
                  <a:pt x="183956" y="4266466"/>
                  <a:pt x="189119" y="4262451"/>
                </a:cubicBezTo>
                <a:cubicBezTo>
                  <a:pt x="194281" y="4258436"/>
                  <a:pt x="199616" y="4254707"/>
                  <a:pt x="205122" y="4251266"/>
                </a:cubicBezTo>
                <a:lnTo>
                  <a:pt x="92580" y="4251266"/>
                </a:lnTo>
                <a:close/>
                <a:moveTo>
                  <a:pt x="91548" y="4045371"/>
                </a:moveTo>
                <a:cubicBezTo>
                  <a:pt x="91548" y="4049731"/>
                  <a:pt x="92752" y="4053803"/>
                  <a:pt x="95161" y="4057589"/>
                </a:cubicBezTo>
                <a:cubicBezTo>
                  <a:pt x="97571" y="4061375"/>
                  <a:pt x="100439" y="4064702"/>
                  <a:pt x="103766" y="4067570"/>
                </a:cubicBezTo>
                <a:cubicBezTo>
                  <a:pt x="107093" y="4070438"/>
                  <a:pt x="110534" y="4072675"/>
                  <a:pt x="114091" y="4074281"/>
                </a:cubicBezTo>
                <a:cubicBezTo>
                  <a:pt x="117647" y="4075887"/>
                  <a:pt x="120572" y="4076690"/>
                  <a:pt x="122867" y="4076690"/>
                </a:cubicBezTo>
                <a:cubicBezTo>
                  <a:pt x="127456" y="4076690"/>
                  <a:pt x="131127" y="4075429"/>
                  <a:pt x="133880" y="4072905"/>
                </a:cubicBezTo>
                <a:cubicBezTo>
                  <a:pt x="136633" y="4070381"/>
                  <a:pt x="138010" y="4067054"/>
                  <a:pt x="138010" y="4062924"/>
                </a:cubicBezTo>
                <a:cubicBezTo>
                  <a:pt x="138010" y="4059253"/>
                  <a:pt x="136978" y="4055582"/>
                  <a:pt x="134913" y="4051910"/>
                </a:cubicBezTo>
                <a:cubicBezTo>
                  <a:pt x="132848" y="4048239"/>
                  <a:pt x="130266" y="4044855"/>
                  <a:pt x="127169" y="4041758"/>
                </a:cubicBezTo>
                <a:cubicBezTo>
                  <a:pt x="124071" y="4038660"/>
                  <a:pt x="120630" y="4036136"/>
                  <a:pt x="116844" y="4034186"/>
                </a:cubicBezTo>
                <a:cubicBezTo>
                  <a:pt x="113058" y="4032236"/>
                  <a:pt x="109444" y="4031261"/>
                  <a:pt x="106003" y="4031261"/>
                </a:cubicBezTo>
                <a:cubicBezTo>
                  <a:pt x="101873" y="4031261"/>
                  <a:pt x="98431" y="4032637"/>
                  <a:pt x="95678" y="4035391"/>
                </a:cubicBezTo>
                <a:cubicBezTo>
                  <a:pt x="92924" y="4038144"/>
                  <a:pt x="91548" y="4041471"/>
                  <a:pt x="91548" y="4045371"/>
                </a:cubicBezTo>
                <a:close/>
                <a:moveTo>
                  <a:pt x="76060" y="2266922"/>
                </a:moveTo>
                <a:lnTo>
                  <a:pt x="76060" y="2115489"/>
                </a:lnTo>
                <a:lnTo>
                  <a:pt x="92580" y="2103787"/>
                </a:lnTo>
                <a:lnTo>
                  <a:pt x="92580" y="2255564"/>
                </a:lnTo>
                <a:close/>
                <a:moveTo>
                  <a:pt x="76060" y="2447897"/>
                </a:moveTo>
                <a:lnTo>
                  <a:pt x="76060" y="2270996"/>
                </a:lnTo>
                <a:lnTo>
                  <a:pt x="92580" y="2258262"/>
                </a:lnTo>
                <a:lnTo>
                  <a:pt x="92580" y="2286827"/>
                </a:lnTo>
                <a:lnTo>
                  <a:pt x="271546" y="2286827"/>
                </a:lnTo>
                <a:lnTo>
                  <a:pt x="255026" y="2305068"/>
                </a:lnTo>
                <a:lnTo>
                  <a:pt x="184128" y="2305068"/>
                </a:lnTo>
                <a:cubicBezTo>
                  <a:pt x="182293" y="2305068"/>
                  <a:pt x="179769" y="2305699"/>
                  <a:pt x="176557" y="2306961"/>
                </a:cubicBezTo>
                <a:cubicBezTo>
                  <a:pt x="173344" y="2308223"/>
                  <a:pt x="170189" y="2309887"/>
                  <a:pt x="167092" y="2311952"/>
                </a:cubicBezTo>
                <a:cubicBezTo>
                  <a:pt x="163994" y="2314016"/>
                  <a:pt x="161299" y="2316311"/>
                  <a:pt x="159004" y="2318835"/>
                </a:cubicBezTo>
                <a:cubicBezTo>
                  <a:pt x="156710" y="2321359"/>
                  <a:pt x="155562" y="2323883"/>
                  <a:pt x="155562" y="2326406"/>
                </a:cubicBezTo>
                <a:cubicBezTo>
                  <a:pt x="155562" y="2328471"/>
                  <a:pt x="156366" y="2330766"/>
                  <a:pt x="157972" y="2333290"/>
                </a:cubicBezTo>
                <a:cubicBezTo>
                  <a:pt x="159578" y="2335814"/>
                  <a:pt x="161643" y="2338510"/>
                  <a:pt x="164167" y="2341378"/>
                </a:cubicBezTo>
                <a:cubicBezTo>
                  <a:pt x="166690" y="2344246"/>
                  <a:pt x="169673" y="2347228"/>
                  <a:pt x="173115" y="2350326"/>
                </a:cubicBezTo>
                <a:cubicBezTo>
                  <a:pt x="176557" y="2353423"/>
                  <a:pt x="179998" y="2356578"/>
                  <a:pt x="183440" y="2359790"/>
                </a:cubicBezTo>
                <a:cubicBezTo>
                  <a:pt x="187111" y="2363232"/>
                  <a:pt x="190725" y="2366616"/>
                  <a:pt x="194281" y="2369943"/>
                </a:cubicBezTo>
                <a:cubicBezTo>
                  <a:pt x="197837" y="2373270"/>
                  <a:pt x="200992" y="2376482"/>
                  <a:pt x="203746" y="2379580"/>
                </a:cubicBezTo>
                <a:cubicBezTo>
                  <a:pt x="206499" y="2382677"/>
                  <a:pt x="208736" y="2385603"/>
                  <a:pt x="210457" y="2388356"/>
                </a:cubicBezTo>
                <a:cubicBezTo>
                  <a:pt x="212178" y="2391109"/>
                  <a:pt x="213038" y="2393633"/>
                  <a:pt x="213038" y="2395928"/>
                </a:cubicBezTo>
                <a:cubicBezTo>
                  <a:pt x="213038" y="2399369"/>
                  <a:pt x="211547" y="2402983"/>
                  <a:pt x="208564" y="2406769"/>
                </a:cubicBezTo>
                <a:cubicBezTo>
                  <a:pt x="205581" y="2410555"/>
                  <a:pt x="201967" y="2414054"/>
                  <a:pt x="197723" y="2417266"/>
                </a:cubicBezTo>
                <a:cubicBezTo>
                  <a:pt x="193478" y="2420478"/>
                  <a:pt x="189004" y="2423232"/>
                  <a:pt x="184300" y="2425526"/>
                </a:cubicBezTo>
                <a:cubicBezTo>
                  <a:pt x="179597" y="2427821"/>
                  <a:pt x="175524" y="2429197"/>
                  <a:pt x="172082" y="2429656"/>
                </a:cubicBezTo>
                <a:lnTo>
                  <a:pt x="171394" y="2415889"/>
                </a:lnTo>
                <a:cubicBezTo>
                  <a:pt x="176671" y="2414513"/>
                  <a:pt x="180228" y="2412563"/>
                  <a:pt x="182063" y="2410039"/>
                </a:cubicBezTo>
                <a:cubicBezTo>
                  <a:pt x="183899" y="2407515"/>
                  <a:pt x="184817" y="2406023"/>
                  <a:pt x="184817" y="2405564"/>
                </a:cubicBezTo>
                <a:cubicBezTo>
                  <a:pt x="184817" y="2403958"/>
                  <a:pt x="183096" y="2401090"/>
                  <a:pt x="179654" y="2396960"/>
                </a:cubicBezTo>
                <a:cubicBezTo>
                  <a:pt x="176212" y="2392830"/>
                  <a:pt x="172197" y="2388643"/>
                  <a:pt x="167608" y="2384398"/>
                </a:cubicBezTo>
                <a:cubicBezTo>
                  <a:pt x="163019" y="2380154"/>
                  <a:pt x="158488" y="2376425"/>
                  <a:pt x="154014" y="2373213"/>
                </a:cubicBezTo>
                <a:cubicBezTo>
                  <a:pt x="149540" y="2370001"/>
                  <a:pt x="146155" y="2368395"/>
                  <a:pt x="143861" y="2368395"/>
                </a:cubicBezTo>
                <a:cubicBezTo>
                  <a:pt x="137666" y="2368395"/>
                  <a:pt x="132675" y="2369370"/>
                  <a:pt x="128890" y="2371320"/>
                </a:cubicBezTo>
                <a:cubicBezTo>
                  <a:pt x="125104" y="2373270"/>
                  <a:pt x="122064" y="2375909"/>
                  <a:pt x="119769" y="2379236"/>
                </a:cubicBezTo>
                <a:cubicBezTo>
                  <a:pt x="117475" y="2382563"/>
                  <a:pt x="115697" y="2386349"/>
                  <a:pt x="114435" y="2390593"/>
                </a:cubicBezTo>
                <a:cubicBezTo>
                  <a:pt x="113173" y="2394838"/>
                  <a:pt x="111968" y="2399140"/>
                  <a:pt x="110821" y="2403499"/>
                </a:cubicBezTo>
                <a:cubicBezTo>
                  <a:pt x="109903" y="2408088"/>
                  <a:pt x="108813" y="2412505"/>
                  <a:pt x="107551" y="2416750"/>
                </a:cubicBezTo>
                <a:cubicBezTo>
                  <a:pt x="106289" y="2420995"/>
                  <a:pt x="104397" y="2425182"/>
                  <a:pt x="101873" y="2429312"/>
                </a:cubicBezTo>
                <a:lnTo>
                  <a:pt x="92580" y="2431721"/>
                </a:lnTo>
                <a:lnTo>
                  <a:pt x="92580" y="2436195"/>
                </a:lnTo>
                <a:close/>
                <a:moveTo>
                  <a:pt x="76060" y="4049501"/>
                </a:moveTo>
                <a:cubicBezTo>
                  <a:pt x="76060" y="4038718"/>
                  <a:pt x="79100" y="4029827"/>
                  <a:pt x="85181" y="4022829"/>
                </a:cubicBezTo>
                <a:cubicBezTo>
                  <a:pt x="91261" y="4015831"/>
                  <a:pt x="99349" y="4012331"/>
                  <a:pt x="109444" y="4012331"/>
                </a:cubicBezTo>
                <a:cubicBezTo>
                  <a:pt x="116098" y="4012331"/>
                  <a:pt x="122236" y="4013708"/>
                  <a:pt x="127857" y="4016461"/>
                </a:cubicBezTo>
                <a:cubicBezTo>
                  <a:pt x="133479" y="4019215"/>
                  <a:pt x="138239" y="4022829"/>
                  <a:pt x="142140" y="4027303"/>
                </a:cubicBezTo>
                <a:cubicBezTo>
                  <a:pt x="146041" y="4031777"/>
                  <a:pt x="149081" y="4036710"/>
                  <a:pt x="151260" y="4042102"/>
                </a:cubicBezTo>
                <a:cubicBezTo>
                  <a:pt x="153440" y="4047494"/>
                  <a:pt x="154530" y="4052828"/>
                  <a:pt x="154530" y="4058105"/>
                </a:cubicBezTo>
                <a:cubicBezTo>
                  <a:pt x="154530" y="4068889"/>
                  <a:pt x="151318" y="4077952"/>
                  <a:pt x="144893" y="4085294"/>
                </a:cubicBezTo>
                <a:cubicBezTo>
                  <a:pt x="138469" y="4092637"/>
                  <a:pt x="130209" y="4096308"/>
                  <a:pt x="120113" y="4096308"/>
                </a:cubicBezTo>
                <a:cubicBezTo>
                  <a:pt x="114148" y="4096308"/>
                  <a:pt x="108469" y="4095103"/>
                  <a:pt x="103077" y="4092694"/>
                </a:cubicBezTo>
                <a:cubicBezTo>
                  <a:pt x="97685" y="4090285"/>
                  <a:pt x="92982" y="4087015"/>
                  <a:pt x="88967" y="4082885"/>
                </a:cubicBezTo>
                <a:cubicBezTo>
                  <a:pt x="84951" y="4078755"/>
                  <a:pt x="81796" y="4073822"/>
                  <a:pt x="79502" y="4068086"/>
                </a:cubicBezTo>
                <a:cubicBezTo>
                  <a:pt x="77208" y="4062350"/>
                  <a:pt x="76060" y="4056155"/>
                  <a:pt x="76060" y="4049501"/>
                </a:cubicBezTo>
                <a:close/>
                <a:moveTo>
                  <a:pt x="42332" y="3746329"/>
                </a:moveTo>
                <a:cubicBezTo>
                  <a:pt x="44168" y="3743805"/>
                  <a:pt x="46577" y="3741568"/>
                  <a:pt x="49560" y="3739618"/>
                </a:cubicBezTo>
                <a:cubicBezTo>
                  <a:pt x="52542" y="3737668"/>
                  <a:pt x="55583" y="3736004"/>
                  <a:pt x="58680" y="3734628"/>
                </a:cubicBezTo>
                <a:cubicBezTo>
                  <a:pt x="61777" y="3733251"/>
                  <a:pt x="64818" y="3732104"/>
                  <a:pt x="67800" y="3731186"/>
                </a:cubicBezTo>
                <a:cubicBezTo>
                  <a:pt x="70783" y="3730268"/>
                  <a:pt x="73078" y="3729580"/>
                  <a:pt x="74684" y="3729121"/>
                </a:cubicBezTo>
                <a:cubicBezTo>
                  <a:pt x="75601" y="3728891"/>
                  <a:pt x="76060" y="3728777"/>
                  <a:pt x="76060" y="3728777"/>
                </a:cubicBezTo>
                <a:lnTo>
                  <a:pt x="76060" y="3725391"/>
                </a:lnTo>
                <a:lnTo>
                  <a:pt x="76060" y="3712257"/>
                </a:lnTo>
                <a:lnTo>
                  <a:pt x="76060" y="3694416"/>
                </a:lnTo>
                <a:cubicBezTo>
                  <a:pt x="79273" y="3690057"/>
                  <a:pt x="81796" y="3686787"/>
                  <a:pt x="83632" y="3684607"/>
                </a:cubicBezTo>
                <a:cubicBezTo>
                  <a:pt x="85467" y="3682428"/>
                  <a:pt x="87647" y="3680764"/>
                  <a:pt x="90171" y="3679617"/>
                </a:cubicBezTo>
                <a:lnTo>
                  <a:pt x="42332" y="3679617"/>
                </a:lnTo>
                <a:cubicBezTo>
                  <a:pt x="45085" y="3675028"/>
                  <a:pt x="49330" y="3671529"/>
                  <a:pt x="55066" y="3669120"/>
                </a:cubicBezTo>
                <a:cubicBezTo>
                  <a:pt x="60802" y="3666711"/>
                  <a:pt x="65965" y="3664932"/>
                  <a:pt x="70554" y="3663785"/>
                </a:cubicBezTo>
                <a:lnTo>
                  <a:pt x="76060" y="3662065"/>
                </a:lnTo>
                <a:lnTo>
                  <a:pt x="76060" y="3638522"/>
                </a:lnTo>
                <a:lnTo>
                  <a:pt x="76060" y="3636252"/>
                </a:lnTo>
                <a:lnTo>
                  <a:pt x="76060" y="3496791"/>
                </a:lnTo>
                <a:lnTo>
                  <a:pt x="76060" y="3487089"/>
                </a:lnTo>
                <a:lnTo>
                  <a:pt x="76060" y="3465816"/>
                </a:lnTo>
                <a:cubicBezTo>
                  <a:pt x="79273" y="3461457"/>
                  <a:pt x="81796" y="3458187"/>
                  <a:pt x="83632" y="3456007"/>
                </a:cubicBezTo>
                <a:cubicBezTo>
                  <a:pt x="85467" y="3453828"/>
                  <a:pt x="87647" y="3452164"/>
                  <a:pt x="90171" y="3451017"/>
                </a:cubicBezTo>
                <a:lnTo>
                  <a:pt x="42332" y="3451017"/>
                </a:lnTo>
                <a:cubicBezTo>
                  <a:pt x="45085" y="3446428"/>
                  <a:pt x="49330" y="3442929"/>
                  <a:pt x="55066" y="3440520"/>
                </a:cubicBezTo>
                <a:cubicBezTo>
                  <a:pt x="60802" y="3438111"/>
                  <a:pt x="65965" y="3436333"/>
                  <a:pt x="70554" y="3435185"/>
                </a:cubicBezTo>
                <a:lnTo>
                  <a:pt x="76060" y="3433464"/>
                </a:lnTo>
                <a:lnTo>
                  <a:pt x="76060" y="3409922"/>
                </a:lnTo>
                <a:lnTo>
                  <a:pt x="76060" y="3407652"/>
                </a:lnTo>
                <a:lnTo>
                  <a:pt x="76060" y="3251950"/>
                </a:lnTo>
                <a:lnTo>
                  <a:pt x="92580" y="3238528"/>
                </a:lnTo>
                <a:lnTo>
                  <a:pt x="92580" y="3268126"/>
                </a:lnTo>
                <a:lnTo>
                  <a:pt x="271202" y="3268126"/>
                </a:lnTo>
                <a:lnTo>
                  <a:pt x="263286" y="3278795"/>
                </a:lnTo>
                <a:cubicBezTo>
                  <a:pt x="250896" y="3282466"/>
                  <a:pt x="239940" y="3287514"/>
                  <a:pt x="230418" y="3293938"/>
                </a:cubicBezTo>
                <a:cubicBezTo>
                  <a:pt x="220897" y="3300363"/>
                  <a:pt x="212866" y="3307590"/>
                  <a:pt x="206327" y="3315621"/>
                </a:cubicBezTo>
                <a:cubicBezTo>
                  <a:pt x="199788" y="3323651"/>
                  <a:pt x="194568" y="3332427"/>
                  <a:pt x="190667" y="3341949"/>
                </a:cubicBezTo>
                <a:cubicBezTo>
                  <a:pt x="186767" y="3351471"/>
                  <a:pt x="184128" y="3361165"/>
                  <a:pt x="182752" y="3371031"/>
                </a:cubicBezTo>
                <a:lnTo>
                  <a:pt x="158660" y="3390648"/>
                </a:lnTo>
                <a:lnTo>
                  <a:pt x="101873" y="3286366"/>
                </a:lnTo>
                <a:lnTo>
                  <a:pt x="92580" y="3286366"/>
                </a:lnTo>
                <a:lnTo>
                  <a:pt x="92580" y="3394574"/>
                </a:lnTo>
                <a:lnTo>
                  <a:pt x="92580" y="3398564"/>
                </a:lnTo>
                <a:lnTo>
                  <a:pt x="92580" y="3433120"/>
                </a:lnTo>
                <a:lnTo>
                  <a:pt x="271546" y="3433120"/>
                </a:lnTo>
                <a:lnTo>
                  <a:pt x="255026" y="3451017"/>
                </a:lnTo>
                <a:lnTo>
                  <a:pt x="119425" y="3451017"/>
                </a:lnTo>
                <a:cubicBezTo>
                  <a:pt x="117819" y="3451017"/>
                  <a:pt x="115639" y="3451648"/>
                  <a:pt x="112886" y="3452910"/>
                </a:cubicBezTo>
                <a:cubicBezTo>
                  <a:pt x="110133" y="3454172"/>
                  <a:pt x="107379" y="3455720"/>
                  <a:pt x="104626" y="3457556"/>
                </a:cubicBezTo>
                <a:cubicBezTo>
                  <a:pt x="101873" y="3459392"/>
                  <a:pt x="99349" y="3461285"/>
                  <a:pt x="97054" y="3463235"/>
                </a:cubicBezTo>
                <a:cubicBezTo>
                  <a:pt x="94760" y="3465185"/>
                  <a:pt x="93269" y="3466963"/>
                  <a:pt x="92580" y="3468569"/>
                </a:cubicBezTo>
                <a:lnTo>
                  <a:pt x="92580" y="3475387"/>
                </a:lnTo>
                <a:lnTo>
                  <a:pt x="92580" y="3483713"/>
                </a:lnTo>
                <a:lnTo>
                  <a:pt x="92580" y="3623174"/>
                </a:lnTo>
                <a:lnTo>
                  <a:pt x="92580" y="3627164"/>
                </a:lnTo>
                <a:lnTo>
                  <a:pt x="92580" y="3661720"/>
                </a:lnTo>
                <a:lnTo>
                  <a:pt x="271546" y="3661720"/>
                </a:lnTo>
                <a:lnTo>
                  <a:pt x="255026" y="3679617"/>
                </a:lnTo>
                <a:lnTo>
                  <a:pt x="119425" y="3679617"/>
                </a:lnTo>
                <a:cubicBezTo>
                  <a:pt x="117819" y="3679617"/>
                  <a:pt x="115639" y="3680248"/>
                  <a:pt x="112886" y="3681510"/>
                </a:cubicBezTo>
                <a:cubicBezTo>
                  <a:pt x="110133" y="3682772"/>
                  <a:pt x="107379" y="3684321"/>
                  <a:pt x="104626" y="3686156"/>
                </a:cubicBezTo>
                <a:cubicBezTo>
                  <a:pt x="101873" y="3687992"/>
                  <a:pt x="99349" y="3689884"/>
                  <a:pt x="97054" y="3691835"/>
                </a:cubicBezTo>
                <a:cubicBezTo>
                  <a:pt x="94760" y="3693785"/>
                  <a:pt x="93269" y="3695563"/>
                  <a:pt x="92580" y="3697169"/>
                </a:cubicBezTo>
                <a:lnTo>
                  <a:pt x="92580" y="3699179"/>
                </a:lnTo>
                <a:lnTo>
                  <a:pt x="92580" y="3712313"/>
                </a:lnTo>
                <a:lnTo>
                  <a:pt x="92580" y="3728088"/>
                </a:lnTo>
                <a:lnTo>
                  <a:pt x="271546" y="3728088"/>
                </a:lnTo>
                <a:lnTo>
                  <a:pt x="254682" y="3746329"/>
                </a:lnTo>
                <a:lnTo>
                  <a:pt x="142484" y="3746329"/>
                </a:lnTo>
                <a:cubicBezTo>
                  <a:pt x="140649" y="3746329"/>
                  <a:pt x="137494" y="3747476"/>
                  <a:pt x="133020" y="3749771"/>
                </a:cubicBezTo>
                <a:cubicBezTo>
                  <a:pt x="128545" y="3752065"/>
                  <a:pt x="124014" y="3754991"/>
                  <a:pt x="119425" y="3758547"/>
                </a:cubicBezTo>
                <a:cubicBezTo>
                  <a:pt x="114836" y="3762103"/>
                  <a:pt x="110592" y="3766061"/>
                  <a:pt x="106691" y="3770421"/>
                </a:cubicBezTo>
                <a:cubicBezTo>
                  <a:pt x="102790" y="3774780"/>
                  <a:pt x="100496" y="3779139"/>
                  <a:pt x="99808" y="3783499"/>
                </a:cubicBezTo>
                <a:cubicBezTo>
                  <a:pt x="100267" y="3787629"/>
                  <a:pt x="101758" y="3791071"/>
                  <a:pt x="104282" y="3793824"/>
                </a:cubicBezTo>
                <a:cubicBezTo>
                  <a:pt x="106806" y="3796577"/>
                  <a:pt x="109789" y="3799101"/>
                  <a:pt x="113230" y="3801396"/>
                </a:cubicBezTo>
                <a:lnTo>
                  <a:pt x="112886" y="3801396"/>
                </a:lnTo>
                <a:cubicBezTo>
                  <a:pt x="113574" y="3801854"/>
                  <a:pt x="114033" y="3802084"/>
                  <a:pt x="114263" y="3802084"/>
                </a:cubicBezTo>
                <a:cubicBezTo>
                  <a:pt x="114492" y="3802084"/>
                  <a:pt x="114951" y="3802313"/>
                  <a:pt x="115639" y="3802772"/>
                </a:cubicBezTo>
                <a:cubicBezTo>
                  <a:pt x="130783" y="3780975"/>
                  <a:pt x="145008" y="3770077"/>
                  <a:pt x="158316" y="3770077"/>
                </a:cubicBezTo>
                <a:cubicBezTo>
                  <a:pt x="163593" y="3770077"/>
                  <a:pt x="168067" y="3772027"/>
                  <a:pt x="171738" y="3775927"/>
                </a:cubicBezTo>
                <a:cubicBezTo>
                  <a:pt x="175409" y="3779828"/>
                  <a:pt x="177245" y="3784417"/>
                  <a:pt x="177245" y="3789694"/>
                </a:cubicBezTo>
                <a:cubicBezTo>
                  <a:pt x="177245" y="3795889"/>
                  <a:pt x="175295" y="3801625"/>
                  <a:pt x="171394" y="3806902"/>
                </a:cubicBezTo>
                <a:cubicBezTo>
                  <a:pt x="167494" y="3812179"/>
                  <a:pt x="163019" y="3815965"/>
                  <a:pt x="157972" y="3818260"/>
                </a:cubicBezTo>
                <a:cubicBezTo>
                  <a:pt x="163019" y="3821931"/>
                  <a:pt x="167666" y="3826405"/>
                  <a:pt x="171910" y="3831682"/>
                </a:cubicBezTo>
                <a:cubicBezTo>
                  <a:pt x="176155" y="3836959"/>
                  <a:pt x="178277" y="3842351"/>
                  <a:pt x="178277" y="3847858"/>
                </a:cubicBezTo>
                <a:cubicBezTo>
                  <a:pt x="178277" y="3855200"/>
                  <a:pt x="176671" y="3860821"/>
                  <a:pt x="173459" y="3864722"/>
                </a:cubicBezTo>
                <a:cubicBezTo>
                  <a:pt x="170247" y="3868622"/>
                  <a:pt x="164970" y="3870573"/>
                  <a:pt x="157627" y="3870573"/>
                </a:cubicBezTo>
                <a:cubicBezTo>
                  <a:pt x="153497" y="3870573"/>
                  <a:pt x="149310" y="3869426"/>
                  <a:pt x="145065" y="3867131"/>
                </a:cubicBezTo>
                <a:cubicBezTo>
                  <a:pt x="140821" y="3864837"/>
                  <a:pt x="136805" y="3862083"/>
                  <a:pt x="133020" y="3858871"/>
                </a:cubicBezTo>
                <a:cubicBezTo>
                  <a:pt x="129234" y="3855659"/>
                  <a:pt x="125907" y="3852160"/>
                  <a:pt x="123039" y="3848374"/>
                </a:cubicBezTo>
                <a:cubicBezTo>
                  <a:pt x="120171" y="3844588"/>
                  <a:pt x="118048" y="3841089"/>
                  <a:pt x="116672" y="3837877"/>
                </a:cubicBezTo>
                <a:cubicBezTo>
                  <a:pt x="110018" y="3839713"/>
                  <a:pt x="104339" y="3843040"/>
                  <a:pt x="99636" y="3847858"/>
                </a:cubicBezTo>
                <a:cubicBezTo>
                  <a:pt x="94932" y="3852676"/>
                  <a:pt x="92580" y="3858642"/>
                  <a:pt x="92580" y="3865754"/>
                </a:cubicBezTo>
                <a:lnTo>
                  <a:pt x="92580" y="3883995"/>
                </a:lnTo>
                <a:lnTo>
                  <a:pt x="76060" y="3895353"/>
                </a:lnTo>
                <a:lnTo>
                  <a:pt x="76060" y="3862657"/>
                </a:lnTo>
                <a:cubicBezTo>
                  <a:pt x="76060" y="3858986"/>
                  <a:pt x="76921" y="3855372"/>
                  <a:pt x="78642" y="3851816"/>
                </a:cubicBezTo>
                <a:cubicBezTo>
                  <a:pt x="80362" y="3848259"/>
                  <a:pt x="82599" y="3844932"/>
                  <a:pt x="85353" y="3841835"/>
                </a:cubicBezTo>
                <a:cubicBezTo>
                  <a:pt x="88106" y="3838738"/>
                  <a:pt x="91204" y="3835984"/>
                  <a:pt x="94645" y="3833575"/>
                </a:cubicBezTo>
                <a:cubicBezTo>
                  <a:pt x="98087" y="3831166"/>
                  <a:pt x="101529" y="3829273"/>
                  <a:pt x="104970" y="3827896"/>
                </a:cubicBezTo>
                <a:cubicBezTo>
                  <a:pt x="94186" y="3820095"/>
                  <a:pt x="86672" y="3813097"/>
                  <a:pt x="82427" y="3806902"/>
                </a:cubicBezTo>
                <a:cubicBezTo>
                  <a:pt x="78183" y="3800707"/>
                  <a:pt x="76060" y="3795659"/>
                  <a:pt x="76060" y="3791759"/>
                </a:cubicBezTo>
                <a:cubicBezTo>
                  <a:pt x="76060" y="3786941"/>
                  <a:pt x="77150" y="3782352"/>
                  <a:pt x="79330" y="3777992"/>
                </a:cubicBezTo>
                <a:cubicBezTo>
                  <a:pt x="81510" y="3773633"/>
                  <a:pt x="84320" y="3769560"/>
                  <a:pt x="87762" y="3765774"/>
                </a:cubicBezTo>
                <a:cubicBezTo>
                  <a:pt x="91204" y="3761989"/>
                  <a:pt x="94989" y="3758490"/>
                  <a:pt x="99119" y="3755277"/>
                </a:cubicBezTo>
                <a:cubicBezTo>
                  <a:pt x="103249" y="3752065"/>
                  <a:pt x="107265" y="3749082"/>
                  <a:pt x="111165" y="3746329"/>
                </a:cubicBezTo>
                <a:close/>
                <a:moveTo>
                  <a:pt x="42332" y="4174917"/>
                </a:moveTo>
                <a:cubicBezTo>
                  <a:pt x="45085" y="4170328"/>
                  <a:pt x="49330" y="4166829"/>
                  <a:pt x="55066" y="4164420"/>
                </a:cubicBezTo>
                <a:cubicBezTo>
                  <a:pt x="60802" y="4162011"/>
                  <a:pt x="65965" y="4160233"/>
                  <a:pt x="70554" y="4159085"/>
                </a:cubicBezTo>
                <a:lnTo>
                  <a:pt x="76060" y="4157365"/>
                </a:lnTo>
                <a:lnTo>
                  <a:pt x="76060" y="4131552"/>
                </a:lnTo>
                <a:lnTo>
                  <a:pt x="92580" y="4118474"/>
                </a:lnTo>
                <a:lnTo>
                  <a:pt x="92580" y="4157020"/>
                </a:lnTo>
                <a:lnTo>
                  <a:pt x="271546" y="4157020"/>
                </a:lnTo>
                <a:lnTo>
                  <a:pt x="255026" y="4174917"/>
                </a:lnTo>
                <a:lnTo>
                  <a:pt x="119425" y="4174917"/>
                </a:lnTo>
                <a:cubicBezTo>
                  <a:pt x="117819" y="4174917"/>
                  <a:pt x="115639" y="4175548"/>
                  <a:pt x="112886" y="4176810"/>
                </a:cubicBezTo>
                <a:cubicBezTo>
                  <a:pt x="110133" y="4178072"/>
                  <a:pt x="107379" y="4179621"/>
                  <a:pt x="104626" y="4181456"/>
                </a:cubicBezTo>
                <a:cubicBezTo>
                  <a:pt x="101873" y="4183292"/>
                  <a:pt x="99349" y="4185185"/>
                  <a:pt x="97054" y="4187134"/>
                </a:cubicBezTo>
                <a:cubicBezTo>
                  <a:pt x="94760" y="4189085"/>
                  <a:pt x="93269" y="4190863"/>
                  <a:pt x="92580" y="4192469"/>
                </a:cubicBezTo>
                <a:lnTo>
                  <a:pt x="92580" y="4196544"/>
                </a:lnTo>
                <a:lnTo>
                  <a:pt x="92580" y="4207613"/>
                </a:lnTo>
                <a:lnTo>
                  <a:pt x="92580" y="4233369"/>
                </a:lnTo>
                <a:lnTo>
                  <a:pt x="272234" y="4233369"/>
                </a:lnTo>
                <a:lnTo>
                  <a:pt x="260533" y="4244038"/>
                </a:lnTo>
                <a:cubicBezTo>
                  <a:pt x="256862" y="4244038"/>
                  <a:pt x="251642" y="4245071"/>
                  <a:pt x="244873" y="4247136"/>
                </a:cubicBezTo>
                <a:cubicBezTo>
                  <a:pt x="238105" y="4249200"/>
                  <a:pt x="231164" y="4252069"/>
                  <a:pt x="224051" y="4255740"/>
                </a:cubicBezTo>
                <a:cubicBezTo>
                  <a:pt x="216939" y="4259411"/>
                  <a:pt x="210399" y="4263770"/>
                  <a:pt x="204434" y="4268818"/>
                </a:cubicBezTo>
                <a:cubicBezTo>
                  <a:pt x="198468" y="4273866"/>
                  <a:pt x="194453" y="4279373"/>
                  <a:pt x="192388" y="4285338"/>
                </a:cubicBezTo>
                <a:cubicBezTo>
                  <a:pt x="196518" y="4286485"/>
                  <a:pt x="200247" y="4288263"/>
                  <a:pt x="203574" y="4290673"/>
                </a:cubicBezTo>
                <a:cubicBezTo>
                  <a:pt x="206900" y="4293082"/>
                  <a:pt x="209769" y="4295778"/>
                  <a:pt x="212178" y="4298761"/>
                </a:cubicBezTo>
                <a:cubicBezTo>
                  <a:pt x="214587" y="4301743"/>
                  <a:pt x="216480" y="4304955"/>
                  <a:pt x="217856" y="4308397"/>
                </a:cubicBezTo>
                <a:cubicBezTo>
                  <a:pt x="219233" y="4311839"/>
                  <a:pt x="219921" y="4315166"/>
                  <a:pt x="219921" y="4318378"/>
                </a:cubicBezTo>
                <a:cubicBezTo>
                  <a:pt x="219921" y="4326638"/>
                  <a:pt x="217168" y="4333750"/>
                  <a:pt x="211661" y="4339716"/>
                </a:cubicBezTo>
                <a:cubicBezTo>
                  <a:pt x="206155" y="4345682"/>
                  <a:pt x="199616" y="4348664"/>
                  <a:pt x="192044" y="4348664"/>
                </a:cubicBezTo>
                <a:cubicBezTo>
                  <a:pt x="189061" y="4348664"/>
                  <a:pt x="185734" y="4348034"/>
                  <a:pt x="182063" y="4346772"/>
                </a:cubicBezTo>
                <a:cubicBezTo>
                  <a:pt x="178392" y="4345510"/>
                  <a:pt x="175008" y="4343445"/>
                  <a:pt x="171910" y="4340577"/>
                </a:cubicBezTo>
                <a:cubicBezTo>
                  <a:pt x="168813" y="4337709"/>
                  <a:pt x="166174" y="4334095"/>
                  <a:pt x="163994" y="4329735"/>
                </a:cubicBezTo>
                <a:cubicBezTo>
                  <a:pt x="161815" y="4325376"/>
                  <a:pt x="160725" y="4320099"/>
                  <a:pt x="160725" y="4313904"/>
                </a:cubicBezTo>
                <a:cubicBezTo>
                  <a:pt x="160725" y="4311380"/>
                  <a:pt x="160840" y="4308971"/>
                  <a:pt x="161069" y="4306676"/>
                </a:cubicBezTo>
                <a:cubicBezTo>
                  <a:pt x="161299" y="4304382"/>
                  <a:pt x="161757" y="4301858"/>
                  <a:pt x="162446" y="4299105"/>
                </a:cubicBezTo>
                <a:cubicBezTo>
                  <a:pt x="161757" y="4298187"/>
                  <a:pt x="160495" y="4297499"/>
                  <a:pt x="158660" y="4297039"/>
                </a:cubicBezTo>
                <a:cubicBezTo>
                  <a:pt x="156824" y="4296581"/>
                  <a:pt x="154759" y="4296351"/>
                  <a:pt x="152465" y="4296351"/>
                </a:cubicBezTo>
                <a:cubicBezTo>
                  <a:pt x="145352" y="4296351"/>
                  <a:pt x="139444" y="4298244"/>
                  <a:pt x="134740" y="4302030"/>
                </a:cubicBezTo>
                <a:cubicBezTo>
                  <a:pt x="130037" y="4305816"/>
                  <a:pt x="126194" y="4310577"/>
                  <a:pt x="123211" y="4316313"/>
                </a:cubicBezTo>
                <a:cubicBezTo>
                  <a:pt x="120228" y="4322049"/>
                  <a:pt x="117876" y="4328244"/>
                  <a:pt x="116156" y="4334897"/>
                </a:cubicBezTo>
                <a:cubicBezTo>
                  <a:pt x="114435" y="4341551"/>
                  <a:pt x="113001" y="4347747"/>
                  <a:pt x="111853" y="4353483"/>
                </a:cubicBezTo>
                <a:cubicBezTo>
                  <a:pt x="111165" y="4356924"/>
                  <a:pt x="110534" y="4360137"/>
                  <a:pt x="109961" y="4363119"/>
                </a:cubicBezTo>
                <a:cubicBezTo>
                  <a:pt x="109387" y="4366102"/>
                  <a:pt x="108641" y="4368856"/>
                  <a:pt x="107724" y="4371379"/>
                </a:cubicBezTo>
                <a:lnTo>
                  <a:pt x="93052" y="4376714"/>
                </a:lnTo>
                <a:lnTo>
                  <a:pt x="96796" y="4390526"/>
                </a:lnTo>
                <a:cubicBezTo>
                  <a:pt x="98919" y="4395889"/>
                  <a:pt x="101643" y="4401008"/>
                  <a:pt x="104970" y="4405884"/>
                </a:cubicBezTo>
                <a:cubicBezTo>
                  <a:pt x="111624" y="4415636"/>
                  <a:pt x="121146" y="4424871"/>
                  <a:pt x="133536" y="4433590"/>
                </a:cubicBezTo>
                <a:cubicBezTo>
                  <a:pt x="137436" y="4435884"/>
                  <a:pt x="141337" y="4438064"/>
                  <a:pt x="145238" y="4440129"/>
                </a:cubicBezTo>
                <a:cubicBezTo>
                  <a:pt x="149138" y="4442194"/>
                  <a:pt x="153383" y="4444029"/>
                  <a:pt x="157972" y="4445635"/>
                </a:cubicBezTo>
                <a:cubicBezTo>
                  <a:pt x="162560" y="4447241"/>
                  <a:pt x="167666" y="4448561"/>
                  <a:pt x="173287" y="4449593"/>
                </a:cubicBezTo>
                <a:cubicBezTo>
                  <a:pt x="178908" y="4450625"/>
                  <a:pt x="185161" y="4451142"/>
                  <a:pt x="192044" y="4451142"/>
                </a:cubicBezTo>
                <a:cubicBezTo>
                  <a:pt x="197092" y="4451142"/>
                  <a:pt x="202598" y="4450396"/>
                  <a:pt x="208564" y="4448905"/>
                </a:cubicBezTo>
                <a:cubicBezTo>
                  <a:pt x="214529" y="4447414"/>
                  <a:pt x="220438" y="4445291"/>
                  <a:pt x="226288" y="4442538"/>
                </a:cubicBezTo>
                <a:cubicBezTo>
                  <a:pt x="232139" y="4439784"/>
                  <a:pt x="237474" y="4436400"/>
                  <a:pt x="242292" y="4432385"/>
                </a:cubicBezTo>
                <a:cubicBezTo>
                  <a:pt x="247110" y="4428369"/>
                  <a:pt x="250896" y="4423723"/>
                  <a:pt x="253650" y="4418446"/>
                </a:cubicBezTo>
                <a:cubicBezTo>
                  <a:pt x="251814" y="4419364"/>
                  <a:pt x="249978" y="4419938"/>
                  <a:pt x="248143" y="4420167"/>
                </a:cubicBezTo>
                <a:cubicBezTo>
                  <a:pt x="246307" y="4420397"/>
                  <a:pt x="244472" y="4420511"/>
                  <a:pt x="242636" y="4420511"/>
                </a:cubicBezTo>
                <a:cubicBezTo>
                  <a:pt x="237359" y="4420511"/>
                  <a:pt x="232885" y="4419192"/>
                  <a:pt x="229214" y="4416553"/>
                </a:cubicBezTo>
                <a:cubicBezTo>
                  <a:pt x="225543" y="4413914"/>
                  <a:pt x="223592" y="4410072"/>
                  <a:pt x="223363" y="4405023"/>
                </a:cubicBezTo>
                <a:cubicBezTo>
                  <a:pt x="223363" y="4401582"/>
                  <a:pt x="223937" y="4398427"/>
                  <a:pt x="225084" y="4395559"/>
                </a:cubicBezTo>
                <a:cubicBezTo>
                  <a:pt x="226231" y="4392691"/>
                  <a:pt x="227837" y="4390225"/>
                  <a:pt x="229902" y="4388160"/>
                </a:cubicBezTo>
                <a:cubicBezTo>
                  <a:pt x="231967" y="4386094"/>
                  <a:pt x="234376" y="4384431"/>
                  <a:pt x="237130" y="4383169"/>
                </a:cubicBezTo>
                <a:cubicBezTo>
                  <a:pt x="239883" y="4381907"/>
                  <a:pt x="242636" y="4381276"/>
                  <a:pt x="245390" y="4381276"/>
                </a:cubicBezTo>
                <a:cubicBezTo>
                  <a:pt x="247914" y="4381276"/>
                  <a:pt x="250495" y="4381793"/>
                  <a:pt x="253133" y="4382825"/>
                </a:cubicBezTo>
                <a:cubicBezTo>
                  <a:pt x="255772" y="4383857"/>
                  <a:pt x="258238" y="4385464"/>
                  <a:pt x="260533" y="4387643"/>
                </a:cubicBezTo>
                <a:cubicBezTo>
                  <a:pt x="262827" y="4389823"/>
                  <a:pt x="264663" y="4392691"/>
                  <a:pt x="266040" y="4396248"/>
                </a:cubicBezTo>
                <a:cubicBezTo>
                  <a:pt x="267416" y="4399804"/>
                  <a:pt x="268104" y="4404106"/>
                  <a:pt x="268104" y="4409154"/>
                </a:cubicBezTo>
                <a:cubicBezTo>
                  <a:pt x="268104" y="4416037"/>
                  <a:pt x="266441" y="4422978"/>
                  <a:pt x="263114" y="4429976"/>
                </a:cubicBezTo>
                <a:cubicBezTo>
                  <a:pt x="259787" y="4436974"/>
                  <a:pt x="254739" y="4443284"/>
                  <a:pt x="247971" y="4448905"/>
                </a:cubicBezTo>
                <a:cubicBezTo>
                  <a:pt x="241202" y="4454526"/>
                  <a:pt x="232655" y="4459230"/>
                  <a:pt x="222331" y="4463016"/>
                </a:cubicBezTo>
                <a:cubicBezTo>
                  <a:pt x="212006" y="4466801"/>
                  <a:pt x="199730" y="4468809"/>
                  <a:pt x="185505" y="4469039"/>
                </a:cubicBezTo>
                <a:cubicBezTo>
                  <a:pt x="174262" y="4469268"/>
                  <a:pt x="163650" y="4468178"/>
                  <a:pt x="153670" y="4465769"/>
                </a:cubicBezTo>
                <a:cubicBezTo>
                  <a:pt x="143689" y="4463360"/>
                  <a:pt x="134568" y="4460033"/>
                  <a:pt x="126308" y="4455788"/>
                </a:cubicBezTo>
                <a:cubicBezTo>
                  <a:pt x="118048" y="4451543"/>
                  <a:pt x="110592" y="4446553"/>
                  <a:pt x="103938" y="4440817"/>
                </a:cubicBezTo>
                <a:cubicBezTo>
                  <a:pt x="97284" y="4435081"/>
                  <a:pt x="91433" y="4428886"/>
                  <a:pt x="86385" y="4422232"/>
                </a:cubicBezTo>
                <a:cubicBezTo>
                  <a:pt x="84779" y="4419478"/>
                  <a:pt x="83288" y="4416955"/>
                  <a:pt x="81911" y="4414660"/>
                </a:cubicBezTo>
                <a:cubicBezTo>
                  <a:pt x="80534" y="4412366"/>
                  <a:pt x="79445" y="4409842"/>
                  <a:pt x="78642" y="4407089"/>
                </a:cubicBezTo>
                <a:cubicBezTo>
                  <a:pt x="77839" y="4404335"/>
                  <a:pt x="77208" y="4401181"/>
                  <a:pt x="76749" y="4397624"/>
                </a:cubicBezTo>
                <a:lnTo>
                  <a:pt x="76366" y="4390442"/>
                </a:lnTo>
                <a:lnTo>
                  <a:pt x="76060" y="4390653"/>
                </a:lnTo>
                <a:lnTo>
                  <a:pt x="76060" y="4384718"/>
                </a:lnTo>
                <a:lnTo>
                  <a:pt x="76060" y="4220691"/>
                </a:lnTo>
                <a:lnTo>
                  <a:pt x="76060" y="4209278"/>
                </a:lnTo>
                <a:lnTo>
                  <a:pt x="76060" y="4189716"/>
                </a:lnTo>
                <a:cubicBezTo>
                  <a:pt x="79273" y="4185357"/>
                  <a:pt x="81796" y="4182087"/>
                  <a:pt x="83632" y="4179907"/>
                </a:cubicBezTo>
                <a:cubicBezTo>
                  <a:pt x="85467" y="4177728"/>
                  <a:pt x="87647" y="4176064"/>
                  <a:pt x="90171" y="4174917"/>
                </a:cubicBezTo>
                <a:close/>
                <a:moveTo>
                  <a:pt x="0" y="1397542"/>
                </a:moveTo>
                <a:cubicBezTo>
                  <a:pt x="0" y="1388364"/>
                  <a:pt x="975" y="1379818"/>
                  <a:pt x="2925" y="1371902"/>
                </a:cubicBezTo>
                <a:cubicBezTo>
                  <a:pt x="4876" y="1363986"/>
                  <a:pt x="7744" y="1356243"/>
                  <a:pt x="11529" y="1348671"/>
                </a:cubicBezTo>
                <a:cubicBezTo>
                  <a:pt x="15315" y="1341099"/>
                  <a:pt x="19847" y="1333470"/>
                  <a:pt x="25124" y="1325784"/>
                </a:cubicBezTo>
                <a:cubicBezTo>
                  <a:pt x="30401" y="1318098"/>
                  <a:pt x="36481" y="1309666"/>
                  <a:pt x="43365" y="1300488"/>
                </a:cubicBezTo>
                <a:lnTo>
                  <a:pt x="57475" y="1300488"/>
                </a:lnTo>
                <a:cubicBezTo>
                  <a:pt x="52657" y="1307830"/>
                  <a:pt x="48126" y="1315000"/>
                  <a:pt x="43881" y="1321998"/>
                </a:cubicBezTo>
                <a:cubicBezTo>
                  <a:pt x="39636" y="1328996"/>
                  <a:pt x="35850" y="1336109"/>
                  <a:pt x="32523" y="1343336"/>
                </a:cubicBezTo>
                <a:cubicBezTo>
                  <a:pt x="29197" y="1350564"/>
                  <a:pt x="26615" y="1357906"/>
                  <a:pt x="24780" y="1365363"/>
                </a:cubicBezTo>
                <a:cubicBezTo>
                  <a:pt x="22944" y="1372820"/>
                  <a:pt x="22026" y="1380563"/>
                  <a:pt x="22026" y="1388594"/>
                </a:cubicBezTo>
                <a:cubicBezTo>
                  <a:pt x="22026" y="1403049"/>
                  <a:pt x="25124" y="1416299"/>
                  <a:pt x="31319" y="1428345"/>
                </a:cubicBezTo>
                <a:cubicBezTo>
                  <a:pt x="37514" y="1440391"/>
                  <a:pt x="47150" y="1451576"/>
                  <a:pt x="60229" y="1461901"/>
                </a:cubicBezTo>
                <a:lnTo>
                  <a:pt x="76060" y="1451232"/>
                </a:lnTo>
                <a:lnTo>
                  <a:pt x="76060" y="1418853"/>
                </a:lnTo>
                <a:lnTo>
                  <a:pt x="76060" y="1418192"/>
                </a:lnTo>
                <a:lnTo>
                  <a:pt x="76060" y="1386157"/>
                </a:lnTo>
                <a:cubicBezTo>
                  <a:pt x="76060" y="1382486"/>
                  <a:pt x="76921" y="1378872"/>
                  <a:pt x="78642" y="1375316"/>
                </a:cubicBezTo>
                <a:cubicBezTo>
                  <a:pt x="80362" y="1371759"/>
                  <a:pt x="82599" y="1368432"/>
                  <a:pt x="85353" y="1365335"/>
                </a:cubicBezTo>
                <a:cubicBezTo>
                  <a:pt x="88106" y="1362238"/>
                  <a:pt x="91204" y="1359484"/>
                  <a:pt x="94645" y="1357075"/>
                </a:cubicBezTo>
                <a:cubicBezTo>
                  <a:pt x="98087" y="1354666"/>
                  <a:pt x="101529" y="1352773"/>
                  <a:pt x="104970" y="1351396"/>
                </a:cubicBezTo>
                <a:cubicBezTo>
                  <a:pt x="94186" y="1343595"/>
                  <a:pt x="86672" y="1336597"/>
                  <a:pt x="82427" y="1330402"/>
                </a:cubicBezTo>
                <a:cubicBezTo>
                  <a:pt x="78183" y="1324207"/>
                  <a:pt x="76060" y="1319159"/>
                  <a:pt x="76060" y="1315259"/>
                </a:cubicBezTo>
                <a:cubicBezTo>
                  <a:pt x="76060" y="1310441"/>
                  <a:pt x="77150" y="1305852"/>
                  <a:pt x="79330" y="1301492"/>
                </a:cubicBezTo>
                <a:cubicBezTo>
                  <a:pt x="81510" y="1297133"/>
                  <a:pt x="84320" y="1293060"/>
                  <a:pt x="87762" y="1289275"/>
                </a:cubicBezTo>
                <a:cubicBezTo>
                  <a:pt x="91204" y="1285489"/>
                  <a:pt x="94989" y="1281989"/>
                  <a:pt x="99119" y="1278777"/>
                </a:cubicBezTo>
                <a:cubicBezTo>
                  <a:pt x="103249" y="1275565"/>
                  <a:pt x="107265" y="1272583"/>
                  <a:pt x="111165" y="1269829"/>
                </a:cubicBezTo>
                <a:lnTo>
                  <a:pt x="42332" y="1269829"/>
                </a:lnTo>
                <a:cubicBezTo>
                  <a:pt x="44168" y="1267305"/>
                  <a:pt x="46577" y="1265068"/>
                  <a:pt x="49560" y="1263118"/>
                </a:cubicBezTo>
                <a:cubicBezTo>
                  <a:pt x="52542" y="1261168"/>
                  <a:pt x="55583" y="1259504"/>
                  <a:pt x="58680" y="1258128"/>
                </a:cubicBezTo>
                <a:cubicBezTo>
                  <a:pt x="61777" y="1256751"/>
                  <a:pt x="64818" y="1255604"/>
                  <a:pt x="67800" y="1254686"/>
                </a:cubicBezTo>
                <a:cubicBezTo>
                  <a:pt x="70783" y="1253768"/>
                  <a:pt x="73078" y="1253080"/>
                  <a:pt x="74684" y="1252621"/>
                </a:cubicBezTo>
                <a:cubicBezTo>
                  <a:pt x="75601" y="1252391"/>
                  <a:pt x="76060" y="1252277"/>
                  <a:pt x="76060" y="1252277"/>
                </a:cubicBezTo>
                <a:lnTo>
                  <a:pt x="76060" y="1237533"/>
                </a:lnTo>
                <a:lnTo>
                  <a:pt x="76060" y="1235757"/>
                </a:lnTo>
                <a:lnTo>
                  <a:pt x="76060" y="999753"/>
                </a:lnTo>
                <a:lnTo>
                  <a:pt x="76060" y="994897"/>
                </a:lnTo>
                <a:lnTo>
                  <a:pt x="76060" y="786026"/>
                </a:lnTo>
                <a:lnTo>
                  <a:pt x="92580" y="773292"/>
                </a:lnTo>
                <a:lnTo>
                  <a:pt x="92580" y="865528"/>
                </a:lnTo>
                <a:lnTo>
                  <a:pt x="100152" y="865528"/>
                </a:lnTo>
                <a:cubicBezTo>
                  <a:pt x="101987" y="854515"/>
                  <a:pt x="105085" y="844878"/>
                  <a:pt x="109444" y="836618"/>
                </a:cubicBezTo>
                <a:cubicBezTo>
                  <a:pt x="113804" y="828358"/>
                  <a:pt x="118909" y="821418"/>
                  <a:pt x="124760" y="815796"/>
                </a:cubicBezTo>
                <a:cubicBezTo>
                  <a:pt x="130610" y="810175"/>
                  <a:pt x="136920" y="805988"/>
                  <a:pt x="143689" y="803234"/>
                </a:cubicBezTo>
                <a:cubicBezTo>
                  <a:pt x="150457" y="800481"/>
                  <a:pt x="157169" y="799104"/>
                  <a:pt x="163822" y="799104"/>
                </a:cubicBezTo>
                <a:cubicBezTo>
                  <a:pt x="167723" y="799104"/>
                  <a:pt x="172025" y="799736"/>
                  <a:pt x="176729" y="800997"/>
                </a:cubicBezTo>
                <a:cubicBezTo>
                  <a:pt x="181432" y="802259"/>
                  <a:pt x="185964" y="804152"/>
                  <a:pt x="190323" y="806676"/>
                </a:cubicBezTo>
                <a:cubicBezTo>
                  <a:pt x="194683" y="809200"/>
                  <a:pt x="198296" y="812355"/>
                  <a:pt x="201164" y="816141"/>
                </a:cubicBezTo>
                <a:cubicBezTo>
                  <a:pt x="204032" y="819926"/>
                  <a:pt x="205466" y="824344"/>
                  <a:pt x="205466" y="829391"/>
                </a:cubicBezTo>
                <a:cubicBezTo>
                  <a:pt x="205466" y="834209"/>
                  <a:pt x="203688" y="838913"/>
                  <a:pt x="200132" y="843502"/>
                </a:cubicBezTo>
                <a:cubicBezTo>
                  <a:pt x="196576" y="848091"/>
                  <a:pt x="191585" y="850385"/>
                  <a:pt x="185161" y="850385"/>
                </a:cubicBezTo>
                <a:cubicBezTo>
                  <a:pt x="183096" y="850385"/>
                  <a:pt x="180801" y="849984"/>
                  <a:pt x="178277" y="849180"/>
                </a:cubicBezTo>
                <a:cubicBezTo>
                  <a:pt x="175753" y="848377"/>
                  <a:pt x="173344" y="847115"/>
                  <a:pt x="171050" y="845395"/>
                </a:cubicBezTo>
                <a:cubicBezTo>
                  <a:pt x="168755" y="843674"/>
                  <a:pt x="166863" y="841494"/>
                  <a:pt x="165371" y="838855"/>
                </a:cubicBezTo>
                <a:cubicBezTo>
                  <a:pt x="163880" y="836217"/>
                  <a:pt x="163134" y="833177"/>
                  <a:pt x="163134" y="829735"/>
                </a:cubicBezTo>
                <a:cubicBezTo>
                  <a:pt x="163134" y="827900"/>
                  <a:pt x="163536" y="825835"/>
                  <a:pt x="164339" y="823540"/>
                </a:cubicBezTo>
                <a:cubicBezTo>
                  <a:pt x="165142" y="821246"/>
                  <a:pt x="165887" y="819181"/>
                  <a:pt x="166576" y="817345"/>
                </a:cubicBezTo>
                <a:cubicBezTo>
                  <a:pt x="163364" y="815739"/>
                  <a:pt x="159922" y="814936"/>
                  <a:pt x="156251" y="814936"/>
                </a:cubicBezTo>
                <a:cubicBezTo>
                  <a:pt x="151891" y="814936"/>
                  <a:pt x="147761" y="816428"/>
                  <a:pt x="143861" y="819410"/>
                </a:cubicBezTo>
                <a:cubicBezTo>
                  <a:pt x="139960" y="822393"/>
                  <a:pt x="136576" y="826293"/>
                  <a:pt x="133708" y="831112"/>
                </a:cubicBezTo>
                <a:cubicBezTo>
                  <a:pt x="130840" y="835930"/>
                  <a:pt x="128603" y="841322"/>
                  <a:pt x="126997" y="847288"/>
                </a:cubicBezTo>
                <a:cubicBezTo>
                  <a:pt x="125391" y="853253"/>
                  <a:pt x="124588" y="859104"/>
                  <a:pt x="124588" y="864840"/>
                </a:cubicBezTo>
                <a:lnTo>
                  <a:pt x="124588" y="865528"/>
                </a:lnTo>
                <a:lnTo>
                  <a:pt x="271202" y="865528"/>
                </a:lnTo>
                <a:lnTo>
                  <a:pt x="263286" y="876542"/>
                </a:lnTo>
                <a:cubicBezTo>
                  <a:pt x="237589" y="884572"/>
                  <a:pt x="218258" y="896159"/>
                  <a:pt x="205294" y="911302"/>
                </a:cubicBezTo>
                <a:cubicBezTo>
                  <a:pt x="192331" y="926445"/>
                  <a:pt x="184587" y="943654"/>
                  <a:pt x="182063" y="962927"/>
                </a:cubicBezTo>
                <a:lnTo>
                  <a:pt x="158316" y="981168"/>
                </a:lnTo>
                <a:lnTo>
                  <a:pt x="102217" y="883769"/>
                </a:lnTo>
                <a:lnTo>
                  <a:pt x="92580" y="883769"/>
                </a:lnTo>
                <a:lnTo>
                  <a:pt x="92580" y="982163"/>
                </a:lnTo>
                <a:lnTo>
                  <a:pt x="92580" y="988395"/>
                </a:lnTo>
                <a:lnTo>
                  <a:pt x="92580" y="1072334"/>
                </a:lnTo>
                <a:lnTo>
                  <a:pt x="114263" y="1072334"/>
                </a:lnTo>
                <a:cubicBezTo>
                  <a:pt x="114263" y="1060862"/>
                  <a:pt x="115754" y="1050824"/>
                  <a:pt x="118737" y="1042220"/>
                </a:cubicBezTo>
                <a:cubicBezTo>
                  <a:pt x="121720" y="1033616"/>
                  <a:pt x="125620" y="1026503"/>
                  <a:pt x="130438" y="1020882"/>
                </a:cubicBezTo>
                <a:cubicBezTo>
                  <a:pt x="135257" y="1015260"/>
                  <a:pt x="140763" y="1011015"/>
                  <a:pt x="146958" y="1008147"/>
                </a:cubicBezTo>
                <a:cubicBezTo>
                  <a:pt x="153153" y="1005280"/>
                  <a:pt x="159578" y="1003845"/>
                  <a:pt x="166232" y="1003845"/>
                </a:cubicBezTo>
                <a:cubicBezTo>
                  <a:pt x="177015" y="1003845"/>
                  <a:pt x="185734" y="1006541"/>
                  <a:pt x="192388" y="1011933"/>
                </a:cubicBezTo>
                <a:cubicBezTo>
                  <a:pt x="199042" y="1017325"/>
                  <a:pt x="202369" y="1024037"/>
                  <a:pt x="202369" y="1032067"/>
                </a:cubicBezTo>
                <a:cubicBezTo>
                  <a:pt x="202369" y="1037803"/>
                  <a:pt x="200533" y="1042449"/>
                  <a:pt x="196862" y="1046006"/>
                </a:cubicBezTo>
                <a:cubicBezTo>
                  <a:pt x="193191" y="1049562"/>
                  <a:pt x="188947" y="1051340"/>
                  <a:pt x="184128" y="1051340"/>
                </a:cubicBezTo>
                <a:cubicBezTo>
                  <a:pt x="179998" y="1051340"/>
                  <a:pt x="175926" y="1049677"/>
                  <a:pt x="171910" y="1046350"/>
                </a:cubicBezTo>
                <a:cubicBezTo>
                  <a:pt x="167895" y="1043023"/>
                  <a:pt x="165887" y="1038721"/>
                  <a:pt x="165887" y="1033444"/>
                </a:cubicBezTo>
                <a:cubicBezTo>
                  <a:pt x="165887" y="1031608"/>
                  <a:pt x="166117" y="1029772"/>
                  <a:pt x="166576" y="1027937"/>
                </a:cubicBezTo>
                <a:cubicBezTo>
                  <a:pt x="167035" y="1026102"/>
                  <a:pt x="167838" y="1024151"/>
                  <a:pt x="168985" y="1022086"/>
                </a:cubicBezTo>
                <a:cubicBezTo>
                  <a:pt x="166690" y="1020021"/>
                  <a:pt x="163249" y="1018989"/>
                  <a:pt x="158660" y="1018989"/>
                </a:cubicBezTo>
                <a:cubicBezTo>
                  <a:pt x="156366" y="1018989"/>
                  <a:pt x="154071" y="1019619"/>
                  <a:pt x="151777" y="1020882"/>
                </a:cubicBezTo>
                <a:cubicBezTo>
                  <a:pt x="149482" y="1022144"/>
                  <a:pt x="147360" y="1024209"/>
                  <a:pt x="145410" y="1027077"/>
                </a:cubicBezTo>
                <a:cubicBezTo>
                  <a:pt x="143459" y="1029944"/>
                  <a:pt x="141853" y="1033673"/>
                  <a:pt x="140591" y="1038262"/>
                </a:cubicBezTo>
                <a:cubicBezTo>
                  <a:pt x="139329" y="1042851"/>
                  <a:pt x="138698" y="1048472"/>
                  <a:pt x="138698" y="1055126"/>
                </a:cubicBezTo>
                <a:cubicBezTo>
                  <a:pt x="138698" y="1057421"/>
                  <a:pt x="138756" y="1060002"/>
                  <a:pt x="138870" y="1062870"/>
                </a:cubicBezTo>
                <a:cubicBezTo>
                  <a:pt x="138985" y="1065738"/>
                  <a:pt x="139272" y="1068893"/>
                  <a:pt x="139731" y="1072334"/>
                </a:cubicBezTo>
                <a:lnTo>
                  <a:pt x="271202" y="1072334"/>
                </a:lnTo>
                <a:lnTo>
                  <a:pt x="262598" y="1084036"/>
                </a:lnTo>
                <a:cubicBezTo>
                  <a:pt x="241948" y="1085413"/>
                  <a:pt x="225944" y="1090059"/>
                  <a:pt x="214587" y="1097975"/>
                </a:cubicBezTo>
                <a:cubicBezTo>
                  <a:pt x="203229" y="1105890"/>
                  <a:pt x="195945" y="1115699"/>
                  <a:pt x="192732" y="1127401"/>
                </a:cubicBezTo>
                <a:cubicBezTo>
                  <a:pt x="193880" y="1127171"/>
                  <a:pt x="195715" y="1127057"/>
                  <a:pt x="198239" y="1127057"/>
                </a:cubicBezTo>
                <a:cubicBezTo>
                  <a:pt x="201451" y="1127057"/>
                  <a:pt x="204262" y="1127745"/>
                  <a:pt x="206671" y="1129122"/>
                </a:cubicBezTo>
                <a:cubicBezTo>
                  <a:pt x="209080" y="1130498"/>
                  <a:pt x="211030" y="1132219"/>
                  <a:pt x="212522" y="1134284"/>
                </a:cubicBezTo>
                <a:cubicBezTo>
                  <a:pt x="214013" y="1136349"/>
                  <a:pt x="215103" y="1138586"/>
                  <a:pt x="215791" y="1140995"/>
                </a:cubicBezTo>
                <a:cubicBezTo>
                  <a:pt x="216480" y="1143404"/>
                  <a:pt x="216824" y="1145756"/>
                  <a:pt x="216824" y="1148051"/>
                </a:cubicBezTo>
                <a:cubicBezTo>
                  <a:pt x="216824" y="1150804"/>
                  <a:pt x="216193" y="1153557"/>
                  <a:pt x="214931" y="1156311"/>
                </a:cubicBezTo>
                <a:cubicBezTo>
                  <a:pt x="213669" y="1159064"/>
                  <a:pt x="212063" y="1161473"/>
                  <a:pt x="210113" y="1163538"/>
                </a:cubicBezTo>
                <a:cubicBezTo>
                  <a:pt x="208162" y="1165603"/>
                  <a:pt x="205983" y="1167324"/>
                  <a:pt x="203574" y="1168700"/>
                </a:cubicBezTo>
                <a:cubicBezTo>
                  <a:pt x="201164" y="1170077"/>
                  <a:pt x="198813" y="1170765"/>
                  <a:pt x="196518" y="1170765"/>
                </a:cubicBezTo>
                <a:cubicBezTo>
                  <a:pt x="190553" y="1170765"/>
                  <a:pt x="185103" y="1168414"/>
                  <a:pt x="180170" y="1163710"/>
                </a:cubicBezTo>
                <a:cubicBezTo>
                  <a:pt x="175237" y="1159006"/>
                  <a:pt x="171968" y="1152869"/>
                  <a:pt x="170362" y="1145297"/>
                </a:cubicBezTo>
                <a:cubicBezTo>
                  <a:pt x="168526" y="1144839"/>
                  <a:pt x="166920" y="1144494"/>
                  <a:pt x="165543" y="1144265"/>
                </a:cubicBezTo>
                <a:cubicBezTo>
                  <a:pt x="164167" y="1144035"/>
                  <a:pt x="163019" y="1143921"/>
                  <a:pt x="162102" y="1143921"/>
                </a:cubicBezTo>
                <a:cubicBezTo>
                  <a:pt x="159119" y="1143921"/>
                  <a:pt x="156021" y="1144379"/>
                  <a:pt x="152809" y="1145297"/>
                </a:cubicBezTo>
                <a:cubicBezTo>
                  <a:pt x="149597" y="1146215"/>
                  <a:pt x="146672" y="1147649"/>
                  <a:pt x="144033" y="1149599"/>
                </a:cubicBezTo>
                <a:cubicBezTo>
                  <a:pt x="141394" y="1151550"/>
                  <a:pt x="139272" y="1154073"/>
                  <a:pt x="137666" y="1157171"/>
                </a:cubicBezTo>
                <a:cubicBezTo>
                  <a:pt x="136060" y="1160268"/>
                  <a:pt x="135257" y="1163997"/>
                  <a:pt x="135257" y="1168356"/>
                </a:cubicBezTo>
                <a:cubicBezTo>
                  <a:pt x="135257" y="1170421"/>
                  <a:pt x="135716" y="1173404"/>
                  <a:pt x="136633" y="1177305"/>
                </a:cubicBezTo>
                <a:cubicBezTo>
                  <a:pt x="138928" y="1176846"/>
                  <a:pt x="141222" y="1176616"/>
                  <a:pt x="143517" y="1176616"/>
                </a:cubicBezTo>
                <a:cubicBezTo>
                  <a:pt x="149253" y="1176616"/>
                  <a:pt x="153956" y="1178739"/>
                  <a:pt x="157627" y="1182983"/>
                </a:cubicBezTo>
                <a:cubicBezTo>
                  <a:pt x="161299" y="1187228"/>
                  <a:pt x="163134" y="1191760"/>
                  <a:pt x="163134" y="1196578"/>
                </a:cubicBezTo>
                <a:cubicBezTo>
                  <a:pt x="163134" y="1200019"/>
                  <a:pt x="162503" y="1203117"/>
                  <a:pt x="161241" y="1205870"/>
                </a:cubicBezTo>
                <a:cubicBezTo>
                  <a:pt x="159979" y="1208624"/>
                  <a:pt x="158431" y="1210975"/>
                  <a:pt x="156595" y="1212926"/>
                </a:cubicBezTo>
                <a:cubicBezTo>
                  <a:pt x="154759" y="1214876"/>
                  <a:pt x="152752" y="1216310"/>
                  <a:pt x="150572" y="1217228"/>
                </a:cubicBezTo>
                <a:cubicBezTo>
                  <a:pt x="148392" y="1218146"/>
                  <a:pt x="146385" y="1218604"/>
                  <a:pt x="144549" y="1218604"/>
                </a:cubicBezTo>
                <a:cubicBezTo>
                  <a:pt x="137436" y="1218604"/>
                  <a:pt x="131299" y="1215851"/>
                  <a:pt x="126136" y="1210344"/>
                </a:cubicBezTo>
                <a:cubicBezTo>
                  <a:pt x="120974" y="1204838"/>
                  <a:pt x="118163" y="1198299"/>
                  <a:pt x="117704" y="1190727"/>
                </a:cubicBezTo>
                <a:cubicBezTo>
                  <a:pt x="111739" y="1192562"/>
                  <a:pt x="106519" y="1195660"/>
                  <a:pt x="102045" y="1200019"/>
                </a:cubicBezTo>
                <a:cubicBezTo>
                  <a:pt x="97571" y="1204379"/>
                  <a:pt x="94416" y="1209771"/>
                  <a:pt x="92580" y="1216195"/>
                </a:cubicBezTo>
                <a:lnTo>
                  <a:pt x="92580" y="1222679"/>
                </a:lnTo>
                <a:lnTo>
                  <a:pt x="92580" y="1226176"/>
                </a:lnTo>
                <a:lnTo>
                  <a:pt x="92580" y="1251588"/>
                </a:lnTo>
                <a:lnTo>
                  <a:pt x="271546" y="1251588"/>
                </a:lnTo>
                <a:lnTo>
                  <a:pt x="254682" y="1269829"/>
                </a:lnTo>
                <a:lnTo>
                  <a:pt x="142484" y="1269829"/>
                </a:lnTo>
                <a:cubicBezTo>
                  <a:pt x="140649" y="1269829"/>
                  <a:pt x="137494" y="1270976"/>
                  <a:pt x="133020" y="1273271"/>
                </a:cubicBezTo>
                <a:cubicBezTo>
                  <a:pt x="128545" y="1275565"/>
                  <a:pt x="124014" y="1278491"/>
                  <a:pt x="119425" y="1282047"/>
                </a:cubicBezTo>
                <a:cubicBezTo>
                  <a:pt x="114836" y="1285603"/>
                  <a:pt x="110592" y="1289561"/>
                  <a:pt x="106691" y="1293921"/>
                </a:cubicBezTo>
                <a:cubicBezTo>
                  <a:pt x="102790" y="1298280"/>
                  <a:pt x="100496" y="1302639"/>
                  <a:pt x="99808" y="1306999"/>
                </a:cubicBezTo>
                <a:cubicBezTo>
                  <a:pt x="100267" y="1311129"/>
                  <a:pt x="101758" y="1314571"/>
                  <a:pt x="104282" y="1317324"/>
                </a:cubicBezTo>
                <a:cubicBezTo>
                  <a:pt x="106806" y="1320077"/>
                  <a:pt x="109789" y="1322601"/>
                  <a:pt x="113230" y="1324896"/>
                </a:cubicBezTo>
                <a:lnTo>
                  <a:pt x="112886" y="1324896"/>
                </a:lnTo>
                <a:cubicBezTo>
                  <a:pt x="113574" y="1325354"/>
                  <a:pt x="114033" y="1325584"/>
                  <a:pt x="114263" y="1325584"/>
                </a:cubicBezTo>
                <a:cubicBezTo>
                  <a:pt x="114492" y="1325584"/>
                  <a:pt x="114951" y="1325813"/>
                  <a:pt x="115639" y="1326272"/>
                </a:cubicBezTo>
                <a:cubicBezTo>
                  <a:pt x="130783" y="1304475"/>
                  <a:pt x="145008" y="1293577"/>
                  <a:pt x="158316" y="1293577"/>
                </a:cubicBezTo>
                <a:cubicBezTo>
                  <a:pt x="163593" y="1293577"/>
                  <a:pt x="168067" y="1295527"/>
                  <a:pt x="171738" y="1299427"/>
                </a:cubicBezTo>
                <a:cubicBezTo>
                  <a:pt x="175409" y="1303328"/>
                  <a:pt x="177245" y="1307917"/>
                  <a:pt x="177245" y="1313194"/>
                </a:cubicBezTo>
                <a:cubicBezTo>
                  <a:pt x="177245" y="1319389"/>
                  <a:pt x="175295" y="1325125"/>
                  <a:pt x="171394" y="1330402"/>
                </a:cubicBezTo>
                <a:cubicBezTo>
                  <a:pt x="167494" y="1335679"/>
                  <a:pt x="163019" y="1339465"/>
                  <a:pt x="157972" y="1341760"/>
                </a:cubicBezTo>
                <a:cubicBezTo>
                  <a:pt x="163019" y="1345431"/>
                  <a:pt x="167666" y="1349905"/>
                  <a:pt x="171910" y="1355182"/>
                </a:cubicBezTo>
                <a:cubicBezTo>
                  <a:pt x="176155" y="1360459"/>
                  <a:pt x="178277" y="1365851"/>
                  <a:pt x="178277" y="1371358"/>
                </a:cubicBezTo>
                <a:cubicBezTo>
                  <a:pt x="178277" y="1378700"/>
                  <a:pt x="176671" y="1384321"/>
                  <a:pt x="173459" y="1388222"/>
                </a:cubicBezTo>
                <a:cubicBezTo>
                  <a:pt x="170247" y="1392122"/>
                  <a:pt x="164970" y="1394073"/>
                  <a:pt x="157627" y="1394073"/>
                </a:cubicBezTo>
                <a:cubicBezTo>
                  <a:pt x="153497" y="1394073"/>
                  <a:pt x="149310" y="1392925"/>
                  <a:pt x="145065" y="1390631"/>
                </a:cubicBezTo>
                <a:cubicBezTo>
                  <a:pt x="140821" y="1388336"/>
                  <a:pt x="136805" y="1385583"/>
                  <a:pt x="133020" y="1382371"/>
                </a:cubicBezTo>
                <a:cubicBezTo>
                  <a:pt x="129234" y="1379159"/>
                  <a:pt x="125907" y="1375660"/>
                  <a:pt x="123039" y="1371874"/>
                </a:cubicBezTo>
                <a:cubicBezTo>
                  <a:pt x="120171" y="1368088"/>
                  <a:pt x="118048" y="1364589"/>
                  <a:pt x="116672" y="1361377"/>
                </a:cubicBezTo>
                <a:cubicBezTo>
                  <a:pt x="110018" y="1363212"/>
                  <a:pt x="104339" y="1366540"/>
                  <a:pt x="99636" y="1371358"/>
                </a:cubicBezTo>
                <a:cubicBezTo>
                  <a:pt x="94932" y="1376176"/>
                  <a:pt x="92580" y="1382142"/>
                  <a:pt x="92580" y="1389254"/>
                </a:cubicBezTo>
                <a:lnTo>
                  <a:pt x="92580" y="1405458"/>
                </a:lnTo>
                <a:lnTo>
                  <a:pt x="92580" y="1407495"/>
                </a:lnTo>
                <a:lnTo>
                  <a:pt x="92580" y="1447790"/>
                </a:lnTo>
                <a:lnTo>
                  <a:pt x="271546" y="1447790"/>
                </a:lnTo>
                <a:lnTo>
                  <a:pt x="255026" y="1465687"/>
                </a:lnTo>
                <a:lnTo>
                  <a:pt x="92580" y="1465687"/>
                </a:lnTo>
                <a:lnTo>
                  <a:pt x="92580" y="1493220"/>
                </a:lnTo>
                <a:lnTo>
                  <a:pt x="76060" y="1504578"/>
                </a:lnTo>
                <a:lnTo>
                  <a:pt x="76060" y="1466375"/>
                </a:lnTo>
                <a:lnTo>
                  <a:pt x="49904" y="1487025"/>
                </a:lnTo>
                <a:cubicBezTo>
                  <a:pt x="40726" y="1480372"/>
                  <a:pt x="32982" y="1473717"/>
                  <a:pt x="26673" y="1467064"/>
                </a:cubicBezTo>
                <a:cubicBezTo>
                  <a:pt x="20363" y="1460410"/>
                  <a:pt x="15200" y="1453469"/>
                  <a:pt x="11185" y="1446242"/>
                </a:cubicBezTo>
                <a:cubicBezTo>
                  <a:pt x="7170" y="1439014"/>
                  <a:pt x="4302" y="1431385"/>
                  <a:pt x="2581" y="1423355"/>
                </a:cubicBezTo>
                <a:cubicBezTo>
                  <a:pt x="860" y="1415324"/>
                  <a:pt x="0" y="1406720"/>
                  <a:pt x="0" y="1397542"/>
                </a:cubicBezTo>
                <a:close/>
                <a:moveTo>
                  <a:pt x="0" y="1721392"/>
                </a:moveTo>
                <a:cubicBezTo>
                  <a:pt x="0" y="1712215"/>
                  <a:pt x="975" y="1703668"/>
                  <a:pt x="2925" y="1695752"/>
                </a:cubicBezTo>
                <a:cubicBezTo>
                  <a:pt x="4876" y="1687836"/>
                  <a:pt x="7744" y="1680092"/>
                  <a:pt x="11529" y="1672521"/>
                </a:cubicBezTo>
                <a:cubicBezTo>
                  <a:pt x="15315" y="1664949"/>
                  <a:pt x="19847" y="1657320"/>
                  <a:pt x="25124" y="1649634"/>
                </a:cubicBezTo>
                <a:cubicBezTo>
                  <a:pt x="30401" y="1641948"/>
                  <a:pt x="36481" y="1633516"/>
                  <a:pt x="43365" y="1624338"/>
                </a:cubicBezTo>
                <a:lnTo>
                  <a:pt x="57475" y="1624338"/>
                </a:lnTo>
                <a:cubicBezTo>
                  <a:pt x="52657" y="1631680"/>
                  <a:pt x="48126" y="1638850"/>
                  <a:pt x="43881" y="1645848"/>
                </a:cubicBezTo>
                <a:cubicBezTo>
                  <a:pt x="39636" y="1652846"/>
                  <a:pt x="35850" y="1659959"/>
                  <a:pt x="32523" y="1667186"/>
                </a:cubicBezTo>
                <a:cubicBezTo>
                  <a:pt x="29197" y="1674414"/>
                  <a:pt x="26615" y="1681756"/>
                  <a:pt x="24780" y="1689213"/>
                </a:cubicBezTo>
                <a:cubicBezTo>
                  <a:pt x="22944" y="1696670"/>
                  <a:pt x="22026" y="1704414"/>
                  <a:pt x="22026" y="1712444"/>
                </a:cubicBezTo>
                <a:cubicBezTo>
                  <a:pt x="22026" y="1726899"/>
                  <a:pt x="25124" y="1740149"/>
                  <a:pt x="31319" y="1752195"/>
                </a:cubicBezTo>
                <a:cubicBezTo>
                  <a:pt x="37514" y="1764241"/>
                  <a:pt x="47150" y="1775426"/>
                  <a:pt x="60229" y="1785751"/>
                </a:cubicBezTo>
                <a:lnTo>
                  <a:pt x="76060" y="1775082"/>
                </a:lnTo>
                <a:lnTo>
                  <a:pt x="76060" y="1743047"/>
                </a:lnTo>
                <a:lnTo>
                  <a:pt x="76060" y="1742042"/>
                </a:lnTo>
                <a:lnTo>
                  <a:pt x="76060" y="1584387"/>
                </a:lnTo>
                <a:lnTo>
                  <a:pt x="92580" y="1570964"/>
                </a:lnTo>
                <a:lnTo>
                  <a:pt x="92580" y="1600907"/>
                </a:lnTo>
                <a:lnTo>
                  <a:pt x="272234" y="1600907"/>
                </a:lnTo>
                <a:lnTo>
                  <a:pt x="262942" y="1610887"/>
                </a:lnTo>
                <a:cubicBezTo>
                  <a:pt x="237474" y="1618918"/>
                  <a:pt x="218545" y="1630963"/>
                  <a:pt x="206155" y="1647025"/>
                </a:cubicBezTo>
                <a:cubicBezTo>
                  <a:pt x="193765" y="1663086"/>
                  <a:pt x="185964" y="1681556"/>
                  <a:pt x="182752" y="1702435"/>
                </a:cubicBezTo>
                <a:lnTo>
                  <a:pt x="158660" y="1722053"/>
                </a:lnTo>
                <a:lnTo>
                  <a:pt x="102217" y="1619147"/>
                </a:lnTo>
                <a:lnTo>
                  <a:pt x="92580" y="1619147"/>
                </a:lnTo>
                <a:lnTo>
                  <a:pt x="92580" y="1729308"/>
                </a:lnTo>
                <a:lnTo>
                  <a:pt x="92580" y="1731689"/>
                </a:lnTo>
                <a:lnTo>
                  <a:pt x="92580" y="1771640"/>
                </a:lnTo>
                <a:lnTo>
                  <a:pt x="271546" y="1771640"/>
                </a:lnTo>
                <a:lnTo>
                  <a:pt x="255026" y="1789537"/>
                </a:lnTo>
                <a:lnTo>
                  <a:pt x="92580" y="1789537"/>
                </a:lnTo>
                <a:lnTo>
                  <a:pt x="92580" y="1813424"/>
                </a:lnTo>
                <a:lnTo>
                  <a:pt x="92580" y="1817070"/>
                </a:lnTo>
                <a:lnTo>
                  <a:pt x="92580" y="1851970"/>
                </a:lnTo>
                <a:lnTo>
                  <a:pt x="271546" y="1851970"/>
                </a:lnTo>
                <a:lnTo>
                  <a:pt x="255026" y="1869867"/>
                </a:lnTo>
                <a:lnTo>
                  <a:pt x="119425" y="1869867"/>
                </a:lnTo>
                <a:cubicBezTo>
                  <a:pt x="117819" y="1869867"/>
                  <a:pt x="115639" y="1870498"/>
                  <a:pt x="112886" y="1871760"/>
                </a:cubicBezTo>
                <a:cubicBezTo>
                  <a:pt x="110133" y="1873022"/>
                  <a:pt x="107379" y="1874570"/>
                  <a:pt x="104626" y="1876406"/>
                </a:cubicBezTo>
                <a:cubicBezTo>
                  <a:pt x="101873" y="1878242"/>
                  <a:pt x="99349" y="1880135"/>
                  <a:pt x="97054" y="1882085"/>
                </a:cubicBezTo>
                <a:cubicBezTo>
                  <a:pt x="94760" y="1884035"/>
                  <a:pt x="93269" y="1885813"/>
                  <a:pt x="92580" y="1887419"/>
                </a:cubicBezTo>
                <a:lnTo>
                  <a:pt x="92580" y="1887717"/>
                </a:lnTo>
                <a:lnTo>
                  <a:pt x="92580" y="1902563"/>
                </a:lnTo>
                <a:lnTo>
                  <a:pt x="92580" y="1979953"/>
                </a:lnTo>
                <a:lnTo>
                  <a:pt x="100152" y="1979953"/>
                </a:lnTo>
                <a:cubicBezTo>
                  <a:pt x="101987" y="1968940"/>
                  <a:pt x="105085" y="1959303"/>
                  <a:pt x="109444" y="1951043"/>
                </a:cubicBezTo>
                <a:cubicBezTo>
                  <a:pt x="113804" y="1942783"/>
                  <a:pt x="118909" y="1935842"/>
                  <a:pt x="124760" y="1930221"/>
                </a:cubicBezTo>
                <a:cubicBezTo>
                  <a:pt x="130610" y="1924600"/>
                  <a:pt x="136920" y="1920413"/>
                  <a:pt x="143689" y="1917659"/>
                </a:cubicBezTo>
                <a:cubicBezTo>
                  <a:pt x="150457" y="1914906"/>
                  <a:pt x="157169" y="1913529"/>
                  <a:pt x="163822" y="1913529"/>
                </a:cubicBezTo>
                <a:cubicBezTo>
                  <a:pt x="167723" y="1913529"/>
                  <a:pt x="172025" y="1914160"/>
                  <a:pt x="176729" y="1915422"/>
                </a:cubicBezTo>
                <a:cubicBezTo>
                  <a:pt x="181432" y="1916684"/>
                  <a:pt x="185964" y="1918577"/>
                  <a:pt x="190323" y="1921101"/>
                </a:cubicBezTo>
                <a:cubicBezTo>
                  <a:pt x="194683" y="1923625"/>
                  <a:pt x="198296" y="1926780"/>
                  <a:pt x="201164" y="1930565"/>
                </a:cubicBezTo>
                <a:cubicBezTo>
                  <a:pt x="204032" y="1934351"/>
                  <a:pt x="205466" y="1938768"/>
                  <a:pt x="205466" y="1943816"/>
                </a:cubicBezTo>
                <a:cubicBezTo>
                  <a:pt x="205466" y="1948634"/>
                  <a:pt x="203688" y="1953338"/>
                  <a:pt x="200132" y="1957927"/>
                </a:cubicBezTo>
                <a:cubicBezTo>
                  <a:pt x="196576" y="1962516"/>
                  <a:pt x="191585" y="1964810"/>
                  <a:pt x="185161" y="1964810"/>
                </a:cubicBezTo>
                <a:cubicBezTo>
                  <a:pt x="183096" y="1964810"/>
                  <a:pt x="180801" y="1964408"/>
                  <a:pt x="178277" y="1963605"/>
                </a:cubicBezTo>
                <a:cubicBezTo>
                  <a:pt x="175753" y="1962802"/>
                  <a:pt x="173344" y="1961540"/>
                  <a:pt x="171050" y="1959820"/>
                </a:cubicBezTo>
                <a:cubicBezTo>
                  <a:pt x="168755" y="1958099"/>
                  <a:pt x="166863" y="1955919"/>
                  <a:pt x="165371" y="1953280"/>
                </a:cubicBezTo>
                <a:cubicBezTo>
                  <a:pt x="163880" y="1950642"/>
                  <a:pt x="163134" y="1947602"/>
                  <a:pt x="163134" y="1944160"/>
                </a:cubicBezTo>
                <a:cubicBezTo>
                  <a:pt x="163134" y="1942324"/>
                  <a:pt x="163536" y="1940259"/>
                  <a:pt x="164339" y="1937965"/>
                </a:cubicBezTo>
                <a:cubicBezTo>
                  <a:pt x="165142" y="1935670"/>
                  <a:pt x="165887" y="1933605"/>
                  <a:pt x="166576" y="1931770"/>
                </a:cubicBezTo>
                <a:cubicBezTo>
                  <a:pt x="163364" y="1930164"/>
                  <a:pt x="159922" y="1929361"/>
                  <a:pt x="156251" y="1929361"/>
                </a:cubicBezTo>
                <a:cubicBezTo>
                  <a:pt x="151891" y="1929361"/>
                  <a:pt x="147761" y="1930852"/>
                  <a:pt x="143861" y="1933835"/>
                </a:cubicBezTo>
                <a:cubicBezTo>
                  <a:pt x="139960" y="1936818"/>
                  <a:pt x="136576" y="1940718"/>
                  <a:pt x="133708" y="1945537"/>
                </a:cubicBezTo>
                <a:cubicBezTo>
                  <a:pt x="130840" y="1950355"/>
                  <a:pt x="128603" y="1955747"/>
                  <a:pt x="126997" y="1961712"/>
                </a:cubicBezTo>
                <a:cubicBezTo>
                  <a:pt x="125391" y="1967678"/>
                  <a:pt x="124588" y="1973529"/>
                  <a:pt x="124588" y="1979265"/>
                </a:cubicBezTo>
                <a:lnTo>
                  <a:pt x="124588" y="1979953"/>
                </a:lnTo>
                <a:lnTo>
                  <a:pt x="271202" y="1979953"/>
                </a:lnTo>
                <a:lnTo>
                  <a:pt x="263286" y="1990966"/>
                </a:lnTo>
                <a:cubicBezTo>
                  <a:pt x="237589" y="1998997"/>
                  <a:pt x="218258" y="2010584"/>
                  <a:pt x="205294" y="2025727"/>
                </a:cubicBezTo>
                <a:cubicBezTo>
                  <a:pt x="192331" y="2040870"/>
                  <a:pt x="184587" y="2058079"/>
                  <a:pt x="182063" y="2077352"/>
                </a:cubicBezTo>
                <a:lnTo>
                  <a:pt x="158316" y="2095593"/>
                </a:lnTo>
                <a:lnTo>
                  <a:pt x="102217" y="1998194"/>
                </a:lnTo>
                <a:lnTo>
                  <a:pt x="92580" y="1998194"/>
                </a:lnTo>
                <a:lnTo>
                  <a:pt x="92580" y="2102820"/>
                </a:lnTo>
                <a:lnTo>
                  <a:pt x="76060" y="2114178"/>
                </a:lnTo>
                <a:lnTo>
                  <a:pt x="76060" y="1915641"/>
                </a:lnTo>
                <a:lnTo>
                  <a:pt x="76060" y="1900451"/>
                </a:lnTo>
                <a:lnTo>
                  <a:pt x="76060" y="1884666"/>
                </a:lnTo>
                <a:cubicBezTo>
                  <a:pt x="79273" y="1880307"/>
                  <a:pt x="81796" y="1877037"/>
                  <a:pt x="83632" y="1874857"/>
                </a:cubicBezTo>
                <a:cubicBezTo>
                  <a:pt x="85467" y="1872677"/>
                  <a:pt x="87647" y="1871014"/>
                  <a:pt x="90171" y="1869867"/>
                </a:cubicBezTo>
                <a:lnTo>
                  <a:pt x="42332" y="1869867"/>
                </a:lnTo>
                <a:cubicBezTo>
                  <a:pt x="45085" y="1865278"/>
                  <a:pt x="49330" y="1861779"/>
                  <a:pt x="55066" y="1859370"/>
                </a:cubicBezTo>
                <a:cubicBezTo>
                  <a:pt x="60802" y="1856961"/>
                  <a:pt x="65965" y="1855183"/>
                  <a:pt x="70554" y="1854035"/>
                </a:cubicBezTo>
                <a:lnTo>
                  <a:pt x="76060" y="1852314"/>
                </a:lnTo>
                <a:lnTo>
                  <a:pt x="76060" y="1828428"/>
                </a:lnTo>
                <a:lnTo>
                  <a:pt x="76060" y="1826502"/>
                </a:lnTo>
                <a:lnTo>
                  <a:pt x="76060" y="1790225"/>
                </a:lnTo>
                <a:lnTo>
                  <a:pt x="49904" y="1810875"/>
                </a:lnTo>
                <a:cubicBezTo>
                  <a:pt x="40726" y="1804221"/>
                  <a:pt x="32982" y="1797567"/>
                  <a:pt x="26673" y="1790914"/>
                </a:cubicBezTo>
                <a:cubicBezTo>
                  <a:pt x="20363" y="1784260"/>
                  <a:pt x="15200" y="1777319"/>
                  <a:pt x="11185" y="1770092"/>
                </a:cubicBezTo>
                <a:cubicBezTo>
                  <a:pt x="7170" y="1762864"/>
                  <a:pt x="4302" y="1755235"/>
                  <a:pt x="2581" y="1747205"/>
                </a:cubicBezTo>
                <a:cubicBezTo>
                  <a:pt x="860" y="1739174"/>
                  <a:pt x="0" y="1730570"/>
                  <a:pt x="0" y="1721392"/>
                </a:cubicBezTo>
                <a:close/>
                <a:moveTo>
                  <a:pt x="0" y="2892967"/>
                </a:moveTo>
                <a:cubicBezTo>
                  <a:pt x="0" y="2883790"/>
                  <a:pt x="975" y="2875243"/>
                  <a:pt x="2925" y="2867327"/>
                </a:cubicBezTo>
                <a:cubicBezTo>
                  <a:pt x="4876" y="2859411"/>
                  <a:pt x="7744" y="2851667"/>
                  <a:pt x="11529" y="2844096"/>
                </a:cubicBezTo>
                <a:cubicBezTo>
                  <a:pt x="15315" y="2836524"/>
                  <a:pt x="19847" y="2828895"/>
                  <a:pt x="25124" y="2821209"/>
                </a:cubicBezTo>
                <a:cubicBezTo>
                  <a:pt x="30401" y="2813522"/>
                  <a:pt x="36481" y="2805091"/>
                  <a:pt x="43365" y="2795913"/>
                </a:cubicBezTo>
                <a:lnTo>
                  <a:pt x="57475" y="2795913"/>
                </a:lnTo>
                <a:cubicBezTo>
                  <a:pt x="52657" y="2803255"/>
                  <a:pt x="48126" y="2810425"/>
                  <a:pt x="43881" y="2817423"/>
                </a:cubicBezTo>
                <a:cubicBezTo>
                  <a:pt x="39636" y="2824421"/>
                  <a:pt x="35850" y="2831534"/>
                  <a:pt x="32523" y="2838761"/>
                </a:cubicBezTo>
                <a:cubicBezTo>
                  <a:pt x="29197" y="2845989"/>
                  <a:pt x="26615" y="2853331"/>
                  <a:pt x="24780" y="2860788"/>
                </a:cubicBezTo>
                <a:cubicBezTo>
                  <a:pt x="22944" y="2868245"/>
                  <a:pt x="22026" y="2875988"/>
                  <a:pt x="22026" y="2884019"/>
                </a:cubicBezTo>
                <a:cubicBezTo>
                  <a:pt x="22026" y="2898474"/>
                  <a:pt x="25124" y="2911724"/>
                  <a:pt x="31319" y="2923770"/>
                </a:cubicBezTo>
                <a:cubicBezTo>
                  <a:pt x="37514" y="2935816"/>
                  <a:pt x="47150" y="2947001"/>
                  <a:pt x="60229" y="2957326"/>
                </a:cubicBezTo>
                <a:lnTo>
                  <a:pt x="76060" y="2946657"/>
                </a:lnTo>
                <a:lnTo>
                  <a:pt x="76060" y="2914278"/>
                </a:lnTo>
                <a:lnTo>
                  <a:pt x="76060" y="2913617"/>
                </a:lnTo>
                <a:lnTo>
                  <a:pt x="76060" y="2696077"/>
                </a:lnTo>
                <a:lnTo>
                  <a:pt x="81150" y="2692047"/>
                </a:lnTo>
                <a:lnTo>
                  <a:pt x="76060" y="2695547"/>
                </a:lnTo>
                <a:lnTo>
                  <a:pt x="76060" y="2535166"/>
                </a:lnTo>
                <a:lnTo>
                  <a:pt x="92580" y="2523120"/>
                </a:lnTo>
                <a:lnTo>
                  <a:pt x="92580" y="2551686"/>
                </a:lnTo>
                <a:lnTo>
                  <a:pt x="271546" y="2551686"/>
                </a:lnTo>
                <a:lnTo>
                  <a:pt x="261910" y="2562355"/>
                </a:lnTo>
                <a:cubicBezTo>
                  <a:pt x="250896" y="2562355"/>
                  <a:pt x="240112" y="2564133"/>
                  <a:pt x="229558" y="2567689"/>
                </a:cubicBezTo>
                <a:cubicBezTo>
                  <a:pt x="219004" y="2571246"/>
                  <a:pt x="209482" y="2575949"/>
                  <a:pt x="200992" y="2581800"/>
                </a:cubicBezTo>
                <a:cubicBezTo>
                  <a:pt x="192503" y="2587651"/>
                  <a:pt x="185505" y="2594190"/>
                  <a:pt x="179998" y="2601418"/>
                </a:cubicBezTo>
                <a:cubicBezTo>
                  <a:pt x="174492" y="2608645"/>
                  <a:pt x="171279" y="2615930"/>
                  <a:pt x="170362" y="2623272"/>
                </a:cubicBezTo>
                <a:cubicBezTo>
                  <a:pt x="173344" y="2621666"/>
                  <a:pt x="176040" y="2620576"/>
                  <a:pt x="178449" y="2620002"/>
                </a:cubicBezTo>
                <a:cubicBezTo>
                  <a:pt x="180859" y="2619429"/>
                  <a:pt x="183210" y="2619142"/>
                  <a:pt x="185505" y="2619142"/>
                </a:cubicBezTo>
                <a:cubicBezTo>
                  <a:pt x="189405" y="2619142"/>
                  <a:pt x="193019" y="2620002"/>
                  <a:pt x="196346" y="2621723"/>
                </a:cubicBezTo>
                <a:cubicBezTo>
                  <a:pt x="199673" y="2623444"/>
                  <a:pt x="202541" y="2625681"/>
                  <a:pt x="204950" y="2628435"/>
                </a:cubicBezTo>
                <a:cubicBezTo>
                  <a:pt x="207359" y="2631188"/>
                  <a:pt x="209195" y="2634170"/>
                  <a:pt x="210457" y="2637383"/>
                </a:cubicBezTo>
                <a:cubicBezTo>
                  <a:pt x="211719" y="2640595"/>
                  <a:pt x="212350" y="2643693"/>
                  <a:pt x="212350" y="2646675"/>
                </a:cubicBezTo>
                <a:cubicBezTo>
                  <a:pt x="212350" y="2651264"/>
                  <a:pt x="211489" y="2655451"/>
                  <a:pt x="209769" y="2659237"/>
                </a:cubicBezTo>
                <a:cubicBezTo>
                  <a:pt x="208048" y="2663023"/>
                  <a:pt x="205696" y="2666235"/>
                  <a:pt x="202713" y="2668874"/>
                </a:cubicBezTo>
                <a:cubicBezTo>
                  <a:pt x="199730" y="2671512"/>
                  <a:pt x="196403" y="2673520"/>
                  <a:pt x="192732" y="2674897"/>
                </a:cubicBezTo>
                <a:cubicBezTo>
                  <a:pt x="189061" y="2676273"/>
                  <a:pt x="185161" y="2676962"/>
                  <a:pt x="181031" y="2676962"/>
                </a:cubicBezTo>
                <a:cubicBezTo>
                  <a:pt x="175295" y="2676962"/>
                  <a:pt x="170189" y="2675815"/>
                  <a:pt x="165715" y="2673520"/>
                </a:cubicBezTo>
                <a:cubicBezTo>
                  <a:pt x="161241" y="2671226"/>
                  <a:pt x="157513" y="2668128"/>
                  <a:pt x="154530" y="2664228"/>
                </a:cubicBezTo>
                <a:cubicBezTo>
                  <a:pt x="151547" y="2660327"/>
                  <a:pt x="149310" y="2655853"/>
                  <a:pt x="147819" y="2650805"/>
                </a:cubicBezTo>
                <a:cubicBezTo>
                  <a:pt x="146327" y="2645758"/>
                  <a:pt x="145582" y="2640366"/>
                  <a:pt x="145582" y="2634629"/>
                </a:cubicBezTo>
                <a:cubicBezTo>
                  <a:pt x="145582" y="2630041"/>
                  <a:pt x="146385" y="2624935"/>
                  <a:pt x="147991" y="2619314"/>
                </a:cubicBezTo>
                <a:cubicBezTo>
                  <a:pt x="149597" y="2613693"/>
                  <a:pt x="152178" y="2607957"/>
                  <a:pt x="155735" y="2602106"/>
                </a:cubicBezTo>
                <a:cubicBezTo>
                  <a:pt x="159291" y="2596255"/>
                  <a:pt x="163994" y="2590519"/>
                  <a:pt x="169845" y="2584898"/>
                </a:cubicBezTo>
                <a:cubicBezTo>
                  <a:pt x="175696" y="2579276"/>
                  <a:pt x="182866" y="2574286"/>
                  <a:pt x="191356" y="2569926"/>
                </a:cubicBezTo>
                <a:lnTo>
                  <a:pt x="92580" y="2569926"/>
                </a:lnTo>
                <a:lnTo>
                  <a:pt x="92580" y="2682999"/>
                </a:lnTo>
                <a:lnTo>
                  <a:pt x="92580" y="2684189"/>
                </a:lnTo>
                <a:lnTo>
                  <a:pt x="92580" y="2866783"/>
                </a:lnTo>
                <a:lnTo>
                  <a:pt x="167952" y="2866783"/>
                </a:lnTo>
                <a:cubicBezTo>
                  <a:pt x="154645" y="2855769"/>
                  <a:pt x="142656" y="2844642"/>
                  <a:pt x="131987" y="2833399"/>
                </a:cubicBezTo>
                <a:cubicBezTo>
                  <a:pt x="121318" y="2822156"/>
                  <a:pt x="112771" y="2810340"/>
                  <a:pt x="106347" y="2797950"/>
                </a:cubicBezTo>
                <a:lnTo>
                  <a:pt x="123555" y="2764566"/>
                </a:lnTo>
                <a:cubicBezTo>
                  <a:pt x="134339" y="2773055"/>
                  <a:pt x="145868" y="2780225"/>
                  <a:pt x="158144" y="2786076"/>
                </a:cubicBezTo>
                <a:cubicBezTo>
                  <a:pt x="170419" y="2791927"/>
                  <a:pt x="182522" y="2795426"/>
                  <a:pt x="194453" y="2796573"/>
                </a:cubicBezTo>
                <a:cubicBezTo>
                  <a:pt x="184128" y="2786936"/>
                  <a:pt x="174549" y="2777300"/>
                  <a:pt x="165715" y="2767663"/>
                </a:cubicBezTo>
                <a:cubicBezTo>
                  <a:pt x="156882" y="2758027"/>
                  <a:pt x="149826" y="2748046"/>
                  <a:pt x="144549" y="2737721"/>
                </a:cubicBezTo>
                <a:lnTo>
                  <a:pt x="165199" y="2707779"/>
                </a:lnTo>
                <a:cubicBezTo>
                  <a:pt x="175065" y="2715350"/>
                  <a:pt x="184300" y="2721029"/>
                  <a:pt x="192904" y="2724815"/>
                </a:cubicBezTo>
                <a:cubicBezTo>
                  <a:pt x="201509" y="2728600"/>
                  <a:pt x="210744" y="2730493"/>
                  <a:pt x="220610" y="2730493"/>
                </a:cubicBezTo>
                <a:cubicBezTo>
                  <a:pt x="224051" y="2730493"/>
                  <a:pt x="228353" y="2730149"/>
                  <a:pt x="233516" y="2729461"/>
                </a:cubicBezTo>
                <a:cubicBezTo>
                  <a:pt x="238678" y="2728773"/>
                  <a:pt x="244013" y="2727912"/>
                  <a:pt x="249520" y="2726880"/>
                </a:cubicBezTo>
                <a:cubicBezTo>
                  <a:pt x="255026" y="2725847"/>
                  <a:pt x="260303" y="2724757"/>
                  <a:pt x="265351" y="2723610"/>
                </a:cubicBezTo>
                <a:cubicBezTo>
                  <a:pt x="270399" y="2722463"/>
                  <a:pt x="274414" y="2721316"/>
                  <a:pt x="277397" y="2720168"/>
                </a:cubicBezTo>
                <a:lnTo>
                  <a:pt x="271202" y="2733935"/>
                </a:lnTo>
                <a:cubicBezTo>
                  <a:pt x="267301" y="2735771"/>
                  <a:pt x="262540" y="2737606"/>
                  <a:pt x="256919" y="2739442"/>
                </a:cubicBezTo>
                <a:cubicBezTo>
                  <a:pt x="251298" y="2741277"/>
                  <a:pt x="245562" y="2742883"/>
                  <a:pt x="239711" y="2744260"/>
                </a:cubicBezTo>
                <a:cubicBezTo>
                  <a:pt x="233860" y="2745637"/>
                  <a:pt x="228124" y="2746784"/>
                  <a:pt x="222503" y="2747702"/>
                </a:cubicBezTo>
                <a:cubicBezTo>
                  <a:pt x="216881" y="2748620"/>
                  <a:pt x="212006" y="2749078"/>
                  <a:pt x="207876" y="2749078"/>
                </a:cubicBezTo>
                <a:cubicBezTo>
                  <a:pt x="203516" y="2749078"/>
                  <a:pt x="198870" y="2748849"/>
                  <a:pt x="193937" y="2748390"/>
                </a:cubicBezTo>
                <a:cubicBezTo>
                  <a:pt x="189004" y="2747931"/>
                  <a:pt x="184243" y="2746784"/>
                  <a:pt x="179654" y="2744948"/>
                </a:cubicBezTo>
                <a:lnTo>
                  <a:pt x="187226" y="2753552"/>
                </a:lnTo>
                <a:cubicBezTo>
                  <a:pt x="190667" y="2757682"/>
                  <a:pt x="194052" y="2761698"/>
                  <a:pt x="197379" y="2765598"/>
                </a:cubicBezTo>
                <a:cubicBezTo>
                  <a:pt x="200706" y="2769499"/>
                  <a:pt x="204205" y="2773399"/>
                  <a:pt x="207876" y="2777300"/>
                </a:cubicBezTo>
                <a:cubicBezTo>
                  <a:pt x="211547" y="2781200"/>
                  <a:pt x="215562" y="2785101"/>
                  <a:pt x="219921" y="2789001"/>
                </a:cubicBezTo>
                <a:cubicBezTo>
                  <a:pt x="224281" y="2792902"/>
                  <a:pt x="229214" y="2797032"/>
                  <a:pt x="234720" y="2801391"/>
                </a:cubicBezTo>
                <a:cubicBezTo>
                  <a:pt x="229673" y="2804145"/>
                  <a:pt x="225199" y="2806267"/>
                  <a:pt x="221298" y="2807758"/>
                </a:cubicBezTo>
                <a:cubicBezTo>
                  <a:pt x="217398" y="2809250"/>
                  <a:pt x="213726" y="2810340"/>
                  <a:pt x="210285" y="2811028"/>
                </a:cubicBezTo>
                <a:cubicBezTo>
                  <a:pt x="206843" y="2811716"/>
                  <a:pt x="203344" y="2812175"/>
                  <a:pt x="199788" y="2812405"/>
                </a:cubicBezTo>
                <a:cubicBezTo>
                  <a:pt x="196231" y="2812634"/>
                  <a:pt x="192159" y="2812749"/>
                  <a:pt x="187570" y="2812749"/>
                </a:cubicBezTo>
                <a:cubicBezTo>
                  <a:pt x="183899" y="2812749"/>
                  <a:pt x="179769" y="2812405"/>
                  <a:pt x="175180" y="2811716"/>
                </a:cubicBezTo>
                <a:lnTo>
                  <a:pt x="161757" y="2809651"/>
                </a:lnTo>
                <a:cubicBezTo>
                  <a:pt x="159463" y="2809193"/>
                  <a:pt x="156652" y="2808504"/>
                  <a:pt x="153325" y="2807586"/>
                </a:cubicBezTo>
                <a:cubicBezTo>
                  <a:pt x="149998" y="2806669"/>
                  <a:pt x="146385" y="2805636"/>
                  <a:pt x="142484" y="2804489"/>
                </a:cubicBezTo>
                <a:cubicBezTo>
                  <a:pt x="142714" y="2804489"/>
                  <a:pt x="142484" y="2804374"/>
                  <a:pt x="141796" y="2804145"/>
                </a:cubicBezTo>
                <a:cubicBezTo>
                  <a:pt x="147991" y="2812634"/>
                  <a:pt x="154759" y="2820034"/>
                  <a:pt x="162102" y="2826343"/>
                </a:cubicBezTo>
                <a:cubicBezTo>
                  <a:pt x="169444" y="2832653"/>
                  <a:pt x="177015" y="2839135"/>
                  <a:pt x="184817" y="2845789"/>
                </a:cubicBezTo>
                <a:cubicBezTo>
                  <a:pt x="187799" y="2848083"/>
                  <a:pt x="190897" y="2850665"/>
                  <a:pt x="194109" y="2853532"/>
                </a:cubicBezTo>
                <a:cubicBezTo>
                  <a:pt x="197321" y="2856401"/>
                  <a:pt x="200419" y="2859097"/>
                  <a:pt x="203401" y="2861620"/>
                </a:cubicBezTo>
                <a:lnTo>
                  <a:pt x="182407" y="2885712"/>
                </a:lnTo>
                <a:lnTo>
                  <a:pt x="92580" y="2885712"/>
                </a:lnTo>
                <a:lnTo>
                  <a:pt x="92580" y="2900883"/>
                </a:lnTo>
                <a:lnTo>
                  <a:pt x="92580" y="2902920"/>
                </a:lnTo>
                <a:lnTo>
                  <a:pt x="92580" y="2943215"/>
                </a:lnTo>
                <a:lnTo>
                  <a:pt x="271546" y="2943215"/>
                </a:lnTo>
                <a:lnTo>
                  <a:pt x="255026" y="2961112"/>
                </a:lnTo>
                <a:lnTo>
                  <a:pt x="92580" y="2961112"/>
                </a:lnTo>
                <a:lnTo>
                  <a:pt x="92580" y="2985603"/>
                </a:lnTo>
                <a:lnTo>
                  <a:pt x="92580" y="2988645"/>
                </a:lnTo>
                <a:lnTo>
                  <a:pt x="92580" y="3077495"/>
                </a:lnTo>
                <a:lnTo>
                  <a:pt x="154186" y="3077495"/>
                </a:lnTo>
                <a:cubicBezTo>
                  <a:pt x="155562" y="3077495"/>
                  <a:pt x="156767" y="3076979"/>
                  <a:pt x="157800" y="3075947"/>
                </a:cubicBezTo>
                <a:cubicBezTo>
                  <a:pt x="158832" y="3074914"/>
                  <a:pt x="159348" y="3074169"/>
                  <a:pt x="159348" y="3073710"/>
                </a:cubicBezTo>
                <a:cubicBezTo>
                  <a:pt x="159348" y="3072792"/>
                  <a:pt x="158660" y="3070784"/>
                  <a:pt x="157283" y="3067687"/>
                </a:cubicBezTo>
                <a:cubicBezTo>
                  <a:pt x="155907" y="3064589"/>
                  <a:pt x="153784" y="3061033"/>
                  <a:pt x="150916" y="3057018"/>
                </a:cubicBezTo>
                <a:cubicBezTo>
                  <a:pt x="148048" y="3053002"/>
                  <a:pt x="144434" y="3048815"/>
                  <a:pt x="140075" y="3044456"/>
                </a:cubicBezTo>
                <a:cubicBezTo>
                  <a:pt x="135716" y="3040096"/>
                  <a:pt x="130553" y="3036310"/>
                  <a:pt x="124588" y="3033098"/>
                </a:cubicBezTo>
                <a:cubicBezTo>
                  <a:pt x="131930" y="3023462"/>
                  <a:pt x="140649" y="3016636"/>
                  <a:pt x="150744" y="3012620"/>
                </a:cubicBezTo>
                <a:cubicBezTo>
                  <a:pt x="160840" y="3008605"/>
                  <a:pt x="170706" y="3006597"/>
                  <a:pt x="180342" y="3006597"/>
                </a:cubicBezTo>
                <a:cubicBezTo>
                  <a:pt x="192044" y="3006597"/>
                  <a:pt x="202197" y="3008605"/>
                  <a:pt x="210801" y="3012620"/>
                </a:cubicBezTo>
                <a:cubicBezTo>
                  <a:pt x="219405" y="3016636"/>
                  <a:pt x="226633" y="3021741"/>
                  <a:pt x="232483" y="3027936"/>
                </a:cubicBezTo>
                <a:cubicBezTo>
                  <a:pt x="238334" y="3034131"/>
                  <a:pt x="242694" y="3040899"/>
                  <a:pt x="245562" y="3048241"/>
                </a:cubicBezTo>
                <a:cubicBezTo>
                  <a:pt x="248430" y="3055584"/>
                  <a:pt x="249864" y="3062467"/>
                  <a:pt x="249864" y="3068891"/>
                </a:cubicBezTo>
                <a:cubicBezTo>
                  <a:pt x="247569" y="3096195"/>
                  <a:pt x="234262" y="3116902"/>
                  <a:pt x="209941" y="3131013"/>
                </a:cubicBezTo>
                <a:cubicBezTo>
                  <a:pt x="185620" y="3145124"/>
                  <a:pt x="148564" y="3154015"/>
                  <a:pt x="98775" y="3157686"/>
                </a:cubicBezTo>
                <a:lnTo>
                  <a:pt x="106347" y="3145640"/>
                </a:lnTo>
                <a:cubicBezTo>
                  <a:pt x="123785" y="3143346"/>
                  <a:pt x="139616" y="3140076"/>
                  <a:pt x="153842" y="3135831"/>
                </a:cubicBezTo>
                <a:cubicBezTo>
                  <a:pt x="168067" y="3131587"/>
                  <a:pt x="180285" y="3126310"/>
                  <a:pt x="190495" y="3120000"/>
                </a:cubicBezTo>
                <a:cubicBezTo>
                  <a:pt x="200706" y="3113690"/>
                  <a:pt x="208564" y="3106291"/>
                  <a:pt x="214071" y="3097801"/>
                </a:cubicBezTo>
                <a:cubicBezTo>
                  <a:pt x="219577" y="3089312"/>
                  <a:pt x="222331" y="3079446"/>
                  <a:pt x="222331" y="3068203"/>
                </a:cubicBezTo>
                <a:cubicBezTo>
                  <a:pt x="222331" y="3062926"/>
                  <a:pt x="221413" y="3057477"/>
                  <a:pt x="219577" y="3051855"/>
                </a:cubicBezTo>
                <a:cubicBezTo>
                  <a:pt x="217742" y="3046234"/>
                  <a:pt x="215046" y="3041071"/>
                  <a:pt x="211489" y="3036368"/>
                </a:cubicBezTo>
                <a:cubicBezTo>
                  <a:pt x="207933" y="3031664"/>
                  <a:pt x="203574" y="3027821"/>
                  <a:pt x="198411" y="3024838"/>
                </a:cubicBezTo>
                <a:cubicBezTo>
                  <a:pt x="193249" y="3021856"/>
                  <a:pt x="187226" y="3020364"/>
                  <a:pt x="180342" y="3020364"/>
                </a:cubicBezTo>
                <a:cubicBezTo>
                  <a:pt x="176671" y="3020364"/>
                  <a:pt x="173115" y="3021110"/>
                  <a:pt x="169673" y="3022601"/>
                </a:cubicBezTo>
                <a:cubicBezTo>
                  <a:pt x="166232" y="3024093"/>
                  <a:pt x="163249" y="3026215"/>
                  <a:pt x="160725" y="3028968"/>
                </a:cubicBezTo>
                <a:cubicBezTo>
                  <a:pt x="164167" y="3031951"/>
                  <a:pt x="167149" y="3035335"/>
                  <a:pt x="169673" y="3039121"/>
                </a:cubicBezTo>
                <a:cubicBezTo>
                  <a:pt x="172197" y="3042907"/>
                  <a:pt x="174377" y="3046693"/>
                  <a:pt x="176212" y="3050479"/>
                </a:cubicBezTo>
                <a:cubicBezTo>
                  <a:pt x="178048" y="3054264"/>
                  <a:pt x="179425" y="3057993"/>
                  <a:pt x="180342" y="3061664"/>
                </a:cubicBezTo>
                <a:cubicBezTo>
                  <a:pt x="181260" y="3065335"/>
                  <a:pt x="181719" y="3068662"/>
                  <a:pt x="181719" y="3071645"/>
                </a:cubicBezTo>
                <a:cubicBezTo>
                  <a:pt x="181719" y="3076004"/>
                  <a:pt x="180572" y="3079733"/>
                  <a:pt x="178277" y="3082830"/>
                </a:cubicBezTo>
                <a:cubicBezTo>
                  <a:pt x="175983" y="3085928"/>
                  <a:pt x="173287" y="3088394"/>
                  <a:pt x="170189" y="3090230"/>
                </a:cubicBezTo>
                <a:cubicBezTo>
                  <a:pt x="167092" y="3092065"/>
                  <a:pt x="163994" y="3093442"/>
                  <a:pt x="160897" y="3094360"/>
                </a:cubicBezTo>
                <a:cubicBezTo>
                  <a:pt x="157800" y="3095277"/>
                  <a:pt x="155562" y="3095736"/>
                  <a:pt x="154186" y="3095736"/>
                </a:cubicBezTo>
                <a:lnTo>
                  <a:pt x="92580" y="3095736"/>
                </a:lnTo>
                <a:lnTo>
                  <a:pt x="92580" y="3160095"/>
                </a:lnTo>
                <a:lnTo>
                  <a:pt x="76060" y="3171797"/>
                </a:lnTo>
                <a:lnTo>
                  <a:pt x="76060" y="3037228"/>
                </a:lnTo>
                <a:cubicBezTo>
                  <a:pt x="75601" y="3035852"/>
                  <a:pt x="74913" y="3034876"/>
                  <a:pt x="73995" y="3034303"/>
                </a:cubicBezTo>
                <a:cubicBezTo>
                  <a:pt x="73078" y="3033729"/>
                  <a:pt x="72275" y="3033442"/>
                  <a:pt x="71586" y="3033442"/>
                </a:cubicBezTo>
                <a:cubicBezTo>
                  <a:pt x="66997" y="3034819"/>
                  <a:pt x="63842" y="3037974"/>
                  <a:pt x="62122" y="3042907"/>
                </a:cubicBezTo>
                <a:cubicBezTo>
                  <a:pt x="60401" y="3047840"/>
                  <a:pt x="59540" y="3052945"/>
                  <a:pt x="59540" y="3058222"/>
                </a:cubicBezTo>
                <a:cubicBezTo>
                  <a:pt x="59540" y="3060746"/>
                  <a:pt x="59655" y="3064073"/>
                  <a:pt x="59885" y="3068203"/>
                </a:cubicBezTo>
                <a:cubicBezTo>
                  <a:pt x="60114" y="3072333"/>
                  <a:pt x="60458" y="3076578"/>
                  <a:pt x="60917" y="3080937"/>
                </a:cubicBezTo>
                <a:cubicBezTo>
                  <a:pt x="61376" y="3085067"/>
                  <a:pt x="61720" y="3089082"/>
                  <a:pt x="61950" y="3092983"/>
                </a:cubicBezTo>
                <a:cubicBezTo>
                  <a:pt x="62179" y="3096884"/>
                  <a:pt x="62294" y="3100096"/>
                  <a:pt x="62294" y="3102620"/>
                </a:cubicBezTo>
                <a:cubicBezTo>
                  <a:pt x="62294" y="3107897"/>
                  <a:pt x="61433" y="3113002"/>
                  <a:pt x="59713" y="3117935"/>
                </a:cubicBezTo>
                <a:cubicBezTo>
                  <a:pt x="57992" y="3122868"/>
                  <a:pt x="55468" y="3127227"/>
                  <a:pt x="52141" y="3131013"/>
                </a:cubicBezTo>
                <a:cubicBezTo>
                  <a:pt x="48814" y="3134799"/>
                  <a:pt x="44684" y="3137896"/>
                  <a:pt x="39751" y="3140306"/>
                </a:cubicBezTo>
                <a:cubicBezTo>
                  <a:pt x="34818" y="3142715"/>
                  <a:pt x="29254" y="3144034"/>
                  <a:pt x="23059" y="3144263"/>
                </a:cubicBezTo>
                <a:cubicBezTo>
                  <a:pt x="19847" y="3144263"/>
                  <a:pt x="12734" y="3143231"/>
                  <a:pt x="1721" y="3141166"/>
                </a:cubicBezTo>
                <a:lnTo>
                  <a:pt x="8948" y="3128776"/>
                </a:lnTo>
                <a:cubicBezTo>
                  <a:pt x="11931" y="3130382"/>
                  <a:pt x="16290" y="3131185"/>
                  <a:pt x="22026" y="3131185"/>
                </a:cubicBezTo>
                <a:cubicBezTo>
                  <a:pt x="28451" y="3131185"/>
                  <a:pt x="33212" y="3128891"/>
                  <a:pt x="36309" y="3124302"/>
                </a:cubicBezTo>
                <a:cubicBezTo>
                  <a:pt x="39407" y="3119713"/>
                  <a:pt x="40956" y="3113289"/>
                  <a:pt x="40956" y="3105029"/>
                </a:cubicBezTo>
                <a:cubicBezTo>
                  <a:pt x="40956" y="3097686"/>
                  <a:pt x="40611" y="3090230"/>
                  <a:pt x="39923" y="3082658"/>
                </a:cubicBezTo>
                <a:cubicBezTo>
                  <a:pt x="39694" y="3078757"/>
                  <a:pt x="39464" y="3074914"/>
                  <a:pt x="39235" y="3071128"/>
                </a:cubicBezTo>
                <a:cubicBezTo>
                  <a:pt x="39005" y="3067343"/>
                  <a:pt x="38891" y="3063614"/>
                  <a:pt x="38891" y="3059943"/>
                </a:cubicBezTo>
                <a:cubicBezTo>
                  <a:pt x="38891" y="3053289"/>
                  <a:pt x="39579" y="3047668"/>
                  <a:pt x="40956" y="3043079"/>
                </a:cubicBezTo>
                <a:cubicBezTo>
                  <a:pt x="42332" y="3038490"/>
                  <a:pt x="44225" y="3034647"/>
                  <a:pt x="46634" y="3031549"/>
                </a:cubicBezTo>
                <a:cubicBezTo>
                  <a:pt x="49043" y="3028452"/>
                  <a:pt x="51739" y="3026043"/>
                  <a:pt x="54722" y="3024322"/>
                </a:cubicBezTo>
                <a:cubicBezTo>
                  <a:pt x="57705" y="3022601"/>
                  <a:pt x="60802" y="3021397"/>
                  <a:pt x="64015" y="3020708"/>
                </a:cubicBezTo>
                <a:lnTo>
                  <a:pt x="64359" y="3020708"/>
                </a:lnTo>
                <a:cubicBezTo>
                  <a:pt x="66883" y="3020938"/>
                  <a:pt x="69177" y="3021167"/>
                  <a:pt x="71242" y="3021397"/>
                </a:cubicBezTo>
                <a:cubicBezTo>
                  <a:pt x="73307" y="3021626"/>
                  <a:pt x="74913" y="3021970"/>
                  <a:pt x="76060" y="3022429"/>
                </a:cubicBezTo>
                <a:lnTo>
                  <a:pt x="76060" y="3000003"/>
                </a:lnTo>
                <a:lnTo>
                  <a:pt x="76060" y="2996273"/>
                </a:lnTo>
                <a:lnTo>
                  <a:pt x="76060" y="2961800"/>
                </a:lnTo>
                <a:lnTo>
                  <a:pt x="49904" y="2982450"/>
                </a:lnTo>
                <a:cubicBezTo>
                  <a:pt x="40726" y="2975796"/>
                  <a:pt x="32982" y="2969142"/>
                  <a:pt x="26673" y="2962489"/>
                </a:cubicBezTo>
                <a:cubicBezTo>
                  <a:pt x="20363" y="2955835"/>
                  <a:pt x="15200" y="2948894"/>
                  <a:pt x="11185" y="2941667"/>
                </a:cubicBezTo>
                <a:cubicBezTo>
                  <a:pt x="7170" y="2934439"/>
                  <a:pt x="4302" y="2926810"/>
                  <a:pt x="2581" y="2918780"/>
                </a:cubicBezTo>
                <a:cubicBezTo>
                  <a:pt x="860" y="2910749"/>
                  <a:pt x="0" y="2902145"/>
                  <a:pt x="0" y="2892967"/>
                </a:cubicBezTo>
                <a:close/>
              </a:path>
            </a:pathLst>
          </a:custGeom>
          <a:solidFill>
            <a:srgbClr val="7030A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80" y="609600"/>
            <a:ext cx="3185639" cy="339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73" y="609600"/>
            <a:ext cx="2675418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180104" y="3879116"/>
            <a:ext cx="411273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শ্রেণী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3360" y="762000"/>
            <a:ext cx="364236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120" y="5573911"/>
            <a:ext cx="661416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বাংলাদেশ  সম্পর্কে পাঁচটি বাক্য লিখি।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J:\ataur\M0hebur      COM (1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320" y="1774686"/>
            <a:ext cx="6324600" cy="36195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48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3" y="812601"/>
            <a:ext cx="6559867" cy="5370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/>
          <a:stretch>
            <a:fillRect/>
          </a:stretch>
        </p:blipFill>
        <p:spPr>
          <a:xfrm>
            <a:off x="8802053" y="2033871"/>
            <a:ext cx="1003935" cy="2827689"/>
          </a:xfrm>
          <a:custGeom>
            <a:avLst/>
            <a:gdLst>
              <a:gd name="connsiteX0" fmla="*/ 0 w 1003935"/>
              <a:gd name="connsiteY0" fmla="*/ 3305175 h 3305175"/>
              <a:gd name="connsiteX1" fmla="*/ 0 w 1003935"/>
              <a:gd name="connsiteY1" fmla="*/ 0 h 3305175"/>
              <a:gd name="connsiteX2" fmla="*/ 1003935 w 1003935"/>
              <a:gd name="connsiteY2" fmla="*/ 0 h 3305175"/>
              <a:gd name="connsiteX3" fmla="*/ 1003935 w 1003935"/>
              <a:gd name="connsiteY3" fmla="*/ 330517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935" h="3305175">
                <a:moveTo>
                  <a:pt x="0" y="3305175"/>
                </a:moveTo>
                <a:lnTo>
                  <a:pt x="0" y="0"/>
                </a:lnTo>
                <a:lnTo>
                  <a:pt x="1003935" y="0"/>
                </a:lnTo>
                <a:lnTo>
                  <a:pt x="1003935" y="3305175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/>
        </p:nvSpPr>
        <p:spPr>
          <a:xfrm>
            <a:off x="7848600" y="731520"/>
            <a:ext cx="292608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0040" y="4937760"/>
            <a:ext cx="28803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264920" y="289560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1325880" y="176784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280160" y="403860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6720840" y="170688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6675120" y="414528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6720840" y="298704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কা 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3764280" y="528828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3840" y="624840"/>
            <a:ext cx="431292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দেখা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67200" y="777240"/>
            <a:ext cx="330708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128" y="1859280"/>
            <a:ext cx="62351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মানুষটি কে 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834640"/>
            <a:ext cx="62179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সম্পর্কে আমরা কোন গল্প পড়েছি?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8128" y="3916680"/>
            <a:ext cx="62351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 আমরা কী নামে ডাকি?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059680"/>
            <a:ext cx="62179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খোকাকে নিয়ে একটি কবিতা পড়ব।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" y="1889759"/>
            <a:ext cx="3755581" cy="3607982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60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0" y="716280"/>
            <a:ext cx="416052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59080" y="213360"/>
              <a:ext cx="11704320" cy="6400800"/>
            </a:xfrm>
            <a:prstGeom prst="frame">
              <a:avLst>
                <a:gd name="adj1" fmla="val 131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563880" y="426720"/>
              <a:ext cx="11170920" cy="5989320"/>
            </a:xfrm>
            <a:prstGeom prst="frame">
              <a:avLst>
                <a:gd name="adj1" fmla="val 1050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ight Arrow 8">
            <a:hlinkClick r:id="rId4" action="ppaction://hlinksldjump"/>
          </p:cNvPr>
          <p:cNvSpPr/>
          <p:nvPr/>
        </p:nvSpPr>
        <p:spPr>
          <a:xfrm flipV="1">
            <a:off x="990600" y="929640"/>
            <a:ext cx="3505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oetry Rhyme release with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5585" y="2232024"/>
            <a:ext cx="4869133" cy="27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10" y="1135380"/>
            <a:ext cx="2388870" cy="1143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3" name="Freeform 12"/>
          <p:cNvSpPr/>
          <p:nvPr/>
        </p:nvSpPr>
        <p:spPr>
          <a:xfrm>
            <a:off x="3078480" y="1112520"/>
            <a:ext cx="6659880" cy="1310640"/>
          </a:xfrm>
          <a:custGeom>
            <a:avLst/>
            <a:gdLst/>
            <a:ahLst/>
            <a:cxnLst/>
            <a:rect l="l" t="t" r="r" b="b"/>
            <a:pathLst>
              <a:path w="6659880" h="1310640">
                <a:moveTo>
                  <a:pt x="4441648" y="662717"/>
                </a:moveTo>
                <a:cubicBezTo>
                  <a:pt x="4428916" y="662717"/>
                  <a:pt x="4418366" y="666765"/>
                  <a:pt x="4409998" y="674861"/>
                </a:cubicBezTo>
                <a:cubicBezTo>
                  <a:pt x="4401630" y="682957"/>
                  <a:pt x="4397446" y="692973"/>
                  <a:pt x="4397446" y="704910"/>
                </a:cubicBezTo>
                <a:cubicBezTo>
                  <a:pt x="4397446" y="716916"/>
                  <a:pt x="4401611" y="726950"/>
                  <a:pt x="4409941" y="735011"/>
                </a:cubicBezTo>
                <a:cubicBezTo>
                  <a:pt x="4418270" y="743072"/>
                  <a:pt x="4428840" y="747102"/>
                  <a:pt x="4441648" y="747102"/>
                </a:cubicBezTo>
                <a:cubicBezTo>
                  <a:pt x="4453815" y="747102"/>
                  <a:pt x="4464335" y="743061"/>
                  <a:pt x="4473209" y="734979"/>
                </a:cubicBezTo>
                <a:cubicBezTo>
                  <a:pt x="4482083" y="726897"/>
                  <a:pt x="4486520" y="716874"/>
                  <a:pt x="4486520" y="704910"/>
                </a:cubicBezTo>
                <a:cubicBezTo>
                  <a:pt x="4486520" y="693015"/>
                  <a:pt x="4482062" y="683009"/>
                  <a:pt x="4473146" y="674892"/>
                </a:cubicBezTo>
                <a:cubicBezTo>
                  <a:pt x="4464230" y="666775"/>
                  <a:pt x="4453731" y="662717"/>
                  <a:pt x="4441648" y="662717"/>
                </a:cubicBezTo>
                <a:close/>
                <a:moveTo>
                  <a:pt x="2382090" y="498822"/>
                </a:moveTo>
                <a:lnTo>
                  <a:pt x="2382090" y="652870"/>
                </a:lnTo>
                <a:cubicBezTo>
                  <a:pt x="2373824" y="627497"/>
                  <a:pt x="2359989" y="606463"/>
                  <a:pt x="2340588" y="589769"/>
                </a:cubicBezTo>
                <a:cubicBezTo>
                  <a:pt x="2321187" y="573075"/>
                  <a:pt x="2302281" y="561937"/>
                  <a:pt x="2283871" y="556356"/>
                </a:cubicBezTo>
                <a:cubicBezTo>
                  <a:pt x="2303307" y="548368"/>
                  <a:pt x="2321342" y="539487"/>
                  <a:pt x="2337977" y="529713"/>
                </a:cubicBezTo>
                <a:cubicBezTo>
                  <a:pt x="2354612" y="519939"/>
                  <a:pt x="2369317" y="509642"/>
                  <a:pt x="2382090" y="498822"/>
                </a:cubicBezTo>
                <a:close/>
                <a:moveTo>
                  <a:pt x="4548804" y="497504"/>
                </a:moveTo>
                <a:lnTo>
                  <a:pt x="4548773" y="652870"/>
                </a:lnTo>
                <a:cubicBezTo>
                  <a:pt x="4541720" y="632715"/>
                  <a:pt x="4528627" y="614102"/>
                  <a:pt x="4509495" y="597031"/>
                </a:cubicBezTo>
                <a:cubicBezTo>
                  <a:pt x="4490362" y="579960"/>
                  <a:pt x="4468008" y="566573"/>
                  <a:pt x="4442433" y="556869"/>
                </a:cubicBezTo>
                <a:cubicBezTo>
                  <a:pt x="4461778" y="549362"/>
                  <a:pt x="4480541" y="540438"/>
                  <a:pt x="4498721" y="530095"/>
                </a:cubicBezTo>
                <a:cubicBezTo>
                  <a:pt x="4516902" y="519753"/>
                  <a:pt x="4533596" y="508889"/>
                  <a:pt x="4548804" y="497504"/>
                </a:cubicBezTo>
                <a:close/>
                <a:moveTo>
                  <a:pt x="5481402" y="464207"/>
                </a:moveTo>
                <a:lnTo>
                  <a:pt x="5490568" y="486833"/>
                </a:lnTo>
                <a:cubicBezTo>
                  <a:pt x="5493867" y="495485"/>
                  <a:pt x="5497235" y="504811"/>
                  <a:pt x="5500671" y="514812"/>
                </a:cubicBezTo>
                <a:cubicBezTo>
                  <a:pt x="5507542" y="534813"/>
                  <a:pt x="5510978" y="552704"/>
                  <a:pt x="5510978" y="568484"/>
                </a:cubicBezTo>
                <a:cubicBezTo>
                  <a:pt x="5510978" y="584690"/>
                  <a:pt x="5508694" y="599250"/>
                  <a:pt x="5504124" y="612163"/>
                </a:cubicBezTo>
                <a:cubicBezTo>
                  <a:pt x="5499554" y="625076"/>
                  <a:pt x="5493448" y="635975"/>
                  <a:pt x="5485806" y="644859"/>
                </a:cubicBezTo>
                <a:cubicBezTo>
                  <a:pt x="5478164" y="653744"/>
                  <a:pt x="5468896" y="660615"/>
                  <a:pt x="5458002" y="665474"/>
                </a:cubicBezTo>
                <a:cubicBezTo>
                  <a:pt x="5447108" y="670333"/>
                  <a:pt x="5435369" y="672763"/>
                  <a:pt x="5422784" y="672763"/>
                </a:cubicBezTo>
                <a:cubicBezTo>
                  <a:pt x="5408698" y="672763"/>
                  <a:pt x="5398333" y="669609"/>
                  <a:pt x="5391689" y="663303"/>
                </a:cubicBezTo>
                <a:cubicBezTo>
                  <a:pt x="5385044" y="656996"/>
                  <a:pt x="5381721" y="648374"/>
                  <a:pt x="5381721" y="637435"/>
                </a:cubicBezTo>
                <a:cubicBezTo>
                  <a:pt x="5381721" y="634044"/>
                  <a:pt x="5382649" y="631493"/>
                  <a:pt x="5384505" y="629780"/>
                </a:cubicBezTo>
                <a:cubicBezTo>
                  <a:pt x="5386360" y="628067"/>
                  <a:pt x="5389304" y="626293"/>
                  <a:pt x="5393337" y="624459"/>
                </a:cubicBezTo>
                <a:cubicBezTo>
                  <a:pt x="5398095" y="622080"/>
                  <a:pt x="5403450" y="619288"/>
                  <a:pt x="5409404" y="616082"/>
                </a:cubicBezTo>
                <a:cubicBezTo>
                  <a:pt x="5415359" y="612876"/>
                  <a:pt x="5421350" y="608507"/>
                  <a:pt x="5427378" y="602975"/>
                </a:cubicBezTo>
                <a:cubicBezTo>
                  <a:pt x="5447853" y="586065"/>
                  <a:pt x="5462106" y="567511"/>
                  <a:pt x="5470136" y="547315"/>
                </a:cubicBezTo>
                <a:cubicBezTo>
                  <a:pt x="5478166" y="527118"/>
                  <a:pt x="5482180" y="505282"/>
                  <a:pt x="5482180" y="481807"/>
                </a:cubicBezTo>
                <a:cubicBezTo>
                  <a:pt x="5482180" y="478842"/>
                  <a:pt x="5482048" y="474653"/>
                  <a:pt x="5481782" y="469239"/>
                </a:cubicBezTo>
                <a:close/>
                <a:moveTo>
                  <a:pt x="4937263" y="443716"/>
                </a:moveTo>
                <a:cubicBezTo>
                  <a:pt x="4960264" y="443716"/>
                  <a:pt x="4980136" y="448962"/>
                  <a:pt x="4996879" y="459455"/>
                </a:cubicBezTo>
                <a:lnTo>
                  <a:pt x="4945468" y="511128"/>
                </a:lnTo>
                <a:cubicBezTo>
                  <a:pt x="4942796" y="500741"/>
                  <a:pt x="4936309" y="492043"/>
                  <a:pt x="4926009" y="485035"/>
                </a:cubicBezTo>
                <a:cubicBezTo>
                  <a:pt x="4915708" y="478028"/>
                  <a:pt x="4904792" y="474524"/>
                  <a:pt x="4893260" y="474524"/>
                </a:cubicBezTo>
                <a:cubicBezTo>
                  <a:pt x="4886507" y="474524"/>
                  <a:pt x="4879604" y="475584"/>
                  <a:pt x="4872551" y="477705"/>
                </a:cubicBezTo>
                <a:cubicBezTo>
                  <a:pt x="4865498" y="479826"/>
                  <a:pt x="4862819" y="481835"/>
                  <a:pt x="4864514" y="483732"/>
                </a:cubicBezTo>
                <a:cubicBezTo>
                  <a:pt x="4873904" y="471524"/>
                  <a:pt x="4885002" y="461802"/>
                  <a:pt x="4897807" y="454568"/>
                </a:cubicBezTo>
                <a:cubicBezTo>
                  <a:pt x="4910612" y="447333"/>
                  <a:pt x="4923764" y="443716"/>
                  <a:pt x="4937263" y="443716"/>
                </a:cubicBezTo>
                <a:close/>
                <a:moveTo>
                  <a:pt x="3400268" y="431661"/>
                </a:moveTo>
                <a:lnTo>
                  <a:pt x="3540717" y="431661"/>
                </a:lnTo>
                <a:lnTo>
                  <a:pt x="3540717" y="633081"/>
                </a:lnTo>
                <a:cubicBezTo>
                  <a:pt x="3542740" y="624640"/>
                  <a:pt x="3539822" y="615337"/>
                  <a:pt x="3531964" y="605173"/>
                </a:cubicBezTo>
                <a:cubicBezTo>
                  <a:pt x="3524105" y="595008"/>
                  <a:pt x="3514298" y="585503"/>
                  <a:pt x="3502543" y="576657"/>
                </a:cubicBezTo>
                <a:cubicBezTo>
                  <a:pt x="3503882" y="569416"/>
                  <a:pt x="3504552" y="562209"/>
                  <a:pt x="3504552" y="555037"/>
                </a:cubicBezTo>
                <a:cubicBezTo>
                  <a:pt x="3504552" y="538043"/>
                  <a:pt x="3501414" y="522571"/>
                  <a:pt x="3495139" y="508622"/>
                </a:cubicBezTo>
                <a:cubicBezTo>
                  <a:pt x="3488864" y="494673"/>
                  <a:pt x="3480245" y="482215"/>
                  <a:pt x="3469281" y="471248"/>
                </a:cubicBezTo>
                <a:cubicBezTo>
                  <a:pt x="3458318" y="460282"/>
                  <a:pt x="3445340" y="450482"/>
                  <a:pt x="3430348" y="441848"/>
                </a:cubicBezTo>
                <a:cubicBezTo>
                  <a:pt x="3422852" y="437532"/>
                  <a:pt x="3415491" y="434525"/>
                  <a:pt x="3408266" y="432827"/>
                </a:cubicBezTo>
                <a:close/>
                <a:moveTo>
                  <a:pt x="1586562" y="431661"/>
                </a:moveTo>
                <a:lnTo>
                  <a:pt x="1681621" y="431661"/>
                </a:lnTo>
                <a:lnTo>
                  <a:pt x="1675252" y="436778"/>
                </a:lnTo>
                <a:cubicBezTo>
                  <a:pt x="1669832" y="443141"/>
                  <a:pt x="1665091" y="450046"/>
                  <a:pt x="1661031" y="457493"/>
                </a:cubicBezTo>
                <a:cubicBezTo>
                  <a:pt x="1656971" y="464940"/>
                  <a:pt x="1653523" y="473038"/>
                  <a:pt x="1650687" y="481786"/>
                </a:cubicBezTo>
                <a:cubicBezTo>
                  <a:pt x="1647851" y="490534"/>
                  <a:pt x="1646433" y="499408"/>
                  <a:pt x="1646433" y="508408"/>
                </a:cubicBezTo>
                <a:cubicBezTo>
                  <a:pt x="1646433" y="525241"/>
                  <a:pt x="1649255" y="539648"/>
                  <a:pt x="1654899" y="551626"/>
                </a:cubicBezTo>
                <a:cubicBezTo>
                  <a:pt x="1660543" y="563604"/>
                  <a:pt x="1667631" y="573615"/>
                  <a:pt x="1676163" y="581659"/>
                </a:cubicBezTo>
                <a:cubicBezTo>
                  <a:pt x="1684695" y="589703"/>
                  <a:pt x="1694073" y="595624"/>
                  <a:pt x="1704296" y="599422"/>
                </a:cubicBezTo>
                <a:cubicBezTo>
                  <a:pt x="1714520" y="603221"/>
                  <a:pt x="1724226" y="605120"/>
                  <a:pt x="1733414" y="605120"/>
                </a:cubicBezTo>
                <a:cubicBezTo>
                  <a:pt x="1739385" y="605120"/>
                  <a:pt x="1745652" y="604271"/>
                  <a:pt x="1752213" y="602572"/>
                </a:cubicBezTo>
                <a:cubicBezTo>
                  <a:pt x="1758774" y="600874"/>
                  <a:pt x="1764982" y="598835"/>
                  <a:pt x="1770835" y="596456"/>
                </a:cubicBezTo>
                <a:cubicBezTo>
                  <a:pt x="1776688" y="594077"/>
                  <a:pt x="1782911" y="591380"/>
                  <a:pt x="1789503" y="588367"/>
                </a:cubicBezTo>
                <a:lnTo>
                  <a:pt x="1794908" y="585619"/>
                </a:lnTo>
                <a:lnTo>
                  <a:pt x="1796028" y="589764"/>
                </a:lnTo>
                <a:cubicBezTo>
                  <a:pt x="1797203" y="592893"/>
                  <a:pt x="1797791" y="596215"/>
                  <a:pt x="1797791" y="599731"/>
                </a:cubicBezTo>
                <a:cubicBezTo>
                  <a:pt x="1797791" y="604887"/>
                  <a:pt x="1796666" y="610070"/>
                  <a:pt x="1794416" y="615281"/>
                </a:cubicBezTo>
                <a:cubicBezTo>
                  <a:pt x="1792166" y="620493"/>
                  <a:pt x="1788699" y="625226"/>
                  <a:pt x="1784015" y="629482"/>
                </a:cubicBezTo>
                <a:cubicBezTo>
                  <a:pt x="1779330" y="633737"/>
                  <a:pt x="1773391" y="637215"/>
                  <a:pt x="1766199" y="639915"/>
                </a:cubicBezTo>
                <a:cubicBezTo>
                  <a:pt x="1759006" y="642615"/>
                  <a:pt x="1750042" y="643964"/>
                  <a:pt x="1739305" y="643964"/>
                </a:cubicBezTo>
                <a:cubicBezTo>
                  <a:pt x="1722290" y="643964"/>
                  <a:pt x="1706438" y="639182"/>
                  <a:pt x="1691749" y="629618"/>
                </a:cubicBezTo>
                <a:cubicBezTo>
                  <a:pt x="1677061" y="620053"/>
                  <a:pt x="1664127" y="606538"/>
                  <a:pt x="1652947" y="589073"/>
                </a:cubicBezTo>
                <a:cubicBezTo>
                  <a:pt x="1641768" y="571608"/>
                  <a:pt x="1632976" y="550958"/>
                  <a:pt x="1626571" y="527123"/>
                </a:cubicBezTo>
                <a:cubicBezTo>
                  <a:pt x="1620167" y="503289"/>
                  <a:pt x="1616965" y="476062"/>
                  <a:pt x="1616965" y="445443"/>
                </a:cubicBezTo>
                <a:close/>
                <a:moveTo>
                  <a:pt x="1468700" y="323165"/>
                </a:moveTo>
                <a:lnTo>
                  <a:pt x="1468682" y="400792"/>
                </a:lnTo>
                <a:lnTo>
                  <a:pt x="1462943" y="396000"/>
                </a:lnTo>
                <a:cubicBezTo>
                  <a:pt x="1459347" y="393243"/>
                  <a:pt x="1455082" y="390173"/>
                  <a:pt x="1450146" y="386789"/>
                </a:cubicBezTo>
                <a:lnTo>
                  <a:pt x="1008618" y="386789"/>
                </a:lnTo>
                <a:lnTo>
                  <a:pt x="1033388" y="431661"/>
                </a:lnTo>
                <a:lnTo>
                  <a:pt x="1348107" y="431661"/>
                </a:lnTo>
                <a:lnTo>
                  <a:pt x="1348107" y="599567"/>
                </a:lnTo>
                <a:lnTo>
                  <a:pt x="1345009" y="594509"/>
                </a:lnTo>
                <a:cubicBezTo>
                  <a:pt x="1341793" y="589298"/>
                  <a:pt x="1338886" y="583987"/>
                  <a:pt x="1336287" y="578577"/>
                </a:cubicBezTo>
                <a:cubicBezTo>
                  <a:pt x="1333689" y="573167"/>
                  <a:pt x="1331936" y="567504"/>
                  <a:pt x="1331029" y="561588"/>
                </a:cubicBezTo>
                <a:cubicBezTo>
                  <a:pt x="1327541" y="541475"/>
                  <a:pt x="1321550" y="523841"/>
                  <a:pt x="1313056" y="508685"/>
                </a:cubicBezTo>
                <a:cubicBezTo>
                  <a:pt x="1304563" y="493529"/>
                  <a:pt x="1295075" y="481285"/>
                  <a:pt x="1284593" y="471955"/>
                </a:cubicBezTo>
                <a:cubicBezTo>
                  <a:pt x="1274111" y="462624"/>
                  <a:pt x="1263162" y="455696"/>
                  <a:pt x="1251745" y="451172"/>
                </a:cubicBezTo>
                <a:cubicBezTo>
                  <a:pt x="1240328" y="446648"/>
                  <a:pt x="1229796" y="444386"/>
                  <a:pt x="1220147" y="444386"/>
                </a:cubicBezTo>
                <a:cubicBezTo>
                  <a:pt x="1209320" y="444386"/>
                  <a:pt x="1199236" y="446184"/>
                  <a:pt x="1189895" y="449780"/>
                </a:cubicBezTo>
                <a:cubicBezTo>
                  <a:pt x="1180553" y="453377"/>
                  <a:pt x="1172360" y="458339"/>
                  <a:pt x="1165313" y="464666"/>
                </a:cubicBezTo>
                <a:cubicBezTo>
                  <a:pt x="1158267" y="470994"/>
                  <a:pt x="1152815" y="478383"/>
                  <a:pt x="1148957" y="486835"/>
                </a:cubicBezTo>
                <a:cubicBezTo>
                  <a:pt x="1145100" y="495287"/>
                  <a:pt x="1143171" y="504204"/>
                  <a:pt x="1143171" y="513588"/>
                </a:cubicBezTo>
                <a:cubicBezTo>
                  <a:pt x="1143171" y="529633"/>
                  <a:pt x="1148726" y="542984"/>
                  <a:pt x="1159835" y="553640"/>
                </a:cubicBezTo>
                <a:cubicBezTo>
                  <a:pt x="1170945" y="564297"/>
                  <a:pt x="1183790" y="569625"/>
                  <a:pt x="1198371" y="569625"/>
                </a:cubicBezTo>
                <a:cubicBezTo>
                  <a:pt x="1214647" y="569625"/>
                  <a:pt x="1227152" y="564740"/>
                  <a:pt x="1235886" y="554969"/>
                </a:cubicBezTo>
                <a:cubicBezTo>
                  <a:pt x="1244620" y="545199"/>
                  <a:pt x="1248988" y="533857"/>
                  <a:pt x="1248988" y="520944"/>
                </a:cubicBezTo>
                <a:cubicBezTo>
                  <a:pt x="1248988" y="516539"/>
                  <a:pt x="1248551" y="512634"/>
                  <a:pt x="1247677" y="509232"/>
                </a:cubicBezTo>
                <a:lnTo>
                  <a:pt x="1246550" y="506738"/>
                </a:lnTo>
                <a:lnTo>
                  <a:pt x="1249373" y="507073"/>
                </a:lnTo>
                <a:cubicBezTo>
                  <a:pt x="1252275" y="507788"/>
                  <a:pt x="1255067" y="508861"/>
                  <a:pt x="1257752" y="510291"/>
                </a:cubicBezTo>
                <a:cubicBezTo>
                  <a:pt x="1263120" y="513152"/>
                  <a:pt x="1267829" y="516980"/>
                  <a:pt x="1271878" y="521776"/>
                </a:cubicBezTo>
                <a:cubicBezTo>
                  <a:pt x="1275928" y="526572"/>
                  <a:pt x="1279041" y="532118"/>
                  <a:pt x="1281218" y="538415"/>
                </a:cubicBezTo>
                <a:cubicBezTo>
                  <a:pt x="1283395" y="544711"/>
                  <a:pt x="1284483" y="551148"/>
                  <a:pt x="1284483" y="557727"/>
                </a:cubicBezTo>
                <a:cubicBezTo>
                  <a:pt x="1284483" y="566461"/>
                  <a:pt x="1282971" y="574960"/>
                  <a:pt x="1279947" y="583223"/>
                </a:cubicBezTo>
                <a:cubicBezTo>
                  <a:pt x="1276922" y="591487"/>
                  <a:pt x="1272458" y="598671"/>
                  <a:pt x="1266552" y="604775"/>
                </a:cubicBezTo>
                <a:cubicBezTo>
                  <a:pt x="1260647" y="610879"/>
                  <a:pt x="1253238" y="615812"/>
                  <a:pt x="1244326" y="619572"/>
                </a:cubicBezTo>
                <a:cubicBezTo>
                  <a:pt x="1235413" y="623332"/>
                  <a:pt x="1224766" y="625212"/>
                  <a:pt x="1212383" y="625212"/>
                </a:cubicBezTo>
                <a:cubicBezTo>
                  <a:pt x="1200342" y="625212"/>
                  <a:pt x="1187896" y="622254"/>
                  <a:pt x="1175045" y="616338"/>
                </a:cubicBezTo>
                <a:cubicBezTo>
                  <a:pt x="1162195" y="610422"/>
                  <a:pt x="1149489" y="600765"/>
                  <a:pt x="1136929" y="587367"/>
                </a:cubicBezTo>
                <a:cubicBezTo>
                  <a:pt x="1124368" y="573969"/>
                  <a:pt x="1112421" y="556581"/>
                  <a:pt x="1101088" y="535202"/>
                </a:cubicBezTo>
                <a:cubicBezTo>
                  <a:pt x="1089755" y="513823"/>
                  <a:pt x="1079240" y="486743"/>
                  <a:pt x="1069543" y="453961"/>
                </a:cubicBezTo>
                <a:lnTo>
                  <a:pt x="1034957" y="442021"/>
                </a:lnTo>
                <a:cubicBezTo>
                  <a:pt x="1040811" y="474175"/>
                  <a:pt x="1048614" y="504124"/>
                  <a:pt x="1058367" y="531869"/>
                </a:cubicBezTo>
                <a:cubicBezTo>
                  <a:pt x="1068119" y="559614"/>
                  <a:pt x="1080270" y="585027"/>
                  <a:pt x="1094820" y="608108"/>
                </a:cubicBezTo>
                <a:cubicBezTo>
                  <a:pt x="1109369" y="631189"/>
                  <a:pt x="1126727" y="650302"/>
                  <a:pt x="1146896" y="665448"/>
                </a:cubicBezTo>
                <a:cubicBezTo>
                  <a:pt x="1167064" y="680594"/>
                  <a:pt x="1190864" y="688166"/>
                  <a:pt x="1218295" y="688166"/>
                </a:cubicBezTo>
                <a:cubicBezTo>
                  <a:pt x="1241282" y="688166"/>
                  <a:pt x="1261402" y="682585"/>
                  <a:pt x="1278654" y="671423"/>
                </a:cubicBezTo>
                <a:cubicBezTo>
                  <a:pt x="1295907" y="660261"/>
                  <a:pt x="1308182" y="644289"/>
                  <a:pt x="1315479" y="623506"/>
                </a:cubicBezTo>
                <a:cubicBezTo>
                  <a:pt x="1344375" y="648879"/>
                  <a:pt x="1358823" y="691323"/>
                  <a:pt x="1358823" y="750838"/>
                </a:cubicBezTo>
                <a:lnTo>
                  <a:pt x="1396327" y="772552"/>
                </a:lnTo>
                <a:lnTo>
                  <a:pt x="1396327" y="431661"/>
                </a:lnTo>
                <a:lnTo>
                  <a:pt x="1441126" y="431661"/>
                </a:lnTo>
                <a:cubicBezTo>
                  <a:pt x="1442500" y="432247"/>
                  <a:pt x="1444903" y="434457"/>
                  <a:pt x="1448336" y="438290"/>
                </a:cubicBezTo>
                <a:cubicBezTo>
                  <a:pt x="1451768" y="442124"/>
                  <a:pt x="1455012" y="446491"/>
                  <a:pt x="1458068" y="451392"/>
                </a:cubicBezTo>
                <a:cubicBezTo>
                  <a:pt x="1461123" y="456293"/>
                  <a:pt x="1463652" y="461155"/>
                  <a:pt x="1465655" y="465979"/>
                </a:cubicBezTo>
                <a:cubicBezTo>
                  <a:pt x="1467657" y="470804"/>
                  <a:pt x="1468658" y="474210"/>
                  <a:pt x="1468658" y="476198"/>
                </a:cubicBezTo>
                <a:lnTo>
                  <a:pt x="1468658" y="738030"/>
                </a:lnTo>
                <a:lnTo>
                  <a:pt x="1517548" y="773222"/>
                </a:lnTo>
                <a:lnTo>
                  <a:pt x="1517548" y="431661"/>
                </a:lnTo>
                <a:lnTo>
                  <a:pt x="1565490" y="431661"/>
                </a:lnTo>
                <a:lnTo>
                  <a:pt x="1575333" y="431661"/>
                </a:lnTo>
                <a:lnTo>
                  <a:pt x="1580734" y="431661"/>
                </a:lnTo>
                <a:lnTo>
                  <a:pt x="1578898" y="440636"/>
                </a:lnTo>
                <a:cubicBezTo>
                  <a:pt x="1578380" y="443783"/>
                  <a:pt x="1578121" y="446280"/>
                  <a:pt x="1578121" y="448127"/>
                </a:cubicBezTo>
                <a:cubicBezTo>
                  <a:pt x="1578121" y="451821"/>
                  <a:pt x="1578121" y="455203"/>
                  <a:pt x="1578121" y="458272"/>
                </a:cubicBezTo>
                <a:cubicBezTo>
                  <a:pt x="1578121" y="488794"/>
                  <a:pt x="1581468" y="518532"/>
                  <a:pt x="1588162" y="547487"/>
                </a:cubicBezTo>
                <a:cubicBezTo>
                  <a:pt x="1594855" y="576442"/>
                  <a:pt x="1605086" y="602536"/>
                  <a:pt x="1618854" y="625767"/>
                </a:cubicBezTo>
                <a:cubicBezTo>
                  <a:pt x="1632622" y="648998"/>
                  <a:pt x="1649961" y="667885"/>
                  <a:pt x="1670873" y="682427"/>
                </a:cubicBezTo>
                <a:cubicBezTo>
                  <a:pt x="1691784" y="696969"/>
                  <a:pt x="1716566" y="704240"/>
                  <a:pt x="1745218" y="704240"/>
                </a:cubicBezTo>
                <a:cubicBezTo>
                  <a:pt x="1760866" y="704240"/>
                  <a:pt x="1774755" y="701387"/>
                  <a:pt x="1786887" y="695680"/>
                </a:cubicBezTo>
                <a:cubicBezTo>
                  <a:pt x="1799019" y="689973"/>
                  <a:pt x="1809241" y="682493"/>
                  <a:pt x="1817553" y="673239"/>
                </a:cubicBezTo>
                <a:cubicBezTo>
                  <a:pt x="1825866" y="663985"/>
                  <a:pt x="1832017" y="653376"/>
                  <a:pt x="1836007" y="641411"/>
                </a:cubicBezTo>
                <a:cubicBezTo>
                  <a:pt x="1839998" y="629447"/>
                  <a:pt x="1841993" y="617060"/>
                  <a:pt x="1841993" y="604252"/>
                </a:cubicBezTo>
                <a:cubicBezTo>
                  <a:pt x="1841993" y="587195"/>
                  <a:pt x="1838004" y="571051"/>
                  <a:pt x="1830027" y="555822"/>
                </a:cubicBezTo>
                <a:cubicBezTo>
                  <a:pt x="1822050" y="540593"/>
                  <a:pt x="1806812" y="525824"/>
                  <a:pt x="1784313" y="511516"/>
                </a:cubicBezTo>
                <a:cubicBezTo>
                  <a:pt x="1770723" y="525594"/>
                  <a:pt x="1758089" y="536008"/>
                  <a:pt x="1746411" y="542757"/>
                </a:cubicBezTo>
                <a:cubicBezTo>
                  <a:pt x="1734732" y="549507"/>
                  <a:pt x="1724460" y="552882"/>
                  <a:pt x="1715593" y="552882"/>
                </a:cubicBezTo>
                <a:cubicBezTo>
                  <a:pt x="1709761" y="552882"/>
                  <a:pt x="1705036" y="551152"/>
                  <a:pt x="1701419" y="547691"/>
                </a:cubicBezTo>
                <a:cubicBezTo>
                  <a:pt x="1697801" y="544231"/>
                  <a:pt x="1695993" y="538552"/>
                  <a:pt x="1695993" y="530655"/>
                </a:cubicBezTo>
                <a:cubicBezTo>
                  <a:pt x="1695993" y="525521"/>
                  <a:pt x="1697275" y="519507"/>
                  <a:pt x="1699838" y="512614"/>
                </a:cubicBezTo>
                <a:cubicBezTo>
                  <a:pt x="1702402" y="505722"/>
                  <a:pt x="1706208" y="498487"/>
                  <a:pt x="1711255" y="490911"/>
                </a:cubicBezTo>
                <a:cubicBezTo>
                  <a:pt x="1716303" y="483335"/>
                  <a:pt x="1722224" y="475832"/>
                  <a:pt x="1729019" y="468402"/>
                </a:cubicBezTo>
                <a:cubicBezTo>
                  <a:pt x="1735814" y="460972"/>
                  <a:pt x="1741046" y="454840"/>
                  <a:pt x="1744715" y="450005"/>
                </a:cubicBezTo>
                <a:cubicBezTo>
                  <a:pt x="1755110" y="472330"/>
                  <a:pt x="1771388" y="491373"/>
                  <a:pt x="1793548" y="507136"/>
                </a:cubicBezTo>
                <a:cubicBezTo>
                  <a:pt x="1815708" y="522899"/>
                  <a:pt x="1841365" y="530781"/>
                  <a:pt x="1870519" y="530781"/>
                </a:cubicBezTo>
                <a:lnTo>
                  <a:pt x="1875636" y="530781"/>
                </a:lnTo>
                <a:cubicBezTo>
                  <a:pt x="1871904" y="533592"/>
                  <a:pt x="1868634" y="538453"/>
                  <a:pt x="1865826" y="545363"/>
                </a:cubicBezTo>
                <a:cubicBezTo>
                  <a:pt x="1863018" y="552273"/>
                  <a:pt x="1860569" y="559335"/>
                  <a:pt x="1858480" y="566548"/>
                </a:cubicBezTo>
                <a:cubicBezTo>
                  <a:pt x="1856390" y="573762"/>
                  <a:pt x="1854805" y="580820"/>
                  <a:pt x="1853724" y="587723"/>
                </a:cubicBezTo>
                <a:cubicBezTo>
                  <a:pt x="1852642" y="594626"/>
                  <a:pt x="1851634" y="602546"/>
                  <a:pt x="1850700" y="611483"/>
                </a:cubicBezTo>
                <a:cubicBezTo>
                  <a:pt x="1850700" y="636207"/>
                  <a:pt x="1853157" y="660082"/>
                  <a:pt x="1858072" y="683107"/>
                </a:cubicBezTo>
                <a:cubicBezTo>
                  <a:pt x="1862987" y="706132"/>
                  <a:pt x="1869389" y="730185"/>
                  <a:pt x="1877279" y="755265"/>
                </a:cubicBezTo>
                <a:lnTo>
                  <a:pt x="1913999" y="771213"/>
                </a:lnTo>
                <a:lnTo>
                  <a:pt x="1912555" y="752471"/>
                </a:lnTo>
                <a:cubicBezTo>
                  <a:pt x="1909074" y="739383"/>
                  <a:pt x="1905708" y="725038"/>
                  <a:pt x="1902457" y="709436"/>
                </a:cubicBezTo>
                <a:cubicBezTo>
                  <a:pt x="1899206" y="693833"/>
                  <a:pt x="1897580" y="675379"/>
                  <a:pt x="1897580" y="654073"/>
                </a:cubicBezTo>
                <a:cubicBezTo>
                  <a:pt x="1897580" y="629321"/>
                  <a:pt x="1901859" y="606810"/>
                  <a:pt x="1910415" y="586541"/>
                </a:cubicBezTo>
                <a:cubicBezTo>
                  <a:pt x="1918972" y="566271"/>
                  <a:pt x="1933519" y="546858"/>
                  <a:pt x="1954057" y="528301"/>
                </a:cubicBezTo>
                <a:lnTo>
                  <a:pt x="1907783" y="462657"/>
                </a:lnTo>
                <a:cubicBezTo>
                  <a:pt x="1878015" y="469229"/>
                  <a:pt x="1858803" y="472514"/>
                  <a:pt x="1850145" y="472514"/>
                </a:cubicBezTo>
                <a:cubicBezTo>
                  <a:pt x="1831986" y="472514"/>
                  <a:pt x="1816160" y="467907"/>
                  <a:pt x="1802668" y="458691"/>
                </a:cubicBezTo>
                <a:lnTo>
                  <a:pt x="1775048" y="431661"/>
                </a:lnTo>
                <a:lnTo>
                  <a:pt x="1974751" y="431661"/>
                </a:lnTo>
                <a:lnTo>
                  <a:pt x="1988831" y="431661"/>
                </a:lnTo>
                <a:lnTo>
                  <a:pt x="2081614" y="431661"/>
                </a:lnTo>
                <a:cubicBezTo>
                  <a:pt x="2060037" y="443709"/>
                  <a:pt x="2042008" y="464844"/>
                  <a:pt x="2027529" y="495065"/>
                </a:cubicBezTo>
                <a:cubicBezTo>
                  <a:pt x="2013049" y="525287"/>
                  <a:pt x="2006246" y="561082"/>
                  <a:pt x="2007118" y="602452"/>
                </a:cubicBezTo>
                <a:cubicBezTo>
                  <a:pt x="2007571" y="630525"/>
                  <a:pt x="2011529" y="654692"/>
                  <a:pt x="2018990" y="674955"/>
                </a:cubicBezTo>
                <a:cubicBezTo>
                  <a:pt x="2026451" y="695218"/>
                  <a:pt x="2035860" y="712160"/>
                  <a:pt x="2047218" y="725781"/>
                </a:cubicBezTo>
                <a:cubicBezTo>
                  <a:pt x="2058575" y="739402"/>
                  <a:pt x="2071401" y="749598"/>
                  <a:pt x="2085696" y="756369"/>
                </a:cubicBezTo>
                <a:cubicBezTo>
                  <a:pt x="2099990" y="763139"/>
                  <a:pt x="2114264" y="766524"/>
                  <a:pt x="2128516" y="766524"/>
                </a:cubicBezTo>
                <a:cubicBezTo>
                  <a:pt x="2139148" y="766524"/>
                  <a:pt x="2148383" y="765019"/>
                  <a:pt x="2156221" y="762009"/>
                </a:cubicBezTo>
                <a:cubicBezTo>
                  <a:pt x="2164059" y="758999"/>
                  <a:pt x="2170372" y="754991"/>
                  <a:pt x="2175162" y="749985"/>
                </a:cubicBezTo>
                <a:cubicBezTo>
                  <a:pt x="2179951" y="744980"/>
                  <a:pt x="2183502" y="739547"/>
                  <a:pt x="2185815" y="733687"/>
                </a:cubicBezTo>
                <a:cubicBezTo>
                  <a:pt x="2188127" y="727827"/>
                  <a:pt x="2189284" y="722145"/>
                  <a:pt x="2189284" y="716640"/>
                </a:cubicBezTo>
                <a:cubicBezTo>
                  <a:pt x="2189284" y="710592"/>
                  <a:pt x="2187890" y="704547"/>
                  <a:pt x="2185103" y="698505"/>
                </a:cubicBezTo>
                <a:cubicBezTo>
                  <a:pt x="2182316" y="692464"/>
                  <a:pt x="2178643" y="687176"/>
                  <a:pt x="2174084" y="682641"/>
                </a:cubicBezTo>
                <a:cubicBezTo>
                  <a:pt x="2169525" y="678107"/>
                  <a:pt x="2163991" y="674545"/>
                  <a:pt x="2157482" y="671957"/>
                </a:cubicBezTo>
                <a:cubicBezTo>
                  <a:pt x="2150973" y="669369"/>
                  <a:pt x="2144673" y="668075"/>
                  <a:pt x="2138583" y="668075"/>
                </a:cubicBezTo>
                <a:cubicBezTo>
                  <a:pt x="2125168" y="668682"/>
                  <a:pt x="2115418" y="673192"/>
                  <a:pt x="2109335" y="681605"/>
                </a:cubicBezTo>
                <a:cubicBezTo>
                  <a:pt x="2103252" y="690019"/>
                  <a:pt x="2100210" y="699953"/>
                  <a:pt x="2100210" y="711408"/>
                </a:cubicBezTo>
                <a:lnTo>
                  <a:pt x="2100783" y="720675"/>
                </a:lnTo>
                <a:lnTo>
                  <a:pt x="2098806" y="717757"/>
                </a:lnTo>
                <a:cubicBezTo>
                  <a:pt x="2096392" y="714543"/>
                  <a:pt x="2093345" y="710745"/>
                  <a:pt x="2089667" y="706364"/>
                </a:cubicBezTo>
                <a:cubicBezTo>
                  <a:pt x="2082310" y="697602"/>
                  <a:pt x="2076142" y="687973"/>
                  <a:pt x="2071160" y="677477"/>
                </a:cubicBezTo>
                <a:cubicBezTo>
                  <a:pt x="2066179" y="666981"/>
                  <a:pt x="2062297" y="656206"/>
                  <a:pt x="2059514" y="645152"/>
                </a:cubicBezTo>
                <a:cubicBezTo>
                  <a:pt x="2056730" y="634098"/>
                  <a:pt x="2055338" y="623974"/>
                  <a:pt x="2055338" y="614779"/>
                </a:cubicBezTo>
                <a:cubicBezTo>
                  <a:pt x="2055338" y="601643"/>
                  <a:pt x="2056268" y="590057"/>
                  <a:pt x="2058127" y="580021"/>
                </a:cubicBezTo>
                <a:cubicBezTo>
                  <a:pt x="2059986" y="569986"/>
                  <a:pt x="2062431" y="560665"/>
                  <a:pt x="2065463" y="552060"/>
                </a:cubicBezTo>
                <a:cubicBezTo>
                  <a:pt x="2068494" y="543455"/>
                  <a:pt x="2071914" y="535579"/>
                  <a:pt x="2075723" y="528431"/>
                </a:cubicBezTo>
                <a:cubicBezTo>
                  <a:pt x="2079532" y="521284"/>
                  <a:pt x="2083725" y="513846"/>
                  <a:pt x="2088301" y="506116"/>
                </a:cubicBezTo>
                <a:cubicBezTo>
                  <a:pt x="2104186" y="483589"/>
                  <a:pt x="2120793" y="466372"/>
                  <a:pt x="2138123" y="454463"/>
                </a:cubicBezTo>
                <a:cubicBezTo>
                  <a:pt x="2155452" y="442555"/>
                  <a:pt x="2173597" y="434954"/>
                  <a:pt x="2192559" y="431661"/>
                </a:cubicBezTo>
                <a:lnTo>
                  <a:pt x="2208622" y="431661"/>
                </a:lnTo>
                <a:lnTo>
                  <a:pt x="2382090" y="431661"/>
                </a:lnTo>
                <a:lnTo>
                  <a:pt x="2382090" y="439520"/>
                </a:lnTo>
                <a:lnTo>
                  <a:pt x="2196262" y="548466"/>
                </a:lnTo>
                <a:lnTo>
                  <a:pt x="2234175" y="602086"/>
                </a:lnTo>
                <a:cubicBezTo>
                  <a:pt x="2271436" y="606969"/>
                  <a:pt x="2303996" y="621339"/>
                  <a:pt x="2331856" y="645194"/>
                </a:cubicBezTo>
                <a:cubicBezTo>
                  <a:pt x="2359716" y="669050"/>
                  <a:pt x="2381330" y="705593"/>
                  <a:pt x="2396699" y="754825"/>
                </a:cubicBezTo>
                <a:lnTo>
                  <a:pt x="2430928" y="772552"/>
                </a:lnTo>
                <a:lnTo>
                  <a:pt x="2430980" y="493032"/>
                </a:lnTo>
                <a:lnTo>
                  <a:pt x="2440541" y="493704"/>
                </a:lnTo>
                <a:cubicBezTo>
                  <a:pt x="2445819" y="494435"/>
                  <a:pt x="2451170" y="495533"/>
                  <a:pt x="2456592" y="496996"/>
                </a:cubicBezTo>
                <a:cubicBezTo>
                  <a:pt x="2467437" y="499923"/>
                  <a:pt x="2477122" y="503931"/>
                  <a:pt x="2485647" y="509020"/>
                </a:cubicBezTo>
                <a:cubicBezTo>
                  <a:pt x="2494172" y="514109"/>
                  <a:pt x="2500921" y="519915"/>
                  <a:pt x="2505896" y="526438"/>
                </a:cubicBezTo>
                <a:cubicBezTo>
                  <a:pt x="2510870" y="532961"/>
                  <a:pt x="2513357" y="539623"/>
                  <a:pt x="2513357" y="546425"/>
                </a:cubicBezTo>
                <a:cubicBezTo>
                  <a:pt x="2513357" y="552327"/>
                  <a:pt x="2512942" y="556670"/>
                  <a:pt x="2512112" y="559453"/>
                </a:cubicBezTo>
                <a:cubicBezTo>
                  <a:pt x="2512488" y="558449"/>
                  <a:pt x="2510278" y="557102"/>
                  <a:pt x="2505482" y="555414"/>
                </a:cubicBezTo>
                <a:cubicBezTo>
                  <a:pt x="2500686" y="553726"/>
                  <a:pt x="2496129" y="552882"/>
                  <a:pt x="2491811" y="552882"/>
                </a:cubicBezTo>
                <a:cubicBezTo>
                  <a:pt x="2484123" y="552882"/>
                  <a:pt x="2477263" y="554591"/>
                  <a:pt x="2471232" y="558009"/>
                </a:cubicBezTo>
                <a:cubicBezTo>
                  <a:pt x="2465201" y="561428"/>
                  <a:pt x="2460295" y="565668"/>
                  <a:pt x="2456514" y="570729"/>
                </a:cubicBezTo>
                <a:cubicBezTo>
                  <a:pt x="2452733" y="575790"/>
                  <a:pt x="2449987" y="581015"/>
                  <a:pt x="2448278" y="586405"/>
                </a:cubicBezTo>
                <a:cubicBezTo>
                  <a:pt x="2446569" y="591794"/>
                  <a:pt x="2445715" y="596906"/>
                  <a:pt x="2445715" y="601740"/>
                </a:cubicBezTo>
                <a:cubicBezTo>
                  <a:pt x="2445715" y="616293"/>
                  <a:pt x="2450799" y="627527"/>
                  <a:pt x="2460966" y="635441"/>
                </a:cubicBezTo>
                <a:cubicBezTo>
                  <a:pt x="2471134" y="643356"/>
                  <a:pt x="2481625" y="647313"/>
                  <a:pt x="2492438" y="647313"/>
                </a:cubicBezTo>
                <a:cubicBezTo>
                  <a:pt x="2503782" y="647313"/>
                  <a:pt x="2513622" y="644151"/>
                  <a:pt x="2521959" y="637827"/>
                </a:cubicBezTo>
                <a:cubicBezTo>
                  <a:pt x="2530295" y="631503"/>
                  <a:pt x="2537012" y="623930"/>
                  <a:pt x="2542108" y="615109"/>
                </a:cubicBezTo>
                <a:cubicBezTo>
                  <a:pt x="2547204" y="606287"/>
                  <a:pt x="2551053" y="597019"/>
                  <a:pt x="2553655" y="587305"/>
                </a:cubicBezTo>
                <a:cubicBezTo>
                  <a:pt x="2556258" y="577590"/>
                  <a:pt x="2557559" y="568843"/>
                  <a:pt x="2557559" y="561065"/>
                </a:cubicBezTo>
                <a:cubicBezTo>
                  <a:pt x="2557559" y="547629"/>
                  <a:pt x="2554777" y="534053"/>
                  <a:pt x="2549213" y="520337"/>
                </a:cubicBezTo>
                <a:cubicBezTo>
                  <a:pt x="2543650" y="506622"/>
                  <a:pt x="2535254" y="493906"/>
                  <a:pt x="2524025" y="482189"/>
                </a:cubicBezTo>
                <a:cubicBezTo>
                  <a:pt x="2512797" y="470472"/>
                  <a:pt x="2498888" y="460227"/>
                  <a:pt x="2482298" y="451455"/>
                </a:cubicBezTo>
                <a:cubicBezTo>
                  <a:pt x="2465709" y="442682"/>
                  <a:pt x="2448603" y="436820"/>
                  <a:pt x="2430981" y="433869"/>
                </a:cubicBezTo>
                <a:lnTo>
                  <a:pt x="2430981" y="431661"/>
                </a:lnTo>
                <a:lnTo>
                  <a:pt x="2606961" y="431661"/>
                </a:lnTo>
                <a:lnTo>
                  <a:pt x="2579032" y="386789"/>
                </a:lnTo>
                <a:lnTo>
                  <a:pt x="2180692" y="386789"/>
                </a:lnTo>
                <a:lnTo>
                  <a:pt x="2160808" y="386789"/>
                </a:lnTo>
                <a:lnTo>
                  <a:pt x="1962282" y="386789"/>
                </a:lnTo>
                <a:lnTo>
                  <a:pt x="1949343" y="386789"/>
                </a:lnTo>
                <a:lnTo>
                  <a:pt x="1546691" y="386789"/>
                </a:lnTo>
                <a:lnTo>
                  <a:pt x="1540721" y="386789"/>
                </a:lnTo>
                <a:lnTo>
                  <a:pt x="1515078" y="386789"/>
                </a:lnTo>
                <a:lnTo>
                  <a:pt x="1513226" y="380856"/>
                </a:lnTo>
                <a:cubicBezTo>
                  <a:pt x="1511063" y="371794"/>
                  <a:pt x="1507614" y="361462"/>
                  <a:pt x="1502877" y="349860"/>
                </a:cubicBezTo>
                <a:cubicBezTo>
                  <a:pt x="1498140" y="338259"/>
                  <a:pt x="1486747" y="329360"/>
                  <a:pt x="1468700" y="323165"/>
                </a:cubicBezTo>
                <a:close/>
                <a:moveTo>
                  <a:pt x="3703089" y="322496"/>
                </a:moveTo>
                <a:lnTo>
                  <a:pt x="3703089" y="401412"/>
                </a:lnTo>
                <a:lnTo>
                  <a:pt x="3696919" y="396499"/>
                </a:lnTo>
                <a:cubicBezTo>
                  <a:pt x="3693274" y="393699"/>
                  <a:pt x="3688955" y="390463"/>
                  <a:pt x="3683960" y="386789"/>
                </a:cubicBezTo>
                <a:lnTo>
                  <a:pt x="3631277" y="386789"/>
                </a:lnTo>
                <a:lnTo>
                  <a:pt x="3615763" y="386789"/>
                </a:lnTo>
                <a:lnTo>
                  <a:pt x="3280241" y="386789"/>
                </a:lnTo>
                <a:lnTo>
                  <a:pt x="3275076" y="386789"/>
                </a:lnTo>
                <a:lnTo>
                  <a:pt x="3248628" y="386789"/>
                </a:lnTo>
                <a:lnTo>
                  <a:pt x="3246776" y="380856"/>
                </a:lnTo>
                <a:cubicBezTo>
                  <a:pt x="3244613" y="371794"/>
                  <a:pt x="3241164" y="361462"/>
                  <a:pt x="3236426" y="349860"/>
                </a:cubicBezTo>
                <a:cubicBezTo>
                  <a:pt x="3231689" y="338259"/>
                  <a:pt x="3220297" y="329360"/>
                  <a:pt x="3202249" y="323165"/>
                </a:cubicBezTo>
                <a:lnTo>
                  <a:pt x="3202232" y="400792"/>
                </a:lnTo>
                <a:lnTo>
                  <a:pt x="3196493" y="396000"/>
                </a:lnTo>
                <a:cubicBezTo>
                  <a:pt x="3192897" y="393243"/>
                  <a:pt x="3188632" y="390173"/>
                  <a:pt x="3183696" y="386789"/>
                </a:cubicBezTo>
                <a:lnTo>
                  <a:pt x="2742168" y="386789"/>
                </a:lnTo>
                <a:lnTo>
                  <a:pt x="2766938" y="431661"/>
                </a:lnTo>
                <a:lnTo>
                  <a:pt x="3081657" y="431661"/>
                </a:lnTo>
                <a:lnTo>
                  <a:pt x="3081657" y="599567"/>
                </a:lnTo>
                <a:lnTo>
                  <a:pt x="3078559" y="594509"/>
                </a:lnTo>
                <a:cubicBezTo>
                  <a:pt x="3075343" y="589298"/>
                  <a:pt x="3072436" y="583987"/>
                  <a:pt x="3069837" y="578577"/>
                </a:cubicBezTo>
                <a:cubicBezTo>
                  <a:pt x="3067238" y="573167"/>
                  <a:pt x="3065486" y="567504"/>
                  <a:pt x="3064579" y="561588"/>
                </a:cubicBezTo>
                <a:cubicBezTo>
                  <a:pt x="3061091" y="541475"/>
                  <a:pt x="3055100" y="523841"/>
                  <a:pt x="3046606" y="508685"/>
                </a:cubicBezTo>
                <a:cubicBezTo>
                  <a:pt x="3038113" y="493529"/>
                  <a:pt x="3028625" y="481285"/>
                  <a:pt x="3018143" y="471955"/>
                </a:cubicBezTo>
                <a:cubicBezTo>
                  <a:pt x="3007661" y="462624"/>
                  <a:pt x="2996711" y="455696"/>
                  <a:pt x="2985295" y="451172"/>
                </a:cubicBezTo>
                <a:cubicBezTo>
                  <a:pt x="2973878" y="446648"/>
                  <a:pt x="2963346" y="444386"/>
                  <a:pt x="2953697" y="444386"/>
                </a:cubicBezTo>
                <a:cubicBezTo>
                  <a:pt x="2942870" y="444386"/>
                  <a:pt x="2932786" y="446184"/>
                  <a:pt x="2923444" y="449780"/>
                </a:cubicBezTo>
                <a:cubicBezTo>
                  <a:pt x="2914103" y="453377"/>
                  <a:pt x="2905910" y="458339"/>
                  <a:pt x="2898864" y="464666"/>
                </a:cubicBezTo>
                <a:cubicBezTo>
                  <a:pt x="2891817" y="470994"/>
                  <a:pt x="2886365" y="478383"/>
                  <a:pt x="2882507" y="486835"/>
                </a:cubicBezTo>
                <a:cubicBezTo>
                  <a:pt x="2878650" y="495287"/>
                  <a:pt x="2876721" y="504204"/>
                  <a:pt x="2876721" y="513588"/>
                </a:cubicBezTo>
                <a:cubicBezTo>
                  <a:pt x="2876721" y="529633"/>
                  <a:pt x="2882276" y="542984"/>
                  <a:pt x="2893385" y="553640"/>
                </a:cubicBezTo>
                <a:cubicBezTo>
                  <a:pt x="2904495" y="564297"/>
                  <a:pt x="2917340" y="569625"/>
                  <a:pt x="2931921" y="569625"/>
                </a:cubicBezTo>
                <a:cubicBezTo>
                  <a:pt x="2948197" y="569625"/>
                  <a:pt x="2960702" y="564740"/>
                  <a:pt x="2969436" y="554969"/>
                </a:cubicBezTo>
                <a:cubicBezTo>
                  <a:pt x="2978170" y="545199"/>
                  <a:pt x="2982537" y="533857"/>
                  <a:pt x="2982537" y="520944"/>
                </a:cubicBezTo>
                <a:cubicBezTo>
                  <a:pt x="2982537" y="516539"/>
                  <a:pt x="2982101" y="512634"/>
                  <a:pt x="2981227" y="509232"/>
                </a:cubicBezTo>
                <a:lnTo>
                  <a:pt x="2980100" y="506738"/>
                </a:lnTo>
                <a:lnTo>
                  <a:pt x="2982923" y="507073"/>
                </a:lnTo>
                <a:cubicBezTo>
                  <a:pt x="2985825" y="507788"/>
                  <a:pt x="2988617" y="508861"/>
                  <a:pt x="2991301" y="510291"/>
                </a:cubicBezTo>
                <a:cubicBezTo>
                  <a:pt x="2996670" y="513152"/>
                  <a:pt x="3001379" y="516980"/>
                  <a:pt x="3005428" y="521776"/>
                </a:cubicBezTo>
                <a:cubicBezTo>
                  <a:pt x="3009478" y="526572"/>
                  <a:pt x="3012591" y="532118"/>
                  <a:pt x="3014768" y="538415"/>
                </a:cubicBezTo>
                <a:cubicBezTo>
                  <a:pt x="3016944" y="544711"/>
                  <a:pt x="3018033" y="551148"/>
                  <a:pt x="3018033" y="557727"/>
                </a:cubicBezTo>
                <a:cubicBezTo>
                  <a:pt x="3018033" y="566461"/>
                  <a:pt x="3016521" y="574960"/>
                  <a:pt x="3013497" y="583223"/>
                </a:cubicBezTo>
                <a:cubicBezTo>
                  <a:pt x="3010472" y="591487"/>
                  <a:pt x="3006007" y="598671"/>
                  <a:pt x="3000102" y="604775"/>
                </a:cubicBezTo>
                <a:cubicBezTo>
                  <a:pt x="2994196" y="610879"/>
                  <a:pt x="2986788" y="615812"/>
                  <a:pt x="2977875" y="619572"/>
                </a:cubicBezTo>
                <a:cubicBezTo>
                  <a:pt x="2968963" y="623332"/>
                  <a:pt x="2958316" y="625212"/>
                  <a:pt x="2945933" y="625212"/>
                </a:cubicBezTo>
                <a:cubicBezTo>
                  <a:pt x="2933891" y="625212"/>
                  <a:pt x="2921446" y="622254"/>
                  <a:pt x="2908595" y="616338"/>
                </a:cubicBezTo>
                <a:cubicBezTo>
                  <a:pt x="2895745" y="610422"/>
                  <a:pt x="2883039" y="600765"/>
                  <a:pt x="2870478" y="587367"/>
                </a:cubicBezTo>
                <a:cubicBezTo>
                  <a:pt x="2857918" y="573969"/>
                  <a:pt x="2845971" y="556581"/>
                  <a:pt x="2834638" y="535202"/>
                </a:cubicBezTo>
                <a:cubicBezTo>
                  <a:pt x="2823305" y="513823"/>
                  <a:pt x="2812790" y="486743"/>
                  <a:pt x="2803092" y="453961"/>
                </a:cubicBezTo>
                <a:lnTo>
                  <a:pt x="2768507" y="442021"/>
                </a:lnTo>
                <a:cubicBezTo>
                  <a:pt x="2774361" y="474175"/>
                  <a:pt x="2782164" y="504124"/>
                  <a:pt x="2791917" y="531869"/>
                </a:cubicBezTo>
                <a:cubicBezTo>
                  <a:pt x="2801669" y="559614"/>
                  <a:pt x="2813820" y="585027"/>
                  <a:pt x="2828369" y="608108"/>
                </a:cubicBezTo>
                <a:cubicBezTo>
                  <a:pt x="2842919" y="631189"/>
                  <a:pt x="2860277" y="650302"/>
                  <a:pt x="2880446" y="665448"/>
                </a:cubicBezTo>
                <a:cubicBezTo>
                  <a:pt x="2900614" y="680594"/>
                  <a:pt x="2924414" y="688166"/>
                  <a:pt x="2951845" y="688166"/>
                </a:cubicBezTo>
                <a:cubicBezTo>
                  <a:pt x="2974832" y="688166"/>
                  <a:pt x="2994952" y="682585"/>
                  <a:pt x="3012204" y="671423"/>
                </a:cubicBezTo>
                <a:cubicBezTo>
                  <a:pt x="3029456" y="660261"/>
                  <a:pt x="3041731" y="644289"/>
                  <a:pt x="3049028" y="623506"/>
                </a:cubicBezTo>
                <a:cubicBezTo>
                  <a:pt x="3077925" y="648879"/>
                  <a:pt x="3092372" y="691323"/>
                  <a:pt x="3092372" y="750838"/>
                </a:cubicBezTo>
                <a:lnTo>
                  <a:pt x="3129877" y="772552"/>
                </a:lnTo>
                <a:lnTo>
                  <a:pt x="3129877" y="431661"/>
                </a:lnTo>
                <a:lnTo>
                  <a:pt x="3174675" y="431661"/>
                </a:lnTo>
                <a:cubicBezTo>
                  <a:pt x="3176050" y="432247"/>
                  <a:pt x="3178453" y="434457"/>
                  <a:pt x="3181885" y="438290"/>
                </a:cubicBezTo>
                <a:cubicBezTo>
                  <a:pt x="3185318" y="442124"/>
                  <a:pt x="3188562" y="446491"/>
                  <a:pt x="3191618" y="451392"/>
                </a:cubicBezTo>
                <a:cubicBezTo>
                  <a:pt x="3194673" y="456293"/>
                  <a:pt x="3197202" y="461155"/>
                  <a:pt x="3199204" y="465979"/>
                </a:cubicBezTo>
                <a:cubicBezTo>
                  <a:pt x="3201207" y="470804"/>
                  <a:pt x="3202208" y="474210"/>
                  <a:pt x="3202208" y="476198"/>
                </a:cubicBezTo>
                <a:lnTo>
                  <a:pt x="3202208" y="738030"/>
                </a:lnTo>
                <a:lnTo>
                  <a:pt x="3251098" y="773222"/>
                </a:lnTo>
                <a:lnTo>
                  <a:pt x="3251098" y="431661"/>
                </a:lnTo>
                <a:lnTo>
                  <a:pt x="3299835" y="431661"/>
                </a:lnTo>
                <a:lnTo>
                  <a:pt x="3303257" y="431661"/>
                </a:lnTo>
                <a:lnTo>
                  <a:pt x="3313251" y="459130"/>
                </a:lnTo>
                <a:cubicBezTo>
                  <a:pt x="3320178" y="461649"/>
                  <a:pt x="3326614" y="463478"/>
                  <a:pt x="3332558" y="464619"/>
                </a:cubicBezTo>
                <a:cubicBezTo>
                  <a:pt x="3338502" y="465760"/>
                  <a:pt x="3344759" y="466989"/>
                  <a:pt x="3351331" y="468308"/>
                </a:cubicBezTo>
                <a:cubicBezTo>
                  <a:pt x="3362270" y="470491"/>
                  <a:pt x="3373898" y="473175"/>
                  <a:pt x="3386214" y="476360"/>
                </a:cubicBezTo>
                <a:cubicBezTo>
                  <a:pt x="3398531" y="479545"/>
                  <a:pt x="3409841" y="483814"/>
                  <a:pt x="3420145" y="489169"/>
                </a:cubicBezTo>
                <a:cubicBezTo>
                  <a:pt x="3430449" y="494523"/>
                  <a:pt x="3438833" y="501212"/>
                  <a:pt x="3445297" y="509234"/>
                </a:cubicBezTo>
                <a:cubicBezTo>
                  <a:pt x="3451760" y="517257"/>
                  <a:pt x="3454992" y="527226"/>
                  <a:pt x="3454992" y="539142"/>
                </a:cubicBezTo>
                <a:cubicBezTo>
                  <a:pt x="3454992" y="542735"/>
                  <a:pt x="3454668" y="545829"/>
                  <a:pt x="3454019" y="548424"/>
                </a:cubicBezTo>
                <a:cubicBezTo>
                  <a:pt x="3453370" y="551019"/>
                  <a:pt x="3453681" y="552038"/>
                  <a:pt x="3454950" y="551479"/>
                </a:cubicBezTo>
                <a:cubicBezTo>
                  <a:pt x="3451839" y="550300"/>
                  <a:pt x="3447749" y="549458"/>
                  <a:pt x="3442681" y="548952"/>
                </a:cubicBezTo>
                <a:cubicBezTo>
                  <a:pt x="3437612" y="548446"/>
                  <a:pt x="3432786" y="548194"/>
                  <a:pt x="3428203" y="548194"/>
                </a:cubicBezTo>
                <a:cubicBezTo>
                  <a:pt x="3415346" y="548194"/>
                  <a:pt x="3404316" y="550499"/>
                  <a:pt x="3395114" y="555111"/>
                </a:cubicBezTo>
                <a:cubicBezTo>
                  <a:pt x="3385913" y="559722"/>
                  <a:pt x="3378301" y="565287"/>
                  <a:pt x="3372281" y="571807"/>
                </a:cubicBezTo>
                <a:cubicBezTo>
                  <a:pt x="3366260" y="578326"/>
                  <a:pt x="3361909" y="585494"/>
                  <a:pt x="3359226" y="593311"/>
                </a:cubicBezTo>
                <a:cubicBezTo>
                  <a:pt x="3356544" y="601128"/>
                  <a:pt x="3355203" y="608281"/>
                  <a:pt x="3355203" y="614769"/>
                </a:cubicBezTo>
                <a:cubicBezTo>
                  <a:pt x="3355203" y="631240"/>
                  <a:pt x="3361555" y="645358"/>
                  <a:pt x="3374259" y="657124"/>
                </a:cubicBezTo>
                <a:cubicBezTo>
                  <a:pt x="3386963" y="668889"/>
                  <a:pt x="3402077" y="674772"/>
                  <a:pt x="3419601" y="674772"/>
                </a:cubicBezTo>
                <a:cubicBezTo>
                  <a:pt x="3426787" y="674772"/>
                  <a:pt x="3434051" y="673302"/>
                  <a:pt x="3441393" y="670361"/>
                </a:cubicBezTo>
                <a:cubicBezTo>
                  <a:pt x="3448736" y="667421"/>
                  <a:pt x="3455501" y="663449"/>
                  <a:pt x="3461689" y="658447"/>
                </a:cubicBezTo>
                <a:cubicBezTo>
                  <a:pt x="3467877" y="653445"/>
                  <a:pt x="3473490" y="647461"/>
                  <a:pt x="3478527" y="640496"/>
                </a:cubicBezTo>
                <a:cubicBezTo>
                  <a:pt x="3483564" y="633530"/>
                  <a:pt x="3486598" y="627445"/>
                  <a:pt x="3487631" y="622240"/>
                </a:cubicBezTo>
                <a:cubicBezTo>
                  <a:pt x="3492975" y="625568"/>
                  <a:pt x="3500179" y="632597"/>
                  <a:pt x="3509245" y="643326"/>
                </a:cubicBezTo>
                <a:cubicBezTo>
                  <a:pt x="3518311" y="654056"/>
                  <a:pt x="3526210" y="665950"/>
                  <a:pt x="3532942" y="679010"/>
                </a:cubicBezTo>
                <a:cubicBezTo>
                  <a:pt x="3539674" y="692070"/>
                  <a:pt x="3544957" y="704889"/>
                  <a:pt x="3548790" y="717467"/>
                </a:cubicBezTo>
                <a:cubicBezTo>
                  <a:pt x="3552624" y="730045"/>
                  <a:pt x="3554541" y="740325"/>
                  <a:pt x="3554541" y="748306"/>
                </a:cubicBezTo>
                <a:lnTo>
                  <a:pt x="3588937" y="774561"/>
                </a:lnTo>
                <a:lnTo>
                  <a:pt x="3588937" y="431661"/>
                </a:lnTo>
                <a:lnTo>
                  <a:pt x="3644058" y="431661"/>
                </a:lnTo>
                <a:lnTo>
                  <a:pt x="3659206" y="431661"/>
                </a:lnTo>
                <a:lnTo>
                  <a:pt x="3674814" y="431661"/>
                </a:lnTo>
                <a:cubicBezTo>
                  <a:pt x="3676111" y="432219"/>
                  <a:pt x="3678375" y="434398"/>
                  <a:pt x="3681605" y="438196"/>
                </a:cubicBezTo>
                <a:cubicBezTo>
                  <a:pt x="3684835" y="441995"/>
                  <a:pt x="3688144" y="446437"/>
                  <a:pt x="3691531" y="451523"/>
                </a:cubicBezTo>
                <a:cubicBezTo>
                  <a:pt x="3694918" y="456608"/>
                  <a:pt x="3697691" y="461508"/>
                  <a:pt x="3699850" y="466220"/>
                </a:cubicBezTo>
                <a:cubicBezTo>
                  <a:pt x="3702009" y="470933"/>
                  <a:pt x="3703089" y="474259"/>
                  <a:pt x="3703089" y="476198"/>
                </a:cubicBezTo>
                <a:lnTo>
                  <a:pt x="3703089" y="738082"/>
                </a:lnTo>
                <a:lnTo>
                  <a:pt x="3751309" y="773222"/>
                </a:lnTo>
                <a:lnTo>
                  <a:pt x="3751309" y="431661"/>
                </a:lnTo>
                <a:lnTo>
                  <a:pt x="3813076" y="431661"/>
                </a:lnTo>
                <a:lnTo>
                  <a:pt x="3824853" y="431661"/>
                </a:lnTo>
                <a:lnTo>
                  <a:pt x="3919939" y="431661"/>
                </a:lnTo>
                <a:cubicBezTo>
                  <a:pt x="3898362" y="443709"/>
                  <a:pt x="3880333" y="464844"/>
                  <a:pt x="3865854" y="495065"/>
                </a:cubicBezTo>
                <a:cubicBezTo>
                  <a:pt x="3851374" y="525287"/>
                  <a:pt x="3844571" y="561082"/>
                  <a:pt x="3845443" y="602452"/>
                </a:cubicBezTo>
                <a:cubicBezTo>
                  <a:pt x="3845896" y="630525"/>
                  <a:pt x="3849853" y="654692"/>
                  <a:pt x="3857315" y="674955"/>
                </a:cubicBezTo>
                <a:cubicBezTo>
                  <a:pt x="3864776" y="695218"/>
                  <a:pt x="3874185" y="712160"/>
                  <a:pt x="3885543" y="725781"/>
                </a:cubicBezTo>
                <a:cubicBezTo>
                  <a:pt x="3896900" y="739402"/>
                  <a:pt x="3909726" y="749598"/>
                  <a:pt x="3924020" y="756369"/>
                </a:cubicBezTo>
                <a:cubicBezTo>
                  <a:pt x="3938315" y="763139"/>
                  <a:pt x="3952588" y="766524"/>
                  <a:pt x="3966841" y="766524"/>
                </a:cubicBezTo>
                <a:cubicBezTo>
                  <a:pt x="3977473" y="766524"/>
                  <a:pt x="3986708" y="765019"/>
                  <a:pt x="3994546" y="762009"/>
                </a:cubicBezTo>
                <a:cubicBezTo>
                  <a:pt x="4002384" y="758999"/>
                  <a:pt x="4008697" y="754991"/>
                  <a:pt x="4013486" y="749985"/>
                </a:cubicBezTo>
                <a:cubicBezTo>
                  <a:pt x="4018276" y="744980"/>
                  <a:pt x="4021827" y="739547"/>
                  <a:pt x="4024139" y="733687"/>
                </a:cubicBezTo>
                <a:cubicBezTo>
                  <a:pt x="4026452" y="727827"/>
                  <a:pt x="4027608" y="722145"/>
                  <a:pt x="4027608" y="716640"/>
                </a:cubicBezTo>
                <a:cubicBezTo>
                  <a:pt x="4027608" y="710592"/>
                  <a:pt x="4026215" y="704547"/>
                  <a:pt x="4023428" y="698505"/>
                </a:cubicBezTo>
                <a:cubicBezTo>
                  <a:pt x="4020641" y="692464"/>
                  <a:pt x="4016968" y="687176"/>
                  <a:pt x="4012409" y="682641"/>
                </a:cubicBezTo>
                <a:cubicBezTo>
                  <a:pt x="4007850" y="678107"/>
                  <a:pt x="4002316" y="674545"/>
                  <a:pt x="3995807" y="671957"/>
                </a:cubicBezTo>
                <a:cubicBezTo>
                  <a:pt x="3989298" y="669369"/>
                  <a:pt x="3982998" y="668075"/>
                  <a:pt x="3976908" y="668075"/>
                </a:cubicBezTo>
                <a:cubicBezTo>
                  <a:pt x="3963492" y="668682"/>
                  <a:pt x="3953743" y="673192"/>
                  <a:pt x="3947660" y="681605"/>
                </a:cubicBezTo>
                <a:cubicBezTo>
                  <a:pt x="3941576" y="690019"/>
                  <a:pt x="3938535" y="699953"/>
                  <a:pt x="3938535" y="711408"/>
                </a:cubicBezTo>
                <a:lnTo>
                  <a:pt x="3939108" y="720675"/>
                </a:lnTo>
                <a:lnTo>
                  <a:pt x="3937131" y="717757"/>
                </a:lnTo>
                <a:cubicBezTo>
                  <a:pt x="3934716" y="714543"/>
                  <a:pt x="3931670" y="710745"/>
                  <a:pt x="3927992" y="706364"/>
                </a:cubicBezTo>
                <a:cubicBezTo>
                  <a:pt x="3920635" y="697602"/>
                  <a:pt x="3914466" y="687973"/>
                  <a:pt x="3909485" y="677477"/>
                </a:cubicBezTo>
                <a:cubicBezTo>
                  <a:pt x="3904504" y="666981"/>
                  <a:pt x="3900622" y="656206"/>
                  <a:pt x="3897838" y="645152"/>
                </a:cubicBezTo>
                <a:cubicBezTo>
                  <a:pt x="3895055" y="634098"/>
                  <a:pt x="3893663" y="623974"/>
                  <a:pt x="3893663" y="614779"/>
                </a:cubicBezTo>
                <a:cubicBezTo>
                  <a:pt x="3893663" y="601643"/>
                  <a:pt x="3894593" y="590057"/>
                  <a:pt x="3896452" y="580021"/>
                </a:cubicBezTo>
                <a:cubicBezTo>
                  <a:pt x="3898311" y="569986"/>
                  <a:pt x="3900756" y="560665"/>
                  <a:pt x="3903787" y="552060"/>
                </a:cubicBezTo>
                <a:cubicBezTo>
                  <a:pt x="3906819" y="543455"/>
                  <a:pt x="3910239" y="535579"/>
                  <a:pt x="3914048" y="528431"/>
                </a:cubicBezTo>
                <a:cubicBezTo>
                  <a:pt x="3917857" y="521284"/>
                  <a:pt x="3922050" y="513846"/>
                  <a:pt x="3926626" y="506116"/>
                </a:cubicBezTo>
                <a:cubicBezTo>
                  <a:pt x="3942511" y="483589"/>
                  <a:pt x="3959118" y="466372"/>
                  <a:pt x="3976447" y="454463"/>
                </a:cubicBezTo>
                <a:cubicBezTo>
                  <a:pt x="3993777" y="442555"/>
                  <a:pt x="4011922" y="434954"/>
                  <a:pt x="4030884" y="431661"/>
                </a:cubicBezTo>
                <a:lnTo>
                  <a:pt x="4046947" y="431661"/>
                </a:lnTo>
                <a:lnTo>
                  <a:pt x="4058341" y="431661"/>
                </a:lnTo>
                <a:lnTo>
                  <a:pt x="4058341" y="609599"/>
                </a:lnTo>
                <a:lnTo>
                  <a:pt x="4111972" y="653184"/>
                </a:lnTo>
                <a:lnTo>
                  <a:pt x="4152124" y="610175"/>
                </a:lnTo>
                <a:cubicBezTo>
                  <a:pt x="4164172" y="596243"/>
                  <a:pt x="4175878" y="582862"/>
                  <a:pt x="4187243" y="570033"/>
                </a:cubicBezTo>
                <a:cubicBezTo>
                  <a:pt x="4198607" y="557204"/>
                  <a:pt x="4207380" y="545919"/>
                  <a:pt x="4213561" y="536180"/>
                </a:cubicBezTo>
                <a:cubicBezTo>
                  <a:pt x="4210101" y="541322"/>
                  <a:pt x="4207699" y="549585"/>
                  <a:pt x="4206356" y="560971"/>
                </a:cubicBezTo>
                <a:cubicBezTo>
                  <a:pt x="4205013" y="572356"/>
                  <a:pt x="4204342" y="583989"/>
                  <a:pt x="4204342" y="595870"/>
                </a:cubicBezTo>
                <a:cubicBezTo>
                  <a:pt x="4204342" y="625547"/>
                  <a:pt x="4208350" y="654807"/>
                  <a:pt x="4216365" y="683651"/>
                </a:cubicBezTo>
                <a:cubicBezTo>
                  <a:pt x="4224381" y="712495"/>
                  <a:pt x="4235187" y="742345"/>
                  <a:pt x="4248784" y="773201"/>
                </a:cubicBezTo>
                <a:lnTo>
                  <a:pt x="4286875" y="786616"/>
                </a:lnTo>
                <a:cubicBezTo>
                  <a:pt x="4281992" y="766664"/>
                  <a:pt x="4277766" y="750210"/>
                  <a:pt x="4274197" y="737255"/>
                </a:cubicBezTo>
                <a:cubicBezTo>
                  <a:pt x="4270629" y="724300"/>
                  <a:pt x="4267671" y="712158"/>
                  <a:pt x="4265323" y="700828"/>
                </a:cubicBezTo>
                <a:cubicBezTo>
                  <a:pt x="4262976" y="689499"/>
                  <a:pt x="4261267" y="678462"/>
                  <a:pt x="4260196" y="667719"/>
                </a:cubicBezTo>
                <a:cubicBezTo>
                  <a:pt x="4259125" y="656975"/>
                  <a:pt x="4258590" y="645733"/>
                  <a:pt x="4258590" y="633992"/>
                </a:cubicBezTo>
                <a:cubicBezTo>
                  <a:pt x="4258590" y="610391"/>
                  <a:pt x="4261459" y="587102"/>
                  <a:pt x="4267197" y="564126"/>
                </a:cubicBezTo>
                <a:cubicBezTo>
                  <a:pt x="4272935" y="541149"/>
                  <a:pt x="4284950" y="517128"/>
                  <a:pt x="4303241" y="492062"/>
                </a:cubicBezTo>
                <a:lnTo>
                  <a:pt x="4232920" y="453103"/>
                </a:lnTo>
                <a:cubicBezTo>
                  <a:pt x="4205671" y="467042"/>
                  <a:pt x="4181445" y="484488"/>
                  <a:pt x="4160244" y="505441"/>
                </a:cubicBezTo>
                <a:cubicBezTo>
                  <a:pt x="4139043" y="526394"/>
                  <a:pt x="4121372" y="548609"/>
                  <a:pt x="4107231" y="572084"/>
                </a:cubicBezTo>
                <a:lnTo>
                  <a:pt x="4107231" y="431661"/>
                </a:lnTo>
                <a:lnTo>
                  <a:pt x="4337181" y="431661"/>
                </a:lnTo>
                <a:lnTo>
                  <a:pt x="4346899" y="431661"/>
                </a:lnTo>
                <a:lnTo>
                  <a:pt x="4548804" y="431661"/>
                </a:lnTo>
                <a:lnTo>
                  <a:pt x="4548804" y="439394"/>
                </a:lnTo>
                <a:lnTo>
                  <a:pt x="4352470" y="549114"/>
                </a:lnTo>
                <a:lnTo>
                  <a:pt x="4392988" y="603373"/>
                </a:lnTo>
                <a:cubicBezTo>
                  <a:pt x="4433395" y="609596"/>
                  <a:pt x="4468401" y="624131"/>
                  <a:pt x="4498005" y="646978"/>
                </a:cubicBezTo>
                <a:cubicBezTo>
                  <a:pt x="4527609" y="669826"/>
                  <a:pt x="4550029" y="705408"/>
                  <a:pt x="4565265" y="753726"/>
                </a:cubicBezTo>
                <a:lnTo>
                  <a:pt x="4597694" y="774561"/>
                </a:lnTo>
                <a:lnTo>
                  <a:pt x="4597694" y="431661"/>
                </a:lnTo>
                <a:lnTo>
                  <a:pt x="4654820" y="431661"/>
                </a:lnTo>
                <a:lnTo>
                  <a:pt x="4625446" y="386789"/>
                </a:lnTo>
                <a:lnTo>
                  <a:pt x="4318268" y="386789"/>
                </a:lnTo>
                <a:lnTo>
                  <a:pt x="4312412" y="386789"/>
                </a:lnTo>
                <a:lnTo>
                  <a:pt x="4019017" y="386789"/>
                </a:lnTo>
                <a:lnTo>
                  <a:pt x="3997930" y="386789"/>
                </a:lnTo>
                <a:lnTo>
                  <a:pt x="3796222" y="386789"/>
                </a:lnTo>
                <a:lnTo>
                  <a:pt x="3787668" y="386789"/>
                </a:lnTo>
                <a:lnTo>
                  <a:pt x="3748829" y="386789"/>
                </a:lnTo>
                <a:lnTo>
                  <a:pt x="3747071" y="381170"/>
                </a:lnTo>
                <a:cubicBezTo>
                  <a:pt x="3744992" y="372833"/>
                  <a:pt x="3741432" y="362679"/>
                  <a:pt x="3736392" y="350708"/>
                </a:cubicBezTo>
                <a:cubicBezTo>
                  <a:pt x="3731351" y="338737"/>
                  <a:pt x="3720250" y="329333"/>
                  <a:pt x="3703089" y="322496"/>
                </a:cubicBezTo>
                <a:close/>
                <a:moveTo>
                  <a:pt x="5385572" y="245477"/>
                </a:moveTo>
                <a:cubicBezTo>
                  <a:pt x="5379656" y="254386"/>
                  <a:pt x="5375973" y="261638"/>
                  <a:pt x="5374522" y="267233"/>
                </a:cubicBezTo>
                <a:cubicBezTo>
                  <a:pt x="5373070" y="272828"/>
                  <a:pt x="5372345" y="280045"/>
                  <a:pt x="5372345" y="288884"/>
                </a:cubicBezTo>
                <a:cubicBezTo>
                  <a:pt x="5373712" y="306799"/>
                  <a:pt x="5378322" y="324142"/>
                  <a:pt x="5386174" y="340913"/>
                </a:cubicBezTo>
                <a:cubicBezTo>
                  <a:pt x="5394026" y="357684"/>
                  <a:pt x="5405252" y="372976"/>
                  <a:pt x="5419854" y="386789"/>
                </a:cubicBezTo>
                <a:lnTo>
                  <a:pt x="5291648" y="386789"/>
                </a:lnTo>
                <a:lnTo>
                  <a:pt x="5283931" y="386789"/>
                </a:lnTo>
                <a:lnTo>
                  <a:pt x="5244254" y="386789"/>
                </a:lnTo>
                <a:lnTo>
                  <a:pt x="5242496" y="381170"/>
                </a:lnTo>
                <a:cubicBezTo>
                  <a:pt x="5240417" y="372833"/>
                  <a:pt x="5236857" y="362679"/>
                  <a:pt x="5231817" y="350708"/>
                </a:cubicBezTo>
                <a:cubicBezTo>
                  <a:pt x="5226777" y="338737"/>
                  <a:pt x="5215675" y="329333"/>
                  <a:pt x="5198514" y="322496"/>
                </a:cubicBezTo>
                <a:lnTo>
                  <a:pt x="5198514" y="401412"/>
                </a:lnTo>
                <a:lnTo>
                  <a:pt x="5192343" y="396499"/>
                </a:lnTo>
                <a:cubicBezTo>
                  <a:pt x="5188699" y="393699"/>
                  <a:pt x="5184380" y="390463"/>
                  <a:pt x="5179385" y="386789"/>
                </a:cubicBezTo>
                <a:lnTo>
                  <a:pt x="5129276" y="386789"/>
                </a:lnTo>
                <a:lnTo>
                  <a:pt x="5111188" y="386789"/>
                </a:lnTo>
                <a:lnTo>
                  <a:pt x="5100465" y="386789"/>
                </a:lnTo>
                <a:lnTo>
                  <a:pt x="5095397" y="370695"/>
                </a:lnTo>
                <a:cubicBezTo>
                  <a:pt x="5093594" y="365100"/>
                  <a:pt x="5091314" y="359432"/>
                  <a:pt x="5088559" y="353690"/>
                </a:cubicBezTo>
                <a:cubicBezTo>
                  <a:pt x="5085803" y="347949"/>
                  <a:pt x="5082598" y="342403"/>
                  <a:pt x="5078942" y="337052"/>
                </a:cubicBezTo>
                <a:cubicBezTo>
                  <a:pt x="5075286" y="331701"/>
                  <a:pt x="5067047" y="326849"/>
                  <a:pt x="5054225" y="322496"/>
                </a:cubicBezTo>
                <a:lnTo>
                  <a:pt x="5054225" y="473634"/>
                </a:lnTo>
                <a:cubicBezTo>
                  <a:pt x="5047590" y="451115"/>
                  <a:pt x="5033252" y="431345"/>
                  <a:pt x="5011211" y="414327"/>
                </a:cubicBezTo>
                <a:cubicBezTo>
                  <a:pt x="4989169" y="397308"/>
                  <a:pt x="4961743" y="388799"/>
                  <a:pt x="4928934" y="388799"/>
                </a:cubicBezTo>
                <a:cubicBezTo>
                  <a:pt x="4911786" y="388799"/>
                  <a:pt x="4895510" y="392252"/>
                  <a:pt x="4880106" y="399158"/>
                </a:cubicBezTo>
                <a:cubicBezTo>
                  <a:pt x="4864703" y="406065"/>
                  <a:pt x="4850999" y="415068"/>
                  <a:pt x="4838997" y="426167"/>
                </a:cubicBezTo>
                <a:cubicBezTo>
                  <a:pt x="4826994" y="437267"/>
                  <a:pt x="4817401" y="449428"/>
                  <a:pt x="4810219" y="462652"/>
                </a:cubicBezTo>
                <a:cubicBezTo>
                  <a:pt x="4803037" y="475875"/>
                  <a:pt x="4799446" y="489003"/>
                  <a:pt x="4799446" y="502035"/>
                </a:cubicBezTo>
                <a:cubicBezTo>
                  <a:pt x="4799446" y="510937"/>
                  <a:pt x="4800726" y="518338"/>
                  <a:pt x="4803287" y="524240"/>
                </a:cubicBezTo>
                <a:cubicBezTo>
                  <a:pt x="4805847" y="530142"/>
                  <a:pt x="4809129" y="534832"/>
                  <a:pt x="4813134" y="538310"/>
                </a:cubicBezTo>
                <a:cubicBezTo>
                  <a:pt x="4817138" y="541788"/>
                  <a:pt x="4821470" y="544304"/>
                  <a:pt x="4826131" y="545860"/>
                </a:cubicBezTo>
                <a:cubicBezTo>
                  <a:pt x="4830791" y="547416"/>
                  <a:pt x="4835510" y="548194"/>
                  <a:pt x="4840289" y="548194"/>
                </a:cubicBezTo>
                <a:cubicBezTo>
                  <a:pt x="4845849" y="548194"/>
                  <a:pt x="4851756" y="546706"/>
                  <a:pt x="4858011" y="543730"/>
                </a:cubicBezTo>
                <a:cubicBezTo>
                  <a:pt x="4861138" y="542243"/>
                  <a:pt x="4864410" y="539669"/>
                  <a:pt x="4867828" y="536009"/>
                </a:cubicBezTo>
                <a:lnTo>
                  <a:pt x="4878172" y="522228"/>
                </a:lnTo>
                <a:lnTo>
                  <a:pt x="4881830" y="527528"/>
                </a:lnTo>
                <a:cubicBezTo>
                  <a:pt x="4883398" y="528449"/>
                  <a:pt x="4885210" y="528374"/>
                  <a:pt x="4887264" y="527301"/>
                </a:cubicBezTo>
                <a:cubicBezTo>
                  <a:pt x="4891373" y="525156"/>
                  <a:pt x="4894537" y="524083"/>
                  <a:pt x="4896755" y="524083"/>
                </a:cubicBezTo>
                <a:cubicBezTo>
                  <a:pt x="4901813" y="524083"/>
                  <a:pt x="4906121" y="525393"/>
                  <a:pt x="4909679" y="528013"/>
                </a:cubicBezTo>
                <a:cubicBezTo>
                  <a:pt x="4913237" y="530632"/>
                  <a:pt x="4915016" y="533627"/>
                  <a:pt x="4915016" y="536997"/>
                </a:cubicBezTo>
                <a:cubicBezTo>
                  <a:pt x="4915016" y="537499"/>
                  <a:pt x="4910945" y="542306"/>
                  <a:pt x="4902804" y="551417"/>
                </a:cubicBezTo>
                <a:cubicBezTo>
                  <a:pt x="4894662" y="560528"/>
                  <a:pt x="4879472" y="576967"/>
                  <a:pt x="4857231" y="600736"/>
                </a:cubicBezTo>
                <a:lnTo>
                  <a:pt x="4910045" y="628760"/>
                </a:lnTo>
                <a:lnTo>
                  <a:pt x="5037126" y="502035"/>
                </a:lnTo>
                <a:cubicBezTo>
                  <a:pt x="5038989" y="507260"/>
                  <a:pt x="5042304" y="514329"/>
                  <a:pt x="5047072" y="523241"/>
                </a:cubicBezTo>
                <a:cubicBezTo>
                  <a:pt x="5051841" y="532153"/>
                  <a:pt x="5054225" y="540143"/>
                  <a:pt x="5054225" y="547210"/>
                </a:cubicBezTo>
                <a:lnTo>
                  <a:pt x="5054225" y="737433"/>
                </a:lnTo>
                <a:lnTo>
                  <a:pt x="5103115" y="773222"/>
                </a:lnTo>
                <a:lnTo>
                  <a:pt x="5103115" y="431661"/>
                </a:lnTo>
                <a:lnTo>
                  <a:pt x="5139484" y="431661"/>
                </a:lnTo>
                <a:lnTo>
                  <a:pt x="5154998" y="431661"/>
                </a:lnTo>
                <a:lnTo>
                  <a:pt x="5170239" y="431661"/>
                </a:lnTo>
                <a:cubicBezTo>
                  <a:pt x="5171536" y="432219"/>
                  <a:pt x="5173800" y="434398"/>
                  <a:pt x="5177030" y="438196"/>
                </a:cubicBezTo>
                <a:cubicBezTo>
                  <a:pt x="5180260" y="441995"/>
                  <a:pt x="5183569" y="446437"/>
                  <a:pt x="5186956" y="451523"/>
                </a:cubicBezTo>
                <a:cubicBezTo>
                  <a:pt x="5190343" y="456608"/>
                  <a:pt x="5193116" y="461508"/>
                  <a:pt x="5195275" y="466220"/>
                </a:cubicBezTo>
                <a:cubicBezTo>
                  <a:pt x="5197434" y="470933"/>
                  <a:pt x="5198514" y="474259"/>
                  <a:pt x="5198514" y="476198"/>
                </a:cubicBezTo>
                <a:lnTo>
                  <a:pt x="5198514" y="738082"/>
                </a:lnTo>
                <a:lnTo>
                  <a:pt x="5246734" y="773222"/>
                </a:lnTo>
                <a:lnTo>
                  <a:pt x="5246734" y="431661"/>
                </a:lnTo>
                <a:lnTo>
                  <a:pt x="5308700" y="431661"/>
                </a:lnTo>
                <a:lnTo>
                  <a:pt x="5320278" y="431661"/>
                </a:lnTo>
                <a:lnTo>
                  <a:pt x="5436605" y="431661"/>
                </a:lnTo>
                <a:lnTo>
                  <a:pt x="5437005" y="438432"/>
                </a:lnTo>
                <a:cubicBezTo>
                  <a:pt x="5437208" y="441634"/>
                  <a:pt x="5437308" y="445035"/>
                  <a:pt x="5437308" y="448635"/>
                </a:cubicBezTo>
                <a:cubicBezTo>
                  <a:pt x="5437308" y="473219"/>
                  <a:pt x="5432615" y="493532"/>
                  <a:pt x="5423228" y="509574"/>
                </a:cubicBezTo>
                <a:cubicBezTo>
                  <a:pt x="5413842" y="525616"/>
                  <a:pt x="5403104" y="538320"/>
                  <a:pt x="5391014" y="547686"/>
                </a:cubicBezTo>
                <a:cubicBezTo>
                  <a:pt x="5378924" y="557052"/>
                  <a:pt x="5366715" y="563822"/>
                  <a:pt x="5354388" y="567998"/>
                </a:cubicBezTo>
                <a:cubicBezTo>
                  <a:pt x="5342061" y="572173"/>
                  <a:pt x="5331300" y="574969"/>
                  <a:pt x="5322105" y="576385"/>
                </a:cubicBezTo>
                <a:cubicBezTo>
                  <a:pt x="5322105" y="580829"/>
                  <a:pt x="5321995" y="583867"/>
                  <a:pt x="5321775" y="585499"/>
                </a:cubicBezTo>
                <a:cubicBezTo>
                  <a:pt x="5321556" y="587132"/>
                  <a:pt x="5321446" y="588632"/>
                  <a:pt x="5321446" y="589999"/>
                </a:cubicBezTo>
                <a:lnTo>
                  <a:pt x="5321446" y="594593"/>
                </a:lnTo>
                <a:cubicBezTo>
                  <a:pt x="5321446" y="613924"/>
                  <a:pt x="5324681" y="631233"/>
                  <a:pt x="5331152" y="646518"/>
                </a:cubicBezTo>
                <a:cubicBezTo>
                  <a:pt x="5337622" y="661803"/>
                  <a:pt x="5346208" y="674927"/>
                  <a:pt x="5356910" y="685890"/>
                </a:cubicBezTo>
                <a:cubicBezTo>
                  <a:pt x="5367612" y="696854"/>
                  <a:pt x="5379988" y="705220"/>
                  <a:pt x="5394038" y="710989"/>
                </a:cubicBezTo>
                <a:cubicBezTo>
                  <a:pt x="5408088" y="716759"/>
                  <a:pt x="5422644" y="719644"/>
                  <a:pt x="5437706" y="719644"/>
                </a:cubicBezTo>
                <a:cubicBezTo>
                  <a:pt x="5457038" y="719644"/>
                  <a:pt x="5474408" y="715432"/>
                  <a:pt x="5489819" y="707008"/>
                </a:cubicBezTo>
                <a:cubicBezTo>
                  <a:pt x="5505230" y="698584"/>
                  <a:pt x="5518117" y="687795"/>
                  <a:pt x="5528480" y="674641"/>
                </a:cubicBezTo>
                <a:cubicBezTo>
                  <a:pt x="5538844" y="661487"/>
                  <a:pt x="5546778" y="646638"/>
                  <a:pt x="5552282" y="630094"/>
                </a:cubicBezTo>
                <a:cubicBezTo>
                  <a:pt x="5557786" y="613549"/>
                  <a:pt x="5560538" y="597335"/>
                  <a:pt x="5560538" y="581450"/>
                </a:cubicBezTo>
                <a:cubicBezTo>
                  <a:pt x="5560538" y="552707"/>
                  <a:pt x="5554781" y="525104"/>
                  <a:pt x="5543266" y="498639"/>
                </a:cubicBezTo>
                <a:cubicBezTo>
                  <a:pt x="5531752" y="472174"/>
                  <a:pt x="5513671" y="449848"/>
                  <a:pt x="5489024" y="431661"/>
                </a:cubicBezTo>
                <a:lnTo>
                  <a:pt x="5609847" y="431661"/>
                </a:lnTo>
                <a:lnTo>
                  <a:pt x="5581216" y="386789"/>
                </a:lnTo>
                <a:lnTo>
                  <a:pt x="5459755" y="386789"/>
                </a:lnTo>
                <a:cubicBezTo>
                  <a:pt x="5451614" y="376813"/>
                  <a:pt x="5443849" y="364291"/>
                  <a:pt x="5436461" y="349222"/>
                </a:cubicBezTo>
                <a:cubicBezTo>
                  <a:pt x="5429073" y="334153"/>
                  <a:pt x="5424140" y="318742"/>
                  <a:pt x="5421664" y="302990"/>
                </a:cubicBezTo>
                <a:cubicBezTo>
                  <a:pt x="5422020" y="298344"/>
                  <a:pt x="5422705" y="293682"/>
                  <a:pt x="5423720" y="289004"/>
                </a:cubicBezTo>
                <a:cubicBezTo>
                  <a:pt x="5424735" y="284327"/>
                  <a:pt x="5427112" y="277335"/>
                  <a:pt x="5430852" y="268028"/>
                </a:cubicBezTo>
                <a:close/>
                <a:moveTo>
                  <a:pt x="0" y="0"/>
                </a:moveTo>
                <a:lnTo>
                  <a:pt x="6659880" y="0"/>
                </a:lnTo>
                <a:lnTo>
                  <a:pt x="6659880" y="1310640"/>
                </a:lnTo>
                <a:lnTo>
                  <a:pt x="0" y="1310640"/>
                </a:lnTo>
                <a:close/>
              </a:path>
            </a:pathLst>
          </a:cu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7" t="17767" r="28010" b="15655"/>
          <a:stretch>
            <a:fillRect/>
          </a:stretch>
        </p:blipFill>
        <p:spPr>
          <a:xfrm rot="10800000">
            <a:off x="3718560" y="3505198"/>
            <a:ext cx="5212080" cy="1036322"/>
          </a:xfrm>
          <a:custGeom>
            <a:avLst/>
            <a:gdLst/>
            <a:ahLst/>
            <a:cxnLst/>
            <a:rect l="l" t="t" r="r" b="b"/>
            <a:pathLst>
              <a:path w="2043708" h="999437">
                <a:moveTo>
                  <a:pt x="478418" y="167264"/>
                </a:moveTo>
                <a:cubicBezTo>
                  <a:pt x="488743" y="161299"/>
                  <a:pt x="498494" y="155620"/>
                  <a:pt x="507672" y="150228"/>
                </a:cubicBezTo>
                <a:cubicBezTo>
                  <a:pt x="516850" y="144836"/>
                  <a:pt x="526716" y="139157"/>
                  <a:pt x="537270" y="133192"/>
                </a:cubicBezTo>
                <a:cubicBezTo>
                  <a:pt x="526486" y="128603"/>
                  <a:pt x="516161" y="122064"/>
                  <a:pt x="506295" y="113574"/>
                </a:cubicBezTo>
                <a:cubicBezTo>
                  <a:pt x="496429" y="105085"/>
                  <a:pt x="487137" y="93728"/>
                  <a:pt x="478418" y="79502"/>
                </a:cubicBezTo>
                <a:close/>
                <a:moveTo>
                  <a:pt x="670741" y="192044"/>
                </a:moveTo>
                <a:lnTo>
                  <a:pt x="666267" y="192044"/>
                </a:lnTo>
                <a:cubicBezTo>
                  <a:pt x="657089" y="192044"/>
                  <a:pt x="648715" y="190495"/>
                  <a:pt x="641143" y="187398"/>
                </a:cubicBezTo>
                <a:cubicBezTo>
                  <a:pt x="633571" y="184300"/>
                  <a:pt x="627147" y="180228"/>
                  <a:pt x="621870" y="175180"/>
                </a:cubicBezTo>
                <a:cubicBezTo>
                  <a:pt x="616592" y="170132"/>
                  <a:pt x="612520" y="164281"/>
                  <a:pt x="609652" y="157627"/>
                </a:cubicBezTo>
                <a:cubicBezTo>
                  <a:pt x="606784" y="150974"/>
                  <a:pt x="605350" y="144205"/>
                  <a:pt x="605350" y="137322"/>
                </a:cubicBezTo>
                <a:cubicBezTo>
                  <a:pt x="605350" y="130897"/>
                  <a:pt x="606210" y="124932"/>
                  <a:pt x="607931" y="119425"/>
                </a:cubicBezTo>
                <a:cubicBezTo>
                  <a:pt x="609652" y="113919"/>
                  <a:pt x="612692" y="108756"/>
                  <a:pt x="617051" y="103938"/>
                </a:cubicBezTo>
                <a:cubicBezTo>
                  <a:pt x="621411" y="99119"/>
                  <a:pt x="627262" y="94760"/>
                  <a:pt x="634604" y="90860"/>
                </a:cubicBezTo>
                <a:cubicBezTo>
                  <a:pt x="641946" y="86959"/>
                  <a:pt x="651124" y="83517"/>
                  <a:pt x="662137" y="80535"/>
                </a:cubicBezTo>
                <a:cubicBezTo>
                  <a:pt x="646764" y="70210"/>
                  <a:pt x="633399" y="60114"/>
                  <a:pt x="622042" y="50248"/>
                </a:cubicBezTo>
                <a:cubicBezTo>
                  <a:pt x="610684" y="40382"/>
                  <a:pt x="600302" y="28910"/>
                  <a:pt x="590895" y="15832"/>
                </a:cubicBezTo>
                <a:lnTo>
                  <a:pt x="590895" y="0"/>
                </a:lnTo>
                <a:lnTo>
                  <a:pt x="611545" y="17552"/>
                </a:lnTo>
                <a:cubicBezTo>
                  <a:pt x="618887" y="24206"/>
                  <a:pt x="626286" y="30745"/>
                  <a:pt x="633743" y="37170"/>
                </a:cubicBezTo>
                <a:cubicBezTo>
                  <a:pt x="641200" y="43594"/>
                  <a:pt x="648657" y="49330"/>
                  <a:pt x="656114" y="54378"/>
                </a:cubicBezTo>
                <a:cubicBezTo>
                  <a:pt x="663571" y="59426"/>
                  <a:pt x="671028" y="63498"/>
                  <a:pt x="678485" y="66596"/>
                </a:cubicBezTo>
                <a:cubicBezTo>
                  <a:pt x="685942" y="69693"/>
                  <a:pt x="693341" y="71357"/>
                  <a:pt x="700684" y="71586"/>
                </a:cubicBezTo>
                <a:lnTo>
                  <a:pt x="727528" y="110133"/>
                </a:lnTo>
                <a:cubicBezTo>
                  <a:pt x="712156" y="105085"/>
                  <a:pt x="698848" y="102561"/>
                  <a:pt x="687605" y="102561"/>
                </a:cubicBezTo>
                <a:cubicBezTo>
                  <a:pt x="676592" y="102561"/>
                  <a:pt x="667070" y="103880"/>
                  <a:pt x="659040" y="106519"/>
                </a:cubicBezTo>
                <a:cubicBezTo>
                  <a:pt x="651009" y="109158"/>
                  <a:pt x="644413" y="112542"/>
                  <a:pt x="639250" y="116672"/>
                </a:cubicBezTo>
                <a:cubicBezTo>
                  <a:pt x="634088" y="120802"/>
                  <a:pt x="630244" y="125391"/>
                  <a:pt x="627721" y="130438"/>
                </a:cubicBezTo>
                <a:cubicBezTo>
                  <a:pt x="625197" y="135486"/>
                  <a:pt x="623935" y="140419"/>
                  <a:pt x="623935" y="145238"/>
                </a:cubicBezTo>
                <a:cubicBezTo>
                  <a:pt x="623935" y="154415"/>
                  <a:pt x="626745" y="161413"/>
                  <a:pt x="632367" y="166232"/>
                </a:cubicBezTo>
                <a:cubicBezTo>
                  <a:pt x="637988" y="171050"/>
                  <a:pt x="645961" y="173459"/>
                  <a:pt x="656286" y="173459"/>
                </a:cubicBezTo>
                <a:lnTo>
                  <a:pt x="659384" y="173459"/>
                </a:lnTo>
                <a:cubicBezTo>
                  <a:pt x="659843" y="173459"/>
                  <a:pt x="660129" y="173402"/>
                  <a:pt x="660244" y="173287"/>
                </a:cubicBezTo>
                <a:cubicBezTo>
                  <a:pt x="660359" y="173172"/>
                  <a:pt x="660760" y="173115"/>
                  <a:pt x="661449" y="173115"/>
                </a:cubicBezTo>
                <a:lnTo>
                  <a:pt x="661449" y="170362"/>
                </a:lnTo>
                <a:cubicBezTo>
                  <a:pt x="661449" y="164167"/>
                  <a:pt x="662309" y="158660"/>
                  <a:pt x="664030" y="153842"/>
                </a:cubicBezTo>
                <a:cubicBezTo>
                  <a:pt x="665751" y="149023"/>
                  <a:pt x="668103" y="144951"/>
                  <a:pt x="671085" y="141624"/>
                </a:cubicBezTo>
                <a:cubicBezTo>
                  <a:pt x="674068" y="138297"/>
                  <a:pt x="677395" y="135773"/>
                  <a:pt x="681066" y="134052"/>
                </a:cubicBezTo>
                <a:cubicBezTo>
                  <a:pt x="684737" y="132331"/>
                  <a:pt x="688408" y="131471"/>
                  <a:pt x="692079" y="131471"/>
                </a:cubicBezTo>
                <a:cubicBezTo>
                  <a:pt x="698733" y="131471"/>
                  <a:pt x="704297" y="133536"/>
                  <a:pt x="708771" y="137666"/>
                </a:cubicBezTo>
                <a:cubicBezTo>
                  <a:pt x="713246" y="141796"/>
                  <a:pt x="715483" y="146729"/>
                  <a:pt x="715483" y="152465"/>
                </a:cubicBezTo>
                <a:cubicBezTo>
                  <a:pt x="715483" y="157283"/>
                  <a:pt x="714163" y="161815"/>
                  <a:pt x="711525" y="166060"/>
                </a:cubicBezTo>
                <a:cubicBezTo>
                  <a:pt x="708886" y="170304"/>
                  <a:pt x="705617" y="174090"/>
                  <a:pt x="701716" y="177417"/>
                </a:cubicBezTo>
                <a:cubicBezTo>
                  <a:pt x="697815" y="180744"/>
                  <a:pt x="693571" y="183555"/>
                  <a:pt x="688982" y="185849"/>
                </a:cubicBezTo>
                <a:cubicBezTo>
                  <a:pt x="684393" y="188143"/>
                  <a:pt x="680148" y="189750"/>
                  <a:pt x="676248" y="190667"/>
                </a:cubicBezTo>
                <a:close/>
                <a:moveTo>
                  <a:pt x="1623464" y="202369"/>
                </a:moveTo>
                <a:cubicBezTo>
                  <a:pt x="1613828" y="197780"/>
                  <a:pt x="1605912" y="191929"/>
                  <a:pt x="1599717" y="184817"/>
                </a:cubicBezTo>
                <a:cubicBezTo>
                  <a:pt x="1593522" y="177704"/>
                  <a:pt x="1590080" y="169214"/>
                  <a:pt x="1589392" y="159348"/>
                </a:cubicBezTo>
                <a:lnTo>
                  <a:pt x="1586639" y="161413"/>
                </a:lnTo>
                <a:cubicBezTo>
                  <a:pt x="1584574" y="163478"/>
                  <a:pt x="1582394" y="165371"/>
                  <a:pt x="1580100" y="167092"/>
                </a:cubicBezTo>
                <a:cubicBezTo>
                  <a:pt x="1577805" y="168813"/>
                  <a:pt x="1575167" y="169673"/>
                  <a:pt x="1572184" y="169673"/>
                </a:cubicBezTo>
                <a:cubicBezTo>
                  <a:pt x="1569201" y="169673"/>
                  <a:pt x="1566104" y="168641"/>
                  <a:pt x="1562891" y="166576"/>
                </a:cubicBezTo>
                <a:cubicBezTo>
                  <a:pt x="1559679" y="164511"/>
                  <a:pt x="1556524" y="162044"/>
                  <a:pt x="1553427" y="159176"/>
                </a:cubicBezTo>
                <a:cubicBezTo>
                  <a:pt x="1550329" y="156308"/>
                  <a:pt x="1547404" y="153153"/>
                  <a:pt x="1544651" y="149712"/>
                </a:cubicBezTo>
                <a:cubicBezTo>
                  <a:pt x="1541897" y="146270"/>
                  <a:pt x="1539603" y="143173"/>
                  <a:pt x="1537767" y="140419"/>
                </a:cubicBezTo>
                <a:lnTo>
                  <a:pt x="1537767" y="202369"/>
                </a:lnTo>
                <a:close/>
                <a:moveTo>
                  <a:pt x="594402" y="218889"/>
                </a:moveTo>
                <a:lnTo>
                  <a:pt x="380675" y="218889"/>
                </a:lnTo>
                <a:lnTo>
                  <a:pt x="367941" y="202369"/>
                </a:lnTo>
                <a:lnTo>
                  <a:pt x="460177" y="202369"/>
                </a:lnTo>
                <a:lnTo>
                  <a:pt x="460177" y="194797"/>
                </a:lnTo>
                <a:cubicBezTo>
                  <a:pt x="449164" y="192962"/>
                  <a:pt x="439527" y="189864"/>
                  <a:pt x="431267" y="185505"/>
                </a:cubicBezTo>
                <a:cubicBezTo>
                  <a:pt x="423007" y="181145"/>
                  <a:pt x="416067" y="176040"/>
                  <a:pt x="410445" y="170190"/>
                </a:cubicBezTo>
                <a:cubicBezTo>
                  <a:pt x="404824" y="164339"/>
                  <a:pt x="400637" y="158029"/>
                  <a:pt x="397883" y="151260"/>
                </a:cubicBezTo>
                <a:cubicBezTo>
                  <a:pt x="395130" y="144492"/>
                  <a:pt x="393753" y="137781"/>
                  <a:pt x="393753" y="131127"/>
                </a:cubicBezTo>
                <a:cubicBezTo>
                  <a:pt x="393753" y="127226"/>
                  <a:pt x="394384" y="122924"/>
                  <a:pt x="395646" y="118221"/>
                </a:cubicBezTo>
                <a:cubicBezTo>
                  <a:pt x="396908" y="113517"/>
                  <a:pt x="398801" y="108986"/>
                  <a:pt x="401325" y="104626"/>
                </a:cubicBezTo>
                <a:cubicBezTo>
                  <a:pt x="403849" y="100267"/>
                  <a:pt x="407004" y="96653"/>
                  <a:pt x="410790" y="93785"/>
                </a:cubicBezTo>
                <a:cubicBezTo>
                  <a:pt x="414575" y="90917"/>
                  <a:pt x="418992" y="89483"/>
                  <a:pt x="424040" y="89483"/>
                </a:cubicBezTo>
                <a:cubicBezTo>
                  <a:pt x="428858" y="89483"/>
                  <a:pt x="433562" y="91261"/>
                  <a:pt x="438151" y="94817"/>
                </a:cubicBezTo>
                <a:cubicBezTo>
                  <a:pt x="442740" y="98374"/>
                  <a:pt x="445034" y="103364"/>
                  <a:pt x="445034" y="109789"/>
                </a:cubicBezTo>
                <a:cubicBezTo>
                  <a:pt x="445034" y="111854"/>
                  <a:pt x="444633" y="114148"/>
                  <a:pt x="443829" y="116672"/>
                </a:cubicBezTo>
                <a:cubicBezTo>
                  <a:pt x="443026" y="119196"/>
                  <a:pt x="441764" y="121605"/>
                  <a:pt x="440044" y="123899"/>
                </a:cubicBezTo>
                <a:cubicBezTo>
                  <a:pt x="438323" y="126194"/>
                  <a:pt x="436143" y="128087"/>
                  <a:pt x="433504" y="129578"/>
                </a:cubicBezTo>
                <a:cubicBezTo>
                  <a:pt x="430866" y="131069"/>
                  <a:pt x="427826" y="131815"/>
                  <a:pt x="424384" y="131815"/>
                </a:cubicBezTo>
                <a:cubicBezTo>
                  <a:pt x="422549" y="131815"/>
                  <a:pt x="420484" y="131414"/>
                  <a:pt x="418189" y="130611"/>
                </a:cubicBezTo>
                <a:cubicBezTo>
                  <a:pt x="415895" y="129808"/>
                  <a:pt x="413830" y="129062"/>
                  <a:pt x="411994" y="128373"/>
                </a:cubicBezTo>
                <a:cubicBezTo>
                  <a:pt x="410388" y="131586"/>
                  <a:pt x="409585" y="135027"/>
                  <a:pt x="409585" y="138698"/>
                </a:cubicBezTo>
                <a:cubicBezTo>
                  <a:pt x="409585" y="143058"/>
                  <a:pt x="411076" y="147188"/>
                  <a:pt x="414059" y="151088"/>
                </a:cubicBezTo>
                <a:cubicBezTo>
                  <a:pt x="417042" y="154989"/>
                  <a:pt x="420942" y="158373"/>
                  <a:pt x="425761" y="161241"/>
                </a:cubicBezTo>
                <a:cubicBezTo>
                  <a:pt x="430579" y="164109"/>
                  <a:pt x="435971" y="166346"/>
                  <a:pt x="441937" y="167952"/>
                </a:cubicBezTo>
                <a:cubicBezTo>
                  <a:pt x="447902" y="169559"/>
                  <a:pt x="453753" y="170362"/>
                  <a:pt x="459489" y="170362"/>
                </a:cubicBezTo>
                <a:lnTo>
                  <a:pt x="460177" y="170362"/>
                </a:lnTo>
                <a:lnTo>
                  <a:pt x="460177" y="23747"/>
                </a:lnTo>
                <a:lnTo>
                  <a:pt x="471191" y="31663"/>
                </a:lnTo>
                <a:cubicBezTo>
                  <a:pt x="479221" y="57361"/>
                  <a:pt x="490808" y="76691"/>
                  <a:pt x="505951" y="89655"/>
                </a:cubicBezTo>
                <a:cubicBezTo>
                  <a:pt x="521094" y="102619"/>
                  <a:pt x="538303" y="110362"/>
                  <a:pt x="557576" y="112886"/>
                </a:cubicBezTo>
                <a:lnTo>
                  <a:pt x="575817" y="136633"/>
                </a:lnTo>
                <a:lnTo>
                  <a:pt x="478418" y="192732"/>
                </a:lnTo>
                <a:lnTo>
                  <a:pt x="478418" y="202369"/>
                </a:lnTo>
                <a:lnTo>
                  <a:pt x="583044" y="202369"/>
                </a:lnTo>
                <a:close/>
                <a:moveTo>
                  <a:pt x="747146" y="218889"/>
                </a:moveTo>
                <a:lnTo>
                  <a:pt x="595713" y="218889"/>
                </a:lnTo>
                <a:lnTo>
                  <a:pt x="584012" y="202369"/>
                </a:lnTo>
                <a:lnTo>
                  <a:pt x="735788" y="202369"/>
                </a:lnTo>
                <a:close/>
                <a:moveTo>
                  <a:pt x="1154665" y="293229"/>
                </a:moveTo>
                <a:lnTo>
                  <a:pt x="1142275" y="286001"/>
                </a:lnTo>
                <a:cubicBezTo>
                  <a:pt x="1143881" y="283018"/>
                  <a:pt x="1144684" y="278659"/>
                  <a:pt x="1144684" y="272923"/>
                </a:cubicBezTo>
                <a:cubicBezTo>
                  <a:pt x="1144684" y="266498"/>
                  <a:pt x="1142390" y="261737"/>
                  <a:pt x="1137801" y="258640"/>
                </a:cubicBezTo>
                <a:cubicBezTo>
                  <a:pt x="1133212" y="255542"/>
                  <a:pt x="1126788" y="253994"/>
                  <a:pt x="1118528" y="253994"/>
                </a:cubicBezTo>
                <a:cubicBezTo>
                  <a:pt x="1111186" y="253994"/>
                  <a:pt x="1103729" y="254338"/>
                  <a:pt x="1096157" y="255026"/>
                </a:cubicBezTo>
                <a:cubicBezTo>
                  <a:pt x="1092256" y="255256"/>
                  <a:pt x="1088413" y="255485"/>
                  <a:pt x="1084628" y="255715"/>
                </a:cubicBezTo>
                <a:cubicBezTo>
                  <a:pt x="1080842" y="255944"/>
                  <a:pt x="1077113" y="256059"/>
                  <a:pt x="1073442" y="256059"/>
                </a:cubicBezTo>
                <a:cubicBezTo>
                  <a:pt x="1066788" y="256059"/>
                  <a:pt x="1061167" y="255370"/>
                  <a:pt x="1056578" y="253994"/>
                </a:cubicBezTo>
                <a:cubicBezTo>
                  <a:pt x="1051989" y="252617"/>
                  <a:pt x="1048146" y="250724"/>
                  <a:pt x="1045049" y="248315"/>
                </a:cubicBezTo>
                <a:cubicBezTo>
                  <a:pt x="1041951" y="245906"/>
                  <a:pt x="1039542" y="243210"/>
                  <a:pt x="1037821" y="240227"/>
                </a:cubicBezTo>
                <a:cubicBezTo>
                  <a:pt x="1036100" y="237244"/>
                  <a:pt x="1034896" y="234147"/>
                  <a:pt x="1034207" y="230935"/>
                </a:cubicBezTo>
                <a:lnTo>
                  <a:pt x="1034207" y="230590"/>
                </a:lnTo>
                <a:cubicBezTo>
                  <a:pt x="1034437" y="228067"/>
                  <a:pt x="1034666" y="225772"/>
                  <a:pt x="1034896" y="223707"/>
                </a:cubicBezTo>
                <a:cubicBezTo>
                  <a:pt x="1035125" y="221642"/>
                  <a:pt x="1035469" y="220036"/>
                  <a:pt x="1035928" y="218889"/>
                </a:cubicBezTo>
                <a:lnTo>
                  <a:pt x="1013502" y="218889"/>
                </a:lnTo>
                <a:lnTo>
                  <a:pt x="1009772" y="218889"/>
                </a:lnTo>
                <a:lnTo>
                  <a:pt x="828341" y="218889"/>
                </a:lnTo>
                <a:lnTo>
                  <a:pt x="816295" y="202369"/>
                </a:lnTo>
                <a:lnTo>
                  <a:pt x="845205" y="202369"/>
                </a:lnTo>
                <a:lnTo>
                  <a:pt x="845205" y="23403"/>
                </a:lnTo>
                <a:lnTo>
                  <a:pt x="863446" y="39923"/>
                </a:lnTo>
                <a:lnTo>
                  <a:pt x="863446" y="135945"/>
                </a:lnTo>
                <a:cubicBezTo>
                  <a:pt x="863446" y="137551"/>
                  <a:pt x="864019" y="139501"/>
                  <a:pt x="865167" y="141796"/>
                </a:cubicBezTo>
                <a:cubicBezTo>
                  <a:pt x="866314" y="144090"/>
                  <a:pt x="867748" y="146385"/>
                  <a:pt x="869469" y="148679"/>
                </a:cubicBezTo>
                <a:cubicBezTo>
                  <a:pt x="871189" y="150974"/>
                  <a:pt x="873140" y="152924"/>
                  <a:pt x="875319" y="154530"/>
                </a:cubicBezTo>
                <a:cubicBezTo>
                  <a:pt x="877499" y="156136"/>
                  <a:pt x="879736" y="156939"/>
                  <a:pt x="882031" y="156939"/>
                </a:cubicBezTo>
                <a:cubicBezTo>
                  <a:pt x="884784" y="156939"/>
                  <a:pt x="887595" y="155448"/>
                  <a:pt x="890463" y="152465"/>
                </a:cubicBezTo>
                <a:cubicBezTo>
                  <a:pt x="893331" y="149482"/>
                  <a:pt x="894765" y="143173"/>
                  <a:pt x="894765" y="133536"/>
                </a:cubicBezTo>
                <a:lnTo>
                  <a:pt x="894765" y="128373"/>
                </a:lnTo>
                <a:cubicBezTo>
                  <a:pt x="894765" y="127226"/>
                  <a:pt x="894707" y="125563"/>
                  <a:pt x="894593" y="123383"/>
                </a:cubicBezTo>
                <a:cubicBezTo>
                  <a:pt x="894478" y="121203"/>
                  <a:pt x="894421" y="119311"/>
                  <a:pt x="894421" y="117704"/>
                </a:cubicBezTo>
                <a:lnTo>
                  <a:pt x="905434" y="125276"/>
                </a:lnTo>
                <a:cubicBezTo>
                  <a:pt x="909105" y="137666"/>
                  <a:pt x="914726" y="146672"/>
                  <a:pt x="922298" y="152293"/>
                </a:cubicBezTo>
                <a:cubicBezTo>
                  <a:pt x="929870" y="157914"/>
                  <a:pt x="937212" y="160725"/>
                  <a:pt x="944325" y="160725"/>
                </a:cubicBezTo>
                <a:cubicBezTo>
                  <a:pt x="954879" y="160725"/>
                  <a:pt x="963483" y="157800"/>
                  <a:pt x="970137" y="151949"/>
                </a:cubicBezTo>
                <a:cubicBezTo>
                  <a:pt x="976791" y="146098"/>
                  <a:pt x="980118" y="138240"/>
                  <a:pt x="980118" y="128373"/>
                </a:cubicBezTo>
                <a:cubicBezTo>
                  <a:pt x="980118" y="124243"/>
                  <a:pt x="978970" y="119769"/>
                  <a:pt x="976676" y="114951"/>
                </a:cubicBezTo>
                <a:cubicBezTo>
                  <a:pt x="974382" y="110133"/>
                  <a:pt x="970022" y="107035"/>
                  <a:pt x="963598" y="105659"/>
                </a:cubicBezTo>
                <a:cubicBezTo>
                  <a:pt x="963598" y="113919"/>
                  <a:pt x="961475" y="119769"/>
                  <a:pt x="957231" y="123211"/>
                </a:cubicBezTo>
                <a:cubicBezTo>
                  <a:pt x="952986" y="126653"/>
                  <a:pt x="947881" y="128373"/>
                  <a:pt x="941915" y="128373"/>
                </a:cubicBezTo>
                <a:cubicBezTo>
                  <a:pt x="934803" y="128373"/>
                  <a:pt x="929525" y="125964"/>
                  <a:pt x="926084" y="121146"/>
                </a:cubicBezTo>
                <a:cubicBezTo>
                  <a:pt x="922642" y="116328"/>
                  <a:pt x="920921" y="111165"/>
                  <a:pt x="920921" y="105659"/>
                </a:cubicBezTo>
                <a:cubicBezTo>
                  <a:pt x="920921" y="99005"/>
                  <a:pt x="923503" y="93326"/>
                  <a:pt x="928665" y="88622"/>
                </a:cubicBezTo>
                <a:cubicBezTo>
                  <a:pt x="933827" y="83919"/>
                  <a:pt x="940768" y="81567"/>
                  <a:pt x="949487" y="81567"/>
                </a:cubicBezTo>
                <a:cubicBezTo>
                  <a:pt x="955452" y="81567"/>
                  <a:pt x="961131" y="82772"/>
                  <a:pt x="966523" y="85181"/>
                </a:cubicBezTo>
                <a:cubicBezTo>
                  <a:pt x="971915" y="87590"/>
                  <a:pt x="976791" y="91089"/>
                  <a:pt x="981150" y="95678"/>
                </a:cubicBezTo>
                <a:cubicBezTo>
                  <a:pt x="985510" y="100267"/>
                  <a:pt x="988951" y="105945"/>
                  <a:pt x="991475" y="112714"/>
                </a:cubicBezTo>
                <a:cubicBezTo>
                  <a:pt x="993999" y="119483"/>
                  <a:pt x="995261" y="127226"/>
                  <a:pt x="995261" y="135945"/>
                </a:cubicBezTo>
                <a:cubicBezTo>
                  <a:pt x="995261" y="143287"/>
                  <a:pt x="993999" y="149999"/>
                  <a:pt x="991475" y="156079"/>
                </a:cubicBezTo>
                <a:cubicBezTo>
                  <a:pt x="988951" y="162159"/>
                  <a:pt x="985624" y="167379"/>
                  <a:pt x="981494" y="171738"/>
                </a:cubicBezTo>
                <a:cubicBezTo>
                  <a:pt x="977364" y="176098"/>
                  <a:pt x="972546" y="179482"/>
                  <a:pt x="967039" y="181891"/>
                </a:cubicBezTo>
                <a:cubicBezTo>
                  <a:pt x="961533" y="184300"/>
                  <a:pt x="955682" y="185505"/>
                  <a:pt x="949487" y="185505"/>
                </a:cubicBezTo>
                <a:cubicBezTo>
                  <a:pt x="943063" y="185505"/>
                  <a:pt x="936695" y="184128"/>
                  <a:pt x="930386" y="181375"/>
                </a:cubicBezTo>
                <a:cubicBezTo>
                  <a:pt x="924076" y="178622"/>
                  <a:pt x="916906" y="172885"/>
                  <a:pt x="908876" y="164167"/>
                </a:cubicBezTo>
                <a:cubicBezTo>
                  <a:pt x="907728" y="170821"/>
                  <a:pt x="905434" y="175754"/>
                  <a:pt x="901992" y="178966"/>
                </a:cubicBezTo>
                <a:cubicBezTo>
                  <a:pt x="898551" y="182178"/>
                  <a:pt x="894535" y="183784"/>
                  <a:pt x="889946" y="183784"/>
                </a:cubicBezTo>
                <a:cubicBezTo>
                  <a:pt x="883751" y="183784"/>
                  <a:pt x="878646" y="181604"/>
                  <a:pt x="874631" y="177245"/>
                </a:cubicBezTo>
                <a:cubicBezTo>
                  <a:pt x="870616" y="172885"/>
                  <a:pt x="867002" y="168411"/>
                  <a:pt x="863790" y="163822"/>
                </a:cubicBezTo>
                <a:lnTo>
                  <a:pt x="863446" y="163134"/>
                </a:lnTo>
                <a:lnTo>
                  <a:pt x="863446" y="202369"/>
                </a:lnTo>
                <a:lnTo>
                  <a:pt x="999103" y="202369"/>
                </a:lnTo>
                <a:lnTo>
                  <a:pt x="1002144" y="202369"/>
                </a:lnTo>
                <a:lnTo>
                  <a:pt x="1090995" y="202369"/>
                </a:lnTo>
                <a:lnTo>
                  <a:pt x="1090995" y="140763"/>
                </a:lnTo>
                <a:cubicBezTo>
                  <a:pt x="1090995" y="139387"/>
                  <a:pt x="1090478" y="138182"/>
                  <a:pt x="1089446" y="137150"/>
                </a:cubicBezTo>
                <a:cubicBezTo>
                  <a:pt x="1088413" y="136117"/>
                  <a:pt x="1087668" y="135601"/>
                  <a:pt x="1087209" y="135601"/>
                </a:cubicBezTo>
                <a:cubicBezTo>
                  <a:pt x="1086291" y="135601"/>
                  <a:pt x="1084283" y="136289"/>
                  <a:pt x="1081186" y="137666"/>
                </a:cubicBezTo>
                <a:cubicBezTo>
                  <a:pt x="1078088" y="139043"/>
                  <a:pt x="1074532" y="141165"/>
                  <a:pt x="1070517" y="144033"/>
                </a:cubicBezTo>
                <a:cubicBezTo>
                  <a:pt x="1066502" y="146901"/>
                  <a:pt x="1062314" y="150515"/>
                  <a:pt x="1057955" y="154874"/>
                </a:cubicBezTo>
                <a:cubicBezTo>
                  <a:pt x="1053595" y="159234"/>
                  <a:pt x="1049810" y="164396"/>
                  <a:pt x="1046597" y="170362"/>
                </a:cubicBezTo>
                <a:cubicBezTo>
                  <a:pt x="1036961" y="163019"/>
                  <a:pt x="1030135" y="154301"/>
                  <a:pt x="1026120" y="144205"/>
                </a:cubicBezTo>
                <a:cubicBezTo>
                  <a:pt x="1022104" y="134110"/>
                  <a:pt x="1020097" y="124243"/>
                  <a:pt x="1020097" y="114607"/>
                </a:cubicBezTo>
                <a:cubicBezTo>
                  <a:pt x="1020097" y="102905"/>
                  <a:pt x="1022104" y="92752"/>
                  <a:pt x="1026120" y="84148"/>
                </a:cubicBezTo>
                <a:cubicBezTo>
                  <a:pt x="1030135" y="75544"/>
                  <a:pt x="1035240" y="68317"/>
                  <a:pt x="1041435" y="62466"/>
                </a:cubicBezTo>
                <a:cubicBezTo>
                  <a:pt x="1047630" y="56615"/>
                  <a:pt x="1054398" y="52256"/>
                  <a:pt x="1061741" y="49388"/>
                </a:cubicBezTo>
                <a:cubicBezTo>
                  <a:pt x="1069083" y="46520"/>
                  <a:pt x="1075966" y="45086"/>
                  <a:pt x="1082391" y="45086"/>
                </a:cubicBezTo>
                <a:cubicBezTo>
                  <a:pt x="1109694" y="47380"/>
                  <a:pt x="1130402" y="60688"/>
                  <a:pt x="1144512" y="85009"/>
                </a:cubicBezTo>
                <a:cubicBezTo>
                  <a:pt x="1158623" y="109330"/>
                  <a:pt x="1167514" y="146385"/>
                  <a:pt x="1171185" y="196174"/>
                </a:cubicBezTo>
                <a:lnTo>
                  <a:pt x="1159139" y="188602"/>
                </a:lnTo>
                <a:cubicBezTo>
                  <a:pt x="1156845" y="171165"/>
                  <a:pt x="1153575" y="155333"/>
                  <a:pt x="1149331" y="141108"/>
                </a:cubicBezTo>
                <a:cubicBezTo>
                  <a:pt x="1145086" y="126882"/>
                  <a:pt x="1139809" y="114664"/>
                  <a:pt x="1133499" y="104454"/>
                </a:cubicBezTo>
                <a:cubicBezTo>
                  <a:pt x="1127189" y="94244"/>
                  <a:pt x="1119790" y="86385"/>
                  <a:pt x="1111300" y="80879"/>
                </a:cubicBezTo>
                <a:cubicBezTo>
                  <a:pt x="1102811" y="75372"/>
                  <a:pt x="1092945" y="72619"/>
                  <a:pt x="1081702" y="72619"/>
                </a:cubicBezTo>
                <a:cubicBezTo>
                  <a:pt x="1076425" y="72619"/>
                  <a:pt x="1070976" y="73537"/>
                  <a:pt x="1065354" y="75372"/>
                </a:cubicBezTo>
                <a:cubicBezTo>
                  <a:pt x="1059733" y="77208"/>
                  <a:pt x="1054570" y="79904"/>
                  <a:pt x="1049867" y="83460"/>
                </a:cubicBezTo>
                <a:cubicBezTo>
                  <a:pt x="1045163" y="87016"/>
                  <a:pt x="1041320" y="91376"/>
                  <a:pt x="1038337" y="96538"/>
                </a:cubicBezTo>
                <a:cubicBezTo>
                  <a:pt x="1035355" y="101701"/>
                  <a:pt x="1033863" y="107724"/>
                  <a:pt x="1033863" y="114607"/>
                </a:cubicBezTo>
                <a:cubicBezTo>
                  <a:pt x="1033863" y="118278"/>
                  <a:pt x="1034609" y="121834"/>
                  <a:pt x="1036100" y="125276"/>
                </a:cubicBezTo>
                <a:cubicBezTo>
                  <a:pt x="1037592" y="128718"/>
                  <a:pt x="1039714" y="131700"/>
                  <a:pt x="1042467" y="134224"/>
                </a:cubicBezTo>
                <a:cubicBezTo>
                  <a:pt x="1045450" y="130783"/>
                  <a:pt x="1048834" y="127800"/>
                  <a:pt x="1052620" y="125276"/>
                </a:cubicBezTo>
                <a:cubicBezTo>
                  <a:pt x="1056406" y="122752"/>
                  <a:pt x="1060192" y="120572"/>
                  <a:pt x="1063978" y="118737"/>
                </a:cubicBezTo>
                <a:cubicBezTo>
                  <a:pt x="1067764" y="116901"/>
                  <a:pt x="1071492" y="115525"/>
                  <a:pt x="1075163" y="114607"/>
                </a:cubicBezTo>
                <a:cubicBezTo>
                  <a:pt x="1078834" y="113689"/>
                  <a:pt x="1082161" y="113230"/>
                  <a:pt x="1085144" y="113230"/>
                </a:cubicBezTo>
                <a:cubicBezTo>
                  <a:pt x="1089503" y="113230"/>
                  <a:pt x="1093232" y="114377"/>
                  <a:pt x="1096329" y="116672"/>
                </a:cubicBezTo>
                <a:cubicBezTo>
                  <a:pt x="1099427" y="118966"/>
                  <a:pt x="1101893" y="121662"/>
                  <a:pt x="1103729" y="124760"/>
                </a:cubicBezTo>
                <a:cubicBezTo>
                  <a:pt x="1105564" y="127857"/>
                  <a:pt x="1106941" y="130955"/>
                  <a:pt x="1107859" y="134052"/>
                </a:cubicBezTo>
                <a:cubicBezTo>
                  <a:pt x="1108776" y="137150"/>
                  <a:pt x="1109235" y="139387"/>
                  <a:pt x="1109235" y="140763"/>
                </a:cubicBezTo>
                <a:lnTo>
                  <a:pt x="1109235" y="202369"/>
                </a:lnTo>
                <a:lnTo>
                  <a:pt x="1169948" y="202369"/>
                </a:lnTo>
                <a:lnTo>
                  <a:pt x="1173594" y="202369"/>
                </a:lnTo>
                <a:lnTo>
                  <a:pt x="1208494" y="202369"/>
                </a:lnTo>
                <a:lnTo>
                  <a:pt x="1208494" y="23403"/>
                </a:lnTo>
                <a:lnTo>
                  <a:pt x="1226391" y="39923"/>
                </a:lnTo>
                <a:lnTo>
                  <a:pt x="1226391" y="175524"/>
                </a:lnTo>
                <a:cubicBezTo>
                  <a:pt x="1226391" y="177130"/>
                  <a:pt x="1227022" y="179310"/>
                  <a:pt x="1228284" y="182063"/>
                </a:cubicBezTo>
                <a:cubicBezTo>
                  <a:pt x="1229546" y="184817"/>
                  <a:pt x="1231095" y="187570"/>
                  <a:pt x="1232930" y="190323"/>
                </a:cubicBezTo>
                <a:cubicBezTo>
                  <a:pt x="1234766" y="193076"/>
                  <a:pt x="1236659" y="195600"/>
                  <a:pt x="1238609" y="197895"/>
                </a:cubicBezTo>
                <a:cubicBezTo>
                  <a:pt x="1240559" y="200189"/>
                  <a:pt x="1242337" y="201681"/>
                  <a:pt x="1243943" y="202369"/>
                </a:cubicBezTo>
                <a:lnTo>
                  <a:pt x="1250994" y="202369"/>
                </a:lnTo>
                <a:lnTo>
                  <a:pt x="1259087" y="202369"/>
                </a:lnTo>
                <a:lnTo>
                  <a:pt x="1279560" y="202369"/>
                </a:lnTo>
                <a:lnTo>
                  <a:pt x="1279560" y="23403"/>
                </a:lnTo>
                <a:lnTo>
                  <a:pt x="1290229" y="33040"/>
                </a:lnTo>
                <a:cubicBezTo>
                  <a:pt x="1290229" y="44053"/>
                  <a:pt x="1292007" y="54837"/>
                  <a:pt x="1295564" y="65391"/>
                </a:cubicBezTo>
                <a:cubicBezTo>
                  <a:pt x="1299120" y="75946"/>
                  <a:pt x="1303824" y="85468"/>
                  <a:pt x="1309674" y="93957"/>
                </a:cubicBezTo>
                <a:cubicBezTo>
                  <a:pt x="1315525" y="102446"/>
                  <a:pt x="1322064" y="109444"/>
                  <a:pt x="1329292" y="114951"/>
                </a:cubicBezTo>
                <a:cubicBezTo>
                  <a:pt x="1336519" y="120458"/>
                  <a:pt x="1343804" y="123670"/>
                  <a:pt x="1351146" y="124588"/>
                </a:cubicBezTo>
                <a:cubicBezTo>
                  <a:pt x="1349540" y="121605"/>
                  <a:pt x="1348450" y="118909"/>
                  <a:pt x="1347877" y="116500"/>
                </a:cubicBezTo>
                <a:cubicBezTo>
                  <a:pt x="1347303" y="114091"/>
                  <a:pt x="1347016" y="111739"/>
                  <a:pt x="1347016" y="109444"/>
                </a:cubicBezTo>
                <a:cubicBezTo>
                  <a:pt x="1347016" y="105544"/>
                  <a:pt x="1347877" y="101930"/>
                  <a:pt x="1349597" y="98603"/>
                </a:cubicBezTo>
                <a:cubicBezTo>
                  <a:pt x="1351318" y="95276"/>
                  <a:pt x="1353555" y="92408"/>
                  <a:pt x="1356309" y="89999"/>
                </a:cubicBezTo>
                <a:cubicBezTo>
                  <a:pt x="1359062" y="87590"/>
                  <a:pt x="1362045" y="85754"/>
                  <a:pt x="1365257" y="84492"/>
                </a:cubicBezTo>
                <a:cubicBezTo>
                  <a:pt x="1368469" y="83231"/>
                  <a:pt x="1371567" y="82600"/>
                  <a:pt x="1374549" y="82600"/>
                </a:cubicBezTo>
                <a:cubicBezTo>
                  <a:pt x="1379138" y="82600"/>
                  <a:pt x="1383326" y="83460"/>
                  <a:pt x="1387111" y="85181"/>
                </a:cubicBezTo>
                <a:cubicBezTo>
                  <a:pt x="1390897" y="86902"/>
                  <a:pt x="1394109" y="89253"/>
                  <a:pt x="1396748" y="92236"/>
                </a:cubicBezTo>
                <a:cubicBezTo>
                  <a:pt x="1399387" y="95219"/>
                  <a:pt x="1401394" y="98546"/>
                  <a:pt x="1402771" y="102217"/>
                </a:cubicBezTo>
                <a:cubicBezTo>
                  <a:pt x="1404148" y="105888"/>
                  <a:pt x="1404836" y="109789"/>
                  <a:pt x="1404836" y="113919"/>
                </a:cubicBezTo>
                <a:cubicBezTo>
                  <a:pt x="1404836" y="119655"/>
                  <a:pt x="1403689" y="124760"/>
                  <a:pt x="1401394" y="129234"/>
                </a:cubicBezTo>
                <a:cubicBezTo>
                  <a:pt x="1399100" y="133708"/>
                  <a:pt x="1396002" y="137436"/>
                  <a:pt x="1392102" y="140419"/>
                </a:cubicBezTo>
                <a:cubicBezTo>
                  <a:pt x="1388201" y="143402"/>
                  <a:pt x="1383727" y="145639"/>
                  <a:pt x="1378679" y="147130"/>
                </a:cubicBezTo>
                <a:cubicBezTo>
                  <a:pt x="1373632" y="148622"/>
                  <a:pt x="1368240" y="149368"/>
                  <a:pt x="1362504" y="149368"/>
                </a:cubicBezTo>
                <a:cubicBezTo>
                  <a:pt x="1357915" y="149368"/>
                  <a:pt x="1352810" y="148565"/>
                  <a:pt x="1347188" y="146958"/>
                </a:cubicBezTo>
                <a:cubicBezTo>
                  <a:pt x="1341567" y="145352"/>
                  <a:pt x="1335831" y="142771"/>
                  <a:pt x="1329980" y="139215"/>
                </a:cubicBezTo>
                <a:cubicBezTo>
                  <a:pt x="1324129" y="135658"/>
                  <a:pt x="1318393" y="130955"/>
                  <a:pt x="1312772" y="125104"/>
                </a:cubicBezTo>
                <a:cubicBezTo>
                  <a:pt x="1307150" y="119253"/>
                  <a:pt x="1302160" y="112083"/>
                  <a:pt x="1297801" y="103594"/>
                </a:cubicBezTo>
                <a:lnTo>
                  <a:pt x="1297801" y="202369"/>
                </a:lnTo>
                <a:lnTo>
                  <a:pt x="1408073" y="202369"/>
                </a:lnTo>
                <a:lnTo>
                  <a:pt x="1412063" y="202369"/>
                </a:lnTo>
                <a:lnTo>
                  <a:pt x="1446619" y="202369"/>
                </a:lnTo>
                <a:lnTo>
                  <a:pt x="1446619" y="23403"/>
                </a:lnTo>
                <a:lnTo>
                  <a:pt x="1464516" y="39923"/>
                </a:lnTo>
                <a:lnTo>
                  <a:pt x="1464516" y="175524"/>
                </a:lnTo>
                <a:cubicBezTo>
                  <a:pt x="1464516" y="177130"/>
                  <a:pt x="1465147" y="179310"/>
                  <a:pt x="1466409" y="182063"/>
                </a:cubicBezTo>
                <a:cubicBezTo>
                  <a:pt x="1467671" y="184817"/>
                  <a:pt x="1469220" y="187570"/>
                  <a:pt x="1471055" y="190323"/>
                </a:cubicBezTo>
                <a:cubicBezTo>
                  <a:pt x="1472891" y="193076"/>
                  <a:pt x="1474784" y="195600"/>
                  <a:pt x="1476734" y="197895"/>
                </a:cubicBezTo>
                <a:cubicBezTo>
                  <a:pt x="1478684" y="200189"/>
                  <a:pt x="1480462" y="201681"/>
                  <a:pt x="1482068" y="202369"/>
                </a:cubicBezTo>
                <a:lnTo>
                  <a:pt x="1490961" y="202369"/>
                </a:lnTo>
                <a:lnTo>
                  <a:pt x="1497212" y="202369"/>
                </a:lnTo>
                <a:lnTo>
                  <a:pt x="1519527" y="202369"/>
                </a:lnTo>
                <a:lnTo>
                  <a:pt x="1519527" y="23403"/>
                </a:lnTo>
                <a:lnTo>
                  <a:pt x="1537767" y="39923"/>
                </a:lnTo>
                <a:lnTo>
                  <a:pt x="1537767" y="110821"/>
                </a:lnTo>
                <a:cubicBezTo>
                  <a:pt x="1537767" y="112657"/>
                  <a:pt x="1538398" y="115181"/>
                  <a:pt x="1539660" y="118393"/>
                </a:cubicBezTo>
                <a:cubicBezTo>
                  <a:pt x="1540922" y="121605"/>
                  <a:pt x="1542586" y="124760"/>
                  <a:pt x="1544651" y="127857"/>
                </a:cubicBezTo>
                <a:cubicBezTo>
                  <a:pt x="1546716" y="130955"/>
                  <a:pt x="1549010" y="133651"/>
                  <a:pt x="1551534" y="135945"/>
                </a:cubicBezTo>
                <a:cubicBezTo>
                  <a:pt x="1554058" y="138240"/>
                  <a:pt x="1556582" y="139387"/>
                  <a:pt x="1559106" y="139387"/>
                </a:cubicBezTo>
                <a:cubicBezTo>
                  <a:pt x="1561171" y="139387"/>
                  <a:pt x="1563465" y="138584"/>
                  <a:pt x="1565989" y="136978"/>
                </a:cubicBezTo>
                <a:cubicBezTo>
                  <a:pt x="1568513" y="135372"/>
                  <a:pt x="1571209" y="133307"/>
                  <a:pt x="1574077" y="130783"/>
                </a:cubicBezTo>
                <a:cubicBezTo>
                  <a:pt x="1576945" y="128259"/>
                  <a:pt x="1579928" y="125276"/>
                  <a:pt x="1583025" y="121834"/>
                </a:cubicBezTo>
                <a:cubicBezTo>
                  <a:pt x="1586123" y="118393"/>
                  <a:pt x="1589277" y="114951"/>
                  <a:pt x="1592490" y="111509"/>
                </a:cubicBezTo>
                <a:cubicBezTo>
                  <a:pt x="1595931" y="107838"/>
                  <a:pt x="1599316" y="104225"/>
                  <a:pt x="1602642" y="100668"/>
                </a:cubicBezTo>
                <a:cubicBezTo>
                  <a:pt x="1605969" y="97112"/>
                  <a:pt x="1609182" y="93957"/>
                  <a:pt x="1612279" y="91204"/>
                </a:cubicBezTo>
                <a:cubicBezTo>
                  <a:pt x="1615377" y="88450"/>
                  <a:pt x="1618302" y="86213"/>
                  <a:pt x="1621055" y="84492"/>
                </a:cubicBezTo>
                <a:cubicBezTo>
                  <a:pt x="1623809" y="82772"/>
                  <a:pt x="1626332" y="81911"/>
                  <a:pt x="1628627" y="81911"/>
                </a:cubicBezTo>
                <a:cubicBezTo>
                  <a:pt x="1632069" y="81911"/>
                  <a:pt x="1635682" y="83403"/>
                  <a:pt x="1639468" y="86385"/>
                </a:cubicBezTo>
                <a:cubicBezTo>
                  <a:pt x="1643254" y="89368"/>
                  <a:pt x="1646753" y="92982"/>
                  <a:pt x="1649965" y="97227"/>
                </a:cubicBezTo>
                <a:cubicBezTo>
                  <a:pt x="1653177" y="101471"/>
                  <a:pt x="1655931" y="105945"/>
                  <a:pt x="1658225" y="110649"/>
                </a:cubicBezTo>
                <a:cubicBezTo>
                  <a:pt x="1660520" y="115353"/>
                  <a:pt x="1661896" y="119425"/>
                  <a:pt x="1662355" y="122867"/>
                </a:cubicBezTo>
                <a:lnTo>
                  <a:pt x="1648588" y="123555"/>
                </a:lnTo>
                <a:cubicBezTo>
                  <a:pt x="1647212" y="118278"/>
                  <a:pt x="1645262" y="114722"/>
                  <a:pt x="1642738" y="112886"/>
                </a:cubicBezTo>
                <a:cubicBezTo>
                  <a:pt x="1640214" y="111051"/>
                  <a:pt x="1638722" y="110133"/>
                  <a:pt x="1638264" y="110133"/>
                </a:cubicBezTo>
                <a:cubicBezTo>
                  <a:pt x="1636657" y="110133"/>
                  <a:pt x="1633789" y="111854"/>
                  <a:pt x="1629659" y="115295"/>
                </a:cubicBezTo>
                <a:cubicBezTo>
                  <a:pt x="1625529" y="118737"/>
                  <a:pt x="1621342" y="122752"/>
                  <a:pt x="1617097" y="127341"/>
                </a:cubicBezTo>
                <a:cubicBezTo>
                  <a:pt x="1612853" y="131930"/>
                  <a:pt x="1609124" y="136461"/>
                  <a:pt x="1605912" y="140935"/>
                </a:cubicBezTo>
                <a:cubicBezTo>
                  <a:pt x="1602700" y="145410"/>
                  <a:pt x="1601094" y="148794"/>
                  <a:pt x="1601094" y="151088"/>
                </a:cubicBezTo>
                <a:cubicBezTo>
                  <a:pt x="1601094" y="157283"/>
                  <a:pt x="1602069" y="162274"/>
                  <a:pt x="1604019" y="166060"/>
                </a:cubicBezTo>
                <a:cubicBezTo>
                  <a:pt x="1605969" y="169845"/>
                  <a:pt x="1608608" y="172885"/>
                  <a:pt x="1611935" y="175180"/>
                </a:cubicBezTo>
                <a:cubicBezTo>
                  <a:pt x="1615262" y="177474"/>
                  <a:pt x="1619048" y="179253"/>
                  <a:pt x="1623292" y="180514"/>
                </a:cubicBezTo>
                <a:cubicBezTo>
                  <a:pt x="1627537" y="181776"/>
                  <a:pt x="1631839" y="182981"/>
                  <a:pt x="1636199" y="184128"/>
                </a:cubicBezTo>
                <a:cubicBezTo>
                  <a:pt x="1640787" y="185046"/>
                  <a:pt x="1645204" y="186136"/>
                  <a:pt x="1649449" y="187398"/>
                </a:cubicBezTo>
                <a:cubicBezTo>
                  <a:pt x="1653694" y="188660"/>
                  <a:pt x="1657881" y="190553"/>
                  <a:pt x="1662011" y="193076"/>
                </a:cubicBezTo>
                <a:lnTo>
                  <a:pt x="1664420" y="202369"/>
                </a:lnTo>
                <a:lnTo>
                  <a:pt x="1668894" y="202369"/>
                </a:lnTo>
                <a:lnTo>
                  <a:pt x="1680596" y="218889"/>
                </a:lnTo>
                <a:lnTo>
                  <a:pt x="1510290" y="218889"/>
                </a:lnTo>
                <a:lnTo>
                  <a:pt x="1503695" y="218889"/>
                </a:lnTo>
                <a:lnTo>
                  <a:pt x="1479315" y="218889"/>
                </a:lnTo>
                <a:cubicBezTo>
                  <a:pt x="1474956" y="215677"/>
                  <a:pt x="1471686" y="213153"/>
                  <a:pt x="1469506" y="211317"/>
                </a:cubicBezTo>
                <a:cubicBezTo>
                  <a:pt x="1467327" y="209482"/>
                  <a:pt x="1465663" y="207302"/>
                  <a:pt x="1464516" y="204778"/>
                </a:cubicBezTo>
                <a:lnTo>
                  <a:pt x="1464516" y="252617"/>
                </a:lnTo>
                <a:cubicBezTo>
                  <a:pt x="1459927" y="249864"/>
                  <a:pt x="1456428" y="245619"/>
                  <a:pt x="1454019" y="239883"/>
                </a:cubicBezTo>
                <a:cubicBezTo>
                  <a:pt x="1451610" y="234147"/>
                  <a:pt x="1449832" y="228984"/>
                  <a:pt x="1448684" y="224396"/>
                </a:cubicBezTo>
                <a:lnTo>
                  <a:pt x="1446964" y="218889"/>
                </a:lnTo>
                <a:lnTo>
                  <a:pt x="1423421" y="218889"/>
                </a:lnTo>
                <a:lnTo>
                  <a:pt x="1421151" y="218889"/>
                </a:lnTo>
                <a:lnTo>
                  <a:pt x="1272165" y="218889"/>
                </a:lnTo>
                <a:lnTo>
                  <a:pt x="1263040" y="218889"/>
                </a:lnTo>
                <a:lnTo>
                  <a:pt x="1241190" y="218889"/>
                </a:lnTo>
                <a:cubicBezTo>
                  <a:pt x="1236831" y="215677"/>
                  <a:pt x="1233561" y="213153"/>
                  <a:pt x="1231381" y="211317"/>
                </a:cubicBezTo>
                <a:cubicBezTo>
                  <a:pt x="1229202" y="209482"/>
                  <a:pt x="1227538" y="207302"/>
                  <a:pt x="1226391" y="204778"/>
                </a:cubicBezTo>
                <a:lnTo>
                  <a:pt x="1226391" y="252617"/>
                </a:lnTo>
                <a:cubicBezTo>
                  <a:pt x="1221802" y="249864"/>
                  <a:pt x="1218303" y="245619"/>
                  <a:pt x="1215894" y="239883"/>
                </a:cubicBezTo>
                <a:cubicBezTo>
                  <a:pt x="1213485" y="234147"/>
                  <a:pt x="1211707" y="228984"/>
                  <a:pt x="1210559" y="224396"/>
                </a:cubicBezTo>
                <a:lnTo>
                  <a:pt x="1208839" y="218889"/>
                </a:lnTo>
                <a:lnTo>
                  <a:pt x="1185296" y="218889"/>
                </a:lnTo>
                <a:lnTo>
                  <a:pt x="1183026" y="218889"/>
                </a:lnTo>
                <a:lnTo>
                  <a:pt x="1050727" y="218889"/>
                </a:lnTo>
                <a:cubicBezTo>
                  <a:pt x="1049351" y="219348"/>
                  <a:pt x="1048375" y="220036"/>
                  <a:pt x="1047802" y="220954"/>
                </a:cubicBezTo>
                <a:cubicBezTo>
                  <a:pt x="1047228" y="221872"/>
                  <a:pt x="1046942" y="222675"/>
                  <a:pt x="1046942" y="223363"/>
                </a:cubicBezTo>
                <a:cubicBezTo>
                  <a:pt x="1048318" y="227952"/>
                  <a:pt x="1051473" y="231107"/>
                  <a:pt x="1056406" y="232828"/>
                </a:cubicBezTo>
                <a:cubicBezTo>
                  <a:pt x="1061339" y="234548"/>
                  <a:pt x="1066444" y="235409"/>
                  <a:pt x="1071721" y="235409"/>
                </a:cubicBezTo>
                <a:cubicBezTo>
                  <a:pt x="1074245" y="235409"/>
                  <a:pt x="1077572" y="235294"/>
                  <a:pt x="1081702" y="235065"/>
                </a:cubicBezTo>
                <a:cubicBezTo>
                  <a:pt x="1085832" y="234835"/>
                  <a:pt x="1090077" y="234491"/>
                  <a:pt x="1094436" y="234032"/>
                </a:cubicBezTo>
                <a:cubicBezTo>
                  <a:pt x="1098566" y="233573"/>
                  <a:pt x="1102581" y="233229"/>
                  <a:pt x="1106482" y="233000"/>
                </a:cubicBezTo>
                <a:cubicBezTo>
                  <a:pt x="1110383" y="232770"/>
                  <a:pt x="1113595" y="232655"/>
                  <a:pt x="1116119" y="232655"/>
                </a:cubicBezTo>
                <a:cubicBezTo>
                  <a:pt x="1121396" y="232655"/>
                  <a:pt x="1126501" y="233516"/>
                  <a:pt x="1131434" y="235237"/>
                </a:cubicBezTo>
                <a:cubicBezTo>
                  <a:pt x="1136367" y="236958"/>
                  <a:pt x="1140726" y="239481"/>
                  <a:pt x="1144512" y="242808"/>
                </a:cubicBezTo>
                <a:cubicBezTo>
                  <a:pt x="1148298" y="246135"/>
                  <a:pt x="1151396" y="250265"/>
                  <a:pt x="1153805" y="255198"/>
                </a:cubicBezTo>
                <a:cubicBezTo>
                  <a:pt x="1156214" y="260131"/>
                  <a:pt x="1157533" y="265695"/>
                  <a:pt x="1157763" y="271890"/>
                </a:cubicBezTo>
                <a:cubicBezTo>
                  <a:pt x="1157763" y="275103"/>
                  <a:pt x="1156730" y="282215"/>
                  <a:pt x="1154665" y="293229"/>
                </a:cubicBezTo>
                <a:close/>
                <a:moveTo>
                  <a:pt x="1828205" y="490444"/>
                </a:moveTo>
                <a:cubicBezTo>
                  <a:pt x="1835349" y="490444"/>
                  <a:pt x="1841699" y="489353"/>
                  <a:pt x="1847255" y="487170"/>
                </a:cubicBezTo>
                <a:cubicBezTo>
                  <a:pt x="1852812" y="484987"/>
                  <a:pt x="1857475" y="482507"/>
                  <a:pt x="1861245" y="479729"/>
                </a:cubicBezTo>
                <a:cubicBezTo>
                  <a:pt x="1865016" y="476951"/>
                  <a:pt x="1867992" y="473974"/>
                  <a:pt x="1870175" y="470799"/>
                </a:cubicBezTo>
                <a:cubicBezTo>
                  <a:pt x="1872358" y="467624"/>
                  <a:pt x="1873846" y="465243"/>
                  <a:pt x="1874640" y="463655"/>
                </a:cubicBezTo>
                <a:lnTo>
                  <a:pt x="1874640" y="461274"/>
                </a:lnTo>
                <a:cubicBezTo>
                  <a:pt x="1874640" y="455718"/>
                  <a:pt x="1872457" y="451154"/>
                  <a:pt x="1868091" y="447582"/>
                </a:cubicBezTo>
                <a:cubicBezTo>
                  <a:pt x="1863726" y="444010"/>
                  <a:pt x="1858765" y="442224"/>
                  <a:pt x="1853209" y="442224"/>
                </a:cubicBezTo>
                <a:lnTo>
                  <a:pt x="1850232" y="442224"/>
                </a:lnTo>
                <a:cubicBezTo>
                  <a:pt x="1845073" y="442224"/>
                  <a:pt x="1839715" y="443514"/>
                  <a:pt x="1834159" y="446094"/>
                </a:cubicBezTo>
                <a:cubicBezTo>
                  <a:pt x="1828602" y="448673"/>
                  <a:pt x="1823641" y="452047"/>
                  <a:pt x="1819276" y="456214"/>
                </a:cubicBezTo>
                <a:cubicBezTo>
                  <a:pt x="1814910" y="460381"/>
                  <a:pt x="1811140" y="465044"/>
                  <a:pt x="1807965" y="470204"/>
                </a:cubicBezTo>
                <a:cubicBezTo>
                  <a:pt x="1804790" y="475363"/>
                  <a:pt x="1803004" y="480324"/>
                  <a:pt x="1802607" y="485087"/>
                </a:cubicBezTo>
                <a:cubicBezTo>
                  <a:pt x="1808163" y="487071"/>
                  <a:pt x="1812826" y="488460"/>
                  <a:pt x="1816597" y="489254"/>
                </a:cubicBezTo>
                <a:cubicBezTo>
                  <a:pt x="1820367" y="490048"/>
                  <a:pt x="1824237" y="490444"/>
                  <a:pt x="1828205" y="490444"/>
                </a:cubicBezTo>
                <a:close/>
                <a:moveTo>
                  <a:pt x="300633" y="548785"/>
                </a:moveTo>
                <a:cubicBezTo>
                  <a:pt x="291505" y="548785"/>
                  <a:pt x="283567" y="545709"/>
                  <a:pt x="276821" y="539558"/>
                </a:cubicBezTo>
                <a:cubicBezTo>
                  <a:pt x="270074" y="533406"/>
                  <a:pt x="266700" y="525766"/>
                  <a:pt x="266700" y="516638"/>
                </a:cubicBezTo>
                <a:cubicBezTo>
                  <a:pt x="266701" y="507510"/>
                  <a:pt x="270074" y="499870"/>
                  <a:pt x="276821" y="493719"/>
                </a:cubicBezTo>
                <a:cubicBezTo>
                  <a:pt x="283568" y="487567"/>
                  <a:pt x="291505" y="484491"/>
                  <a:pt x="300634" y="484491"/>
                </a:cubicBezTo>
                <a:cubicBezTo>
                  <a:pt x="310555" y="484491"/>
                  <a:pt x="318691" y="487567"/>
                  <a:pt x="325041" y="493719"/>
                </a:cubicBezTo>
                <a:cubicBezTo>
                  <a:pt x="331391" y="499870"/>
                  <a:pt x="334566" y="507510"/>
                  <a:pt x="334566" y="516638"/>
                </a:cubicBezTo>
                <a:cubicBezTo>
                  <a:pt x="334566" y="525766"/>
                  <a:pt x="331391" y="533406"/>
                  <a:pt x="325041" y="539558"/>
                </a:cubicBezTo>
                <a:cubicBezTo>
                  <a:pt x="318691" y="545709"/>
                  <a:pt x="310555" y="548785"/>
                  <a:pt x="300633" y="548785"/>
                </a:cubicBezTo>
                <a:close/>
                <a:moveTo>
                  <a:pt x="1066205" y="617841"/>
                </a:moveTo>
                <a:cubicBezTo>
                  <a:pt x="1057077" y="617841"/>
                  <a:pt x="1049139" y="614765"/>
                  <a:pt x="1042393" y="608614"/>
                </a:cubicBezTo>
                <a:cubicBezTo>
                  <a:pt x="1035646" y="602462"/>
                  <a:pt x="1032272" y="594823"/>
                  <a:pt x="1032272" y="585694"/>
                </a:cubicBezTo>
                <a:cubicBezTo>
                  <a:pt x="1032272" y="576566"/>
                  <a:pt x="1035646" y="568926"/>
                  <a:pt x="1042393" y="562775"/>
                </a:cubicBezTo>
                <a:cubicBezTo>
                  <a:pt x="1049139" y="556623"/>
                  <a:pt x="1057077" y="553548"/>
                  <a:pt x="1066205" y="553548"/>
                </a:cubicBezTo>
                <a:cubicBezTo>
                  <a:pt x="1076127" y="553548"/>
                  <a:pt x="1084263" y="556623"/>
                  <a:pt x="1090613" y="562775"/>
                </a:cubicBezTo>
                <a:cubicBezTo>
                  <a:pt x="1096963" y="568926"/>
                  <a:pt x="1100138" y="576566"/>
                  <a:pt x="1100138" y="585694"/>
                </a:cubicBezTo>
                <a:cubicBezTo>
                  <a:pt x="1100138" y="594823"/>
                  <a:pt x="1096963" y="602462"/>
                  <a:pt x="1090613" y="608614"/>
                </a:cubicBezTo>
                <a:cubicBezTo>
                  <a:pt x="1084263" y="614765"/>
                  <a:pt x="1076127" y="617841"/>
                  <a:pt x="1066205" y="617841"/>
                </a:cubicBezTo>
                <a:close/>
                <a:moveTo>
                  <a:pt x="963216" y="779766"/>
                </a:moveTo>
                <a:cubicBezTo>
                  <a:pt x="982266" y="769447"/>
                  <a:pt x="1000324" y="759426"/>
                  <a:pt x="1017389" y="749703"/>
                </a:cubicBezTo>
                <a:cubicBezTo>
                  <a:pt x="1034455" y="739980"/>
                  <a:pt x="1052711" y="729958"/>
                  <a:pt x="1072158" y="719640"/>
                </a:cubicBezTo>
                <a:cubicBezTo>
                  <a:pt x="1047155" y="707733"/>
                  <a:pt x="1026220" y="694240"/>
                  <a:pt x="1009353" y="679158"/>
                </a:cubicBezTo>
                <a:cubicBezTo>
                  <a:pt x="992485" y="664077"/>
                  <a:pt x="977107" y="646615"/>
                  <a:pt x="963216" y="626771"/>
                </a:cubicBezTo>
                <a:close/>
                <a:moveTo>
                  <a:pt x="680443" y="801198"/>
                </a:moveTo>
                <a:lnTo>
                  <a:pt x="680443" y="717258"/>
                </a:lnTo>
                <a:cubicBezTo>
                  <a:pt x="680443" y="712893"/>
                  <a:pt x="679649" y="709916"/>
                  <a:pt x="678061" y="708329"/>
                </a:cubicBezTo>
                <a:lnTo>
                  <a:pt x="668268" y="706024"/>
                </a:lnTo>
                <a:lnTo>
                  <a:pt x="653951" y="710115"/>
                </a:lnTo>
                <a:cubicBezTo>
                  <a:pt x="648197" y="712496"/>
                  <a:pt x="642343" y="716068"/>
                  <a:pt x="636390" y="720830"/>
                </a:cubicBezTo>
                <a:cubicBezTo>
                  <a:pt x="630436" y="725593"/>
                  <a:pt x="625178" y="731347"/>
                  <a:pt x="620614" y="738094"/>
                </a:cubicBezTo>
                <a:cubicBezTo>
                  <a:pt x="616050" y="744841"/>
                  <a:pt x="612974" y="752977"/>
                  <a:pt x="611386" y="762502"/>
                </a:cubicBezTo>
                <a:cubicBezTo>
                  <a:pt x="629246" y="766074"/>
                  <a:pt x="643037" y="771134"/>
                  <a:pt x="652761" y="777683"/>
                </a:cubicBezTo>
                <a:cubicBezTo>
                  <a:pt x="662484" y="784231"/>
                  <a:pt x="671711" y="792069"/>
                  <a:pt x="680443" y="801198"/>
                </a:cubicBezTo>
                <a:close/>
                <a:moveTo>
                  <a:pt x="1400175" y="826796"/>
                </a:moveTo>
                <a:cubicBezTo>
                  <a:pt x="1379538" y="826796"/>
                  <a:pt x="1362075" y="823125"/>
                  <a:pt x="1347788" y="815783"/>
                </a:cubicBezTo>
                <a:cubicBezTo>
                  <a:pt x="1333500" y="808440"/>
                  <a:pt x="1323182" y="797626"/>
                  <a:pt x="1316832" y="783338"/>
                </a:cubicBezTo>
                <a:cubicBezTo>
                  <a:pt x="1306513" y="794451"/>
                  <a:pt x="1295797" y="802190"/>
                  <a:pt x="1284685" y="806555"/>
                </a:cubicBezTo>
                <a:cubicBezTo>
                  <a:pt x="1273572" y="810921"/>
                  <a:pt x="1262261" y="813104"/>
                  <a:pt x="1250752" y="813104"/>
                </a:cubicBezTo>
                <a:cubicBezTo>
                  <a:pt x="1240830" y="813104"/>
                  <a:pt x="1231603" y="811417"/>
                  <a:pt x="1223070" y="808044"/>
                </a:cubicBezTo>
                <a:cubicBezTo>
                  <a:pt x="1214537" y="804670"/>
                  <a:pt x="1207195" y="800007"/>
                  <a:pt x="1201043" y="794054"/>
                </a:cubicBezTo>
                <a:cubicBezTo>
                  <a:pt x="1194892" y="788101"/>
                  <a:pt x="1190030" y="781056"/>
                  <a:pt x="1186458" y="772920"/>
                </a:cubicBezTo>
                <a:cubicBezTo>
                  <a:pt x="1182886" y="764784"/>
                  <a:pt x="1181100" y="755954"/>
                  <a:pt x="1181100" y="746429"/>
                </a:cubicBezTo>
                <a:cubicBezTo>
                  <a:pt x="1181100" y="736904"/>
                  <a:pt x="1182787" y="728073"/>
                  <a:pt x="1186161" y="719937"/>
                </a:cubicBezTo>
                <a:cubicBezTo>
                  <a:pt x="1189534" y="711801"/>
                  <a:pt x="1194098" y="704955"/>
                  <a:pt x="1199853" y="699399"/>
                </a:cubicBezTo>
                <a:cubicBezTo>
                  <a:pt x="1205607" y="693843"/>
                  <a:pt x="1212156" y="689477"/>
                  <a:pt x="1219498" y="686302"/>
                </a:cubicBezTo>
                <a:cubicBezTo>
                  <a:pt x="1226840" y="683127"/>
                  <a:pt x="1234480" y="681540"/>
                  <a:pt x="1242418" y="681540"/>
                </a:cubicBezTo>
                <a:cubicBezTo>
                  <a:pt x="1250355" y="681540"/>
                  <a:pt x="1256903" y="682730"/>
                  <a:pt x="1262063" y="685112"/>
                </a:cubicBezTo>
                <a:cubicBezTo>
                  <a:pt x="1267222" y="687493"/>
                  <a:pt x="1271389" y="690469"/>
                  <a:pt x="1274564" y="694041"/>
                </a:cubicBezTo>
                <a:cubicBezTo>
                  <a:pt x="1277739" y="697613"/>
                  <a:pt x="1280022" y="701483"/>
                  <a:pt x="1281411" y="705650"/>
                </a:cubicBezTo>
                <a:cubicBezTo>
                  <a:pt x="1282799" y="709817"/>
                  <a:pt x="1283494" y="713885"/>
                  <a:pt x="1283494" y="717854"/>
                </a:cubicBezTo>
                <a:cubicBezTo>
                  <a:pt x="1283494" y="729363"/>
                  <a:pt x="1279525" y="738293"/>
                  <a:pt x="1271588" y="744643"/>
                </a:cubicBezTo>
                <a:cubicBezTo>
                  <a:pt x="1263650" y="750993"/>
                  <a:pt x="1254125" y="754168"/>
                  <a:pt x="1243013" y="754168"/>
                </a:cubicBezTo>
                <a:cubicBezTo>
                  <a:pt x="1235075" y="754168"/>
                  <a:pt x="1228527" y="752084"/>
                  <a:pt x="1223367" y="747917"/>
                </a:cubicBezTo>
                <a:cubicBezTo>
                  <a:pt x="1218208" y="743750"/>
                  <a:pt x="1214636" y="738491"/>
                  <a:pt x="1212652" y="732141"/>
                </a:cubicBezTo>
                <a:cubicBezTo>
                  <a:pt x="1209874" y="736110"/>
                  <a:pt x="1208485" y="740476"/>
                  <a:pt x="1208485" y="745238"/>
                </a:cubicBezTo>
                <a:cubicBezTo>
                  <a:pt x="1208485" y="755557"/>
                  <a:pt x="1212255" y="763693"/>
                  <a:pt x="1219796" y="769646"/>
                </a:cubicBezTo>
                <a:cubicBezTo>
                  <a:pt x="1227336" y="775599"/>
                  <a:pt x="1237457" y="778576"/>
                  <a:pt x="1250157" y="778576"/>
                </a:cubicBezTo>
                <a:cubicBezTo>
                  <a:pt x="1261269" y="778576"/>
                  <a:pt x="1271488" y="776294"/>
                  <a:pt x="1280815" y="771730"/>
                </a:cubicBezTo>
                <a:cubicBezTo>
                  <a:pt x="1290142" y="767165"/>
                  <a:pt x="1298774" y="761510"/>
                  <a:pt x="1306711" y="754763"/>
                </a:cubicBezTo>
                <a:lnTo>
                  <a:pt x="1306116" y="754763"/>
                </a:lnTo>
                <a:lnTo>
                  <a:pt x="1309688" y="751191"/>
                </a:lnTo>
                <a:cubicBezTo>
                  <a:pt x="1309688" y="743254"/>
                  <a:pt x="1311474" y="734225"/>
                  <a:pt x="1315046" y="724105"/>
                </a:cubicBezTo>
                <a:cubicBezTo>
                  <a:pt x="1318617" y="713984"/>
                  <a:pt x="1322586" y="704955"/>
                  <a:pt x="1326952" y="697018"/>
                </a:cubicBezTo>
                <a:cubicBezTo>
                  <a:pt x="1323777" y="694637"/>
                  <a:pt x="1320304" y="691263"/>
                  <a:pt x="1316534" y="686898"/>
                </a:cubicBezTo>
                <a:cubicBezTo>
                  <a:pt x="1312764" y="682532"/>
                  <a:pt x="1309192" y="677670"/>
                  <a:pt x="1305818" y="672312"/>
                </a:cubicBezTo>
                <a:cubicBezTo>
                  <a:pt x="1302445" y="666955"/>
                  <a:pt x="1299667" y="661200"/>
                  <a:pt x="1297484" y="655048"/>
                </a:cubicBezTo>
                <a:cubicBezTo>
                  <a:pt x="1295301" y="648897"/>
                  <a:pt x="1294210" y="642646"/>
                  <a:pt x="1294210" y="636296"/>
                </a:cubicBezTo>
                <a:cubicBezTo>
                  <a:pt x="1294210" y="621612"/>
                  <a:pt x="1296988" y="608019"/>
                  <a:pt x="1302544" y="595517"/>
                </a:cubicBezTo>
                <a:cubicBezTo>
                  <a:pt x="1308100" y="583016"/>
                  <a:pt x="1315542" y="572300"/>
                  <a:pt x="1324868" y="563370"/>
                </a:cubicBezTo>
                <a:cubicBezTo>
                  <a:pt x="1334195" y="554441"/>
                  <a:pt x="1344910" y="547396"/>
                  <a:pt x="1357015" y="542237"/>
                </a:cubicBezTo>
                <a:cubicBezTo>
                  <a:pt x="1369120" y="537077"/>
                  <a:pt x="1381721" y="534498"/>
                  <a:pt x="1394818" y="534498"/>
                </a:cubicBezTo>
                <a:cubicBezTo>
                  <a:pt x="1413471" y="534498"/>
                  <a:pt x="1430635" y="538069"/>
                  <a:pt x="1446312" y="545213"/>
                </a:cubicBezTo>
                <a:cubicBezTo>
                  <a:pt x="1461989" y="552357"/>
                  <a:pt x="1476078" y="562080"/>
                  <a:pt x="1488579" y="574383"/>
                </a:cubicBezTo>
                <a:cubicBezTo>
                  <a:pt x="1501081" y="586687"/>
                  <a:pt x="1512293" y="600875"/>
                  <a:pt x="1522214" y="616948"/>
                </a:cubicBezTo>
                <a:cubicBezTo>
                  <a:pt x="1532136" y="633022"/>
                  <a:pt x="1540768" y="649988"/>
                  <a:pt x="1548111" y="667848"/>
                </a:cubicBezTo>
                <a:cubicBezTo>
                  <a:pt x="1555453" y="685707"/>
                  <a:pt x="1561604" y="703765"/>
                  <a:pt x="1566565" y="722021"/>
                </a:cubicBezTo>
                <a:cubicBezTo>
                  <a:pt x="1571526" y="740277"/>
                  <a:pt x="1575396" y="757740"/>
                  <a:pt x="1578174" y="774408"/>
                </a:cubicBezTo>
                <a:lnTo>
                  <a:pt x="1553766" y="764288"/>
                </a:lnTo>
                <a:cubicBezTo>
                  <a:pt x="1545035" y="729363"/>
                  <a:pt x="1535113" y="700193"/>
                  <a:pt x="1524000" y="676777"/>
                </a:cubicBezTo>
                <a:cubicBezTo>
                  <a:pt x="1512888" y="653362"/>
                  <a:pt x="1501081" y="634609"/>
                  <a:pt x="1488579" y="620520"/>
                </a:cubicBezTo>
                <a:cubicBezTo>
                  <a:pt x="1476078" y="606431"/>
                  <a:pt x="1462882" y="596410"/>
                  <a:pt x="1448991" y="590457"/>
                </a:cubicBezTo>
                <a:cubicBezTo>
                  <a:pt x="1435100" y="584504"/>
                  <a:pt x="1420813" y="581527"/>
                  <a:pt x="1406129" y="581527"/>
                </a:cubicBezTo>
                <a:cubicBezTo>
                  <a:pt x="1397397" y="581527"/>
                  <a:pt x="1388170" y="583115"/>
                  <a:pt x="1378446" y="586290"/>
                </a:cubicBezTo>
                <a:cubicBezTo>
                  <a:pt x="1368723" y="589465"/>
                  <a:pt x="1359694" y="593930"/>
                  <a:pt x="1351360" y="599684"/>
                </a:cubicBezTo>
                <a:cubicBezTo>
                  <a:pt x="1343025" y="605439"/>
                  <a:pt x="1336080" y="611987"/>
                  <a:pt x="1330524" y="619330"/>
                </a:cubicBezTo>
                <a:cubicBezTo>
                  <a:pt x="1324967" y="626672"/>
                  <a:pt x="1322189" y="634510"/>
                  <a:pt x="1322189" y="642844"/>
                </a:cubicBezTo>
                <a:cubicBezTo>
                  <a:pt x="1322189" y="649591"/>
                  <a:pt x="1323578" y="654651"/>
                  <a:pt x="1326357" y="658025"/>
                </a:cubicBezTo>
                <a:cubicBezTo>
                  <a:pt x="1329135" y="661398"/>
                  <a:pt x="1334096" y="663879"/>
                  <a:pt x="1341239" y="665466"/>
                </a:cubicBezTo>
                <a:cubicBezTo>
                  <a:pt x="1344017" y="659116"/>
                  <a:pt x="1347887" y="652965"/>
                  <a:pt x="1352848" y="647012"/>
                </a:cubicBezTo>
                <a:cubicBezTo>
                  <a:pt x="1357809" y="641058"/>
                  <a:pt x="1365647" y="638082"/>
                  <a:pt x="1376363" y="638082"/>
                </a:cubicBezTo>
                <a:cubicBezTo>
                  <a:pt x="1390253" y="638082"/>
                  <a:pt x="1400572" y="642051"/>
                  <a:pt x="1407319" y="649988"/>
                </a:cubicBezTo>
                <a:cubicBezTo>
                  <a:pt x="1414066" y="657926"/>
                  <a:pt x="1417439" y="666260"/>
                  <a:pt x="1417439" y="674991"/>
                </a:cubicBezTo>
                <a:lnTo>
                  <a:pt x="1417439" y="678563"/>
                </a:lnTo>
                <a:cubicBezTo>
                  <a:pt x="1417439" y="682135"/>
                  <a:pt x="1416546" y="685905"/>
                  <a:pt x="1414761" y="689874"/>
                </a:cubicBezTo>
                <a:cubicBezTo>
                  <a:pt x="1412975" y="693843"/>
                  <a:pt x="1410494" y="697514"/>
                  <a:pt x="1407319" y="700887"/>
                </a:cubicBezTo>
                <a:cubicBezTo>
                  <a:pt x="1404144" y="704261"/>
                  <a:pt x="1400076" y="707138"/>
                  <a:pt x="1395115" y="709519"/>
                </a:cubicBezTo>
                <a:cubicBezTo>
                  <a:pt x="1390154" y="711901"/>
                  <a:pt x="1384499" y="713091"/>
                  <a:pt x="1378149" y="713091"/>
                </a:cubicBezTo>
                <a:cubicBezTo>
                  <a:pt x="1375767" y="713091"/>
                  <a:pt x="1373188" y="712893"/>
                  <a:pt x="1370410" y="712496"/>
                </a:cubicBezTo>
                <a:cubicBezTo>
                  <a:pt x="1367632" y="712099"/>
                  <a:pt x="1364655" y="711504"/>
                  <a:pt x="1361480" y="710710"/>
                </a:cubicBezTo>
                <a:cubicBezTo>
                  <a:pt x="1360686" y="710710"/>
                  <a:pt x="1359000" y="712099"/>
                  <a:pt x="1356420" y="714877"/>
                </a:cubicBezTo>
                <a:cubicBezTo>
                  <a:pt x="1353840" y="717655"/>
                  <a:pt x="1351261" y="721128"/>
                  <a:pt x="1348681" y="725295"/>
                </a:cubicBezTo>
                <a:cubicBezTo>
                  <a:pt x="1346101" y="729462"/>
                  <a:pt x="1343720" y="734026"/>
                  <a:pt x="1341537" y="738987"/>
                </a:cubicBezTo>
                <a:cubicBezTo>
                  <a:pt x="1339354" y="743948"/>
                  <a:pt x="1338263" y="748810"/>
                  <a:pt x="1338263" y="753572"/>
                </a:cubicBezTo>
                <a:cubicBezTo>
                  <a:pt x="1338263" y="766273"/>
                  <a:pt x="1342926" y="776194"/>
                  <a:pt x="1352253" y="783338"/>
                </a:cubicBezTo>
                <a:cubicBezTo>
                  <a:pt x="1361579" y="790482"/>
                  <a:pt x="1373188" y="794054"/>
                  <a:pt x="1387079" y="794054"/>
                </a:cubicBezTo>
                <a:cubicBezTo>
                  <a:pt x="1398588" y="794054"/>
                  <a:pt x="1409204" y="791176"/>
                  <a:pt x="1418928" y="785422"/>
                </a:cubicBezTo>
                <a:cubicBezTo>
                  <a:pt x="1428651" y="779667"/>
                  <a:pt x="1437283" y="772623"/>
                  <a:pt x="1444824" y="764288"/>
                </a:cubicBezTo>
                <a:cubicBezTo>
                  <a:pt x="1441252" y="761510"/>
                  <a:pt x="1437878" y="757839"/>
                  <a:pt x="1434704" y="753275"/>
                </a:cubicBezTo>
                <a:cubicBezTo>
                  <a:pt x="1431528" y="748711"/>
                  <a:pt x="1429941" y="742658"/>
                  <a:pt x="1429941" y="735118"/>
                </a:cubicBezTo>
                <a:cubicBezTo>
                  <a:pt x="1429941" y="723608"/>
                  <a:pt x="1434207" y="713687"/>
                  <a:pt x="1442740" y="705352"/>
                </a:cubicBezTo>
                <a:cubicBezTo>
                  <a:pt x="1451273" y="697018"/>
                  <a:pt x="1462088" y="692851"/>
                  <a:pt x="1475185" y="692851"/>
                </a:cubicBezTo>
                <a:cubicBezTo>
                  <a:pt x="1485503" y="692851"/>
                  <a:pt x="1493639" y="697018"/>
                  <a:pt x="1499593" y="705352"/>
                </a:cubicBezTo>
                <a:cubicBezTo>
                  <a:pt x="1505546" y="713687"/>
                  <a:pt x="1508522" y="722418"/>
                  <a:pt x="1508522" y="731546"/>
                </a:cubicBezTo>
                <a:cubicBezTo>
                  <a:pt x="1508522" y="740277"/>
                  <a:pt x="1506141" y="750199"/>
                  <a:pt x="1501379" y="761312"/>
                </a:cubicBezTo>
                <a:cubicBezTo>
                  <a:pt x="1496616" y="772424"/>
                  <a:pt x="1489671" y="782842"/>
                  <a:pt x="1480543" y="792565"/>
                </a:cubicBezTo>
                <a:cubicBezTo>
                  <a:pt x="1471414" y="802289"/>
                  <a:pt x="1460103" y="810425"/>
                  <a:pt x="1446610" y="816973"/>
                </a:cubicBezTo>
                <a:cubicBezTo>
                  <a:pt x="1433116" y="823522"/>
                  <a:pt x="1417638" y="826796"/>
                  <a:pt x="1400175" y="826796"/>
                </a:cubicBezTo>
                <a:close/>
                <a:moveTo>
                  <a:pt x="1955007" y="839298"/>
                </a:moveTo>
                <a:cubicBezTo>
                  <a:pt x="1939528" y="833344"/>
                  <a:pt x="1925340" y="826598"/>
                  <a:pt x="1912442" y="819057"/>
                </a:cubicBezTo>
                <a:cubicBezTo>
                  <a:pt x="1899543" y="811516"/>
                  <a:pt x="1888332" y="802983"/>
                  <a:pt x="1878807" y="793458"/>
                </a:cubicBezTo>
                <a:cubicBezTo>
                  <a:pt x="1869282" y="783933"/>
                  <a:pt x="1861840" y="773218"/>
                  <a:pt x="1856482" y="761312"/>
                </a:cubicBezTo>
                <a:cubicBezTo>
                  <a:pt x="1851125" y="749405"/>
                  <a:pt x="1848446" y="736110"/>
                  <a:pt x="1848446" y="721426"/>
                </a:cubicBezTo>
                <a:cubicBezTo>
                  <a:pt x="1848446" y="715076"/>
                  <a:pt x="1849041" y="707733"/>
                  <a:pt x="1850232" y="699399"/>
                </a:cubicBezTo>
                <a:cubicBezTo>
                  <a:pt x="1838325" y="690271"/>
                  <a:pt x="1828900" y="681242"/>
                  <a:pt x="1821954" y="672312"/>
                </a:cubicBezTo>
                <a:cubicBezTo>
                  <a:pt x="1815009" y="663383"/>
                  <a:pt x="1808560" y="654155"/>
                  <a:pt x="1802607" y="644630"/>
                </a:cubicBezTo>
                <a:lnTo>
                  <a:pt x="1802607" y="839298"/>
                </a:lnTo>
                <a:close/>
                <a:moveTo>
                  <a:pt x="97632" y="926213"/>
                </a:moveTo>
                <a:cubicBezTo>
                  <a:pt x="89694" y="921451"/>
                  <a:pt x="83642" y="914108"/>
                  <a:pt x="79475" y="904187"/>
                </a:cubicBezTo>
                <a:cubicBezTo>
                  <a:pt x="75307" y="894265"/>
                  <a:pt x="72232" y="885335"/>
                  <a:pt x="70247" y="877398"/>
                </a:cubicBezTo>
                <a:lnTo>
                  <a:pt x="67271" y="867873"/>
                </a:lnTo>
                <a:lnTo>
                  <a:pt x="22622" y="867873"/>
                </a:lnTo>
                <a:lnTo>
                  <a:pt x="0" y="839298"/>
                </a:lnTo>
                <a:lnTo>
                  <a:pt x="66675" y="839298"/>
                </a:lnTo>
                <a:lnTo>
                  <a:pt x="66675" y="529735"/>
                </a:lnTo>
                <a:lnTo>
                  <a:pt x="97632" y="558310"/>
                </a:lnTo>
                <a:lnTo>
                  <a:pt x="97632" y="792863"/>
                </a:lnTo>
                <a:cubicBezTo>
                  <a:pt x="97632" y="795641"/>
                  <a:pt x="98723" y="799412"/>
                  <a:pt x="100906" y="804174"/>
                </a:cubicBezTo>
                <a:cubicBezTo>
                  <a:pt x="103089" y="808937"/>
                  <a:pt x="105768" y="813699"/>
                  <a:pt x="108943" y="818462"/>
                </a:cubicBezTo>
                <a:cubicBezTo>
                  <a:pt x="112117" y="823224"/>
                  <a:pt x="115392" y="827590"/>
                  <a:pt x="118765" y="831558"/>
                </a:cubicBezTo>
                <a:cubicBezTo>
                  <a:pt x="122139" y="835527"/>
                  <a:pt x="125214" y="838107"/>
                  <a:pt x="127993" y="839298"/>
                </a:cubicBezTo>
                <a:lnTo>
                  <a:pt x="135136" y="839298"/>
                </a:lnTo>
                <a:lnTo>
                  <a:pt x="154186" y="839298"/>
                </a:lnTo>
                <a:lnTo>
                  <a:pt x="306586" y="839298"/>
                </a:lnTo>
                <a:lnTo>
                  <a:pt x="306586" y="742262"/>
                </a:lnTo>
                <a:cubicBezTo>
                  <a:pt x="306586" y="739880"/>
                  <a:pt x="305594" y="737995"/>
                  <a:pt x="303610" y="736606"/>
                </a:cubicBezTo>
                <a:cubicBezTo>
                  <a:pt x="301625" y="735217"/>
                  <a:pt x="300236" y="734523"/>
                  <a:pt x="299443" y="734523"/>
                </a:cubicBezTo>
                <a:cubicBezTo>
                  <a:pt x="298252" y="734523"/>
                  <a:pt x="294978" y="735713"/>
                  <a:pt x="289620" y="738094"/>
                </a:cubicBezTo>
                <a:cubicBezTo>
                  <a:pt x="284262" y="740476"/>
                  <a:pt x="278011" y="744147"/>
                  <a:pt x="270868" y="749108"/>
                </a:cubicBezTo>
                <a:cubicBezTo>
                  <a:pt x="263724" y="754069"/>
                  <a:pt x="256481" y="760220"/>
                  <a:pt x="249139" y="767562"/>
                </a:cubicBezTo>
                <a:cubicBezTo>
                  <a:pt x="241796" y="774905"/>
                  <a:pt x="235347" y="783537"/>
                  <a:pt x="229791" y="793458"/>
                </a:cubicBezTo>
                <a:cubicBezTo>
                  <a:pt x="212328" y="781155"/>
                  <a:pt x="200323" y="766273"/>
                  <a:pt x="193775" y="748810"/>
                </a:cubicBezTo>
                <a:cubicBezTo>
                  <a:pt x="187226" y="731347"/>
                  <a:pt x="183952" y="714282"/>
                  <a:pt x="183952" y="697613"/>
                </a:cubicBezTo>
                <a:cubicBezTo>
                  <a:pt x="183952" y="677373"/>
                  <a:pt x="187424" y="659712"/>
                  <a:pt x="194370" y="644630"/>
                </a:cubicBezTo>
                <a:cubicBezTo>
                  <a:pt x="201315" y="629549"/>
                  <a:pt x="210046" y="617048"/>
                  <a:pt x="220564" y="607126"/>
                </a:cubicBezTo>
                <a:cubicBezTo>
                  <a:pt x="231081" y="597204"/>
                  <a:pt x="242689" y="589862"/>
                  <a:pt x="255390" y="585099"/>
                </a:cubicBezTo>
                <a:cubicBezTo>
                  <a:pt x="268089" y="580337"/>
                  <a:pt x="279996" y="577955"/>
                  <a:pt x="291108" y="577955"/>
                </a:cubicBezTo>
                <a:cubicBezTo>
                  <a:pt x="314921" y="579543"/>
                  <a:pt x="335360" y="585893"/>
                  <a:pt x="352425" y="597005"/>
                </a:cubicBezTo>
                <a:cubicBezTo>
                  <a:pt x="369491" y="608118"/>
                  <a:pt x="384076" y="623794"/>
                  <a:pt x="396181" y="644035"/>
                </a:cubicBezTo>
                <a:cubicBezTo>
                  <a:pt x="408286" y="664276"/>
                  <a:pt x="418207" y="688981"/>
                  <a:pt x="425947" y="718151"/>
                </a:cubicBezTo>
                <a:cubicBezTo>
                  <a:pt x="433686" y="747322"/>
                  <a:pt x="440135" y="780560"/>
                  <a:pt x="445294" y="817866"/>
                </a:cubicBezTo>
                <a:lnTo>
                  <a:pt x="424458" y="804769"/>
                </a:lnTo>
                <a:cubicBezTo>
                  <a:pt x="419696" y="787307"/>
                  <a:pt x="414239" y="768158"/>
                  <a:pt x="408087" y="747322"/>
                </a:cubicBezTo>
                <a:cubicBezTo>
                  <a:pt x="401936" y="726486"/>
                  <a:pt x="393800" y="707039"/>
                  <a:pt x="383679" y="688981"/>
                </a:cubicBezTo>
                <a:cubicBezTo>
                  <a:pt x="373559" y="670923"/>
                  <a:pt x="361057" y="655842"/>
                  <a:pt x="346175" y="643737"/>
                </a:cubicBezTo>
                <a:cubicBezTo>
                  <a:pt x="331292" y="631633"/>
                  <a:pt x="312540" y="625580"/>
                  <a:pt x="289918" y="625580"/>
                </a:cubicBezTo>
                <a:cubicBezTo>
                  <a:pt x="281186" y="625580"/>
                  <a:pt x="271959" y="627168"/>
                  <a:pt x="262236" y="630343"/>
                </a:cubicBezTo>
                <a:cubicBezTo>
                  <a:pt x="252512" y="633518"/>
                  <a:pt x="243582" y="638181"/>
                  <a:pt x="235447" y="644333"/>
                </a:cubicBezTo>
                <a:cubicBezTo>
                  <a:pt x="227310" y="650484"/>
                  <a:pt x="220663" y="658025"/>
                  <a:pt x="215504" y="666955"/>
                </a:cubicBezTo>
                <a:cubicBezTo>
                  <a:pt x="210344" y="675884"/>
                  <a:pt x="207765" y="686104"/>
                  <a:pt x="207765" y="697613"/>
                </a:cubicBezTo>
                <a:cubicBezTo>
                  <a:pt x="207765" y="704360"/>
                  <a:pt x="208955" y="710710"/>
                  <a:pt x="211336" y="716663"/>
                </a:cubicBezTo>
                <a:cubicBezTo>
                  <a:pt x="213718" y="722616"/>
                  <a:pt x="217290" y="727776"/>
                  <a:pt x="222052" y="732141"/>
                </a:cubicBezTo>
                <a:cubicBezTo>
                  <a:pt x="227211" y="726585"/>
                  <a:pt x="233065" y="721426"/>
                  <a:pt x="239614" y="716663"/>
                </a:cubicBezTo>
                <a:cubicBezTo>
                  <a:pt x="246162" y="711901"/>
                  <a:pt x="252810" y="707932"/>
                  <a:pt x="259557" y="704757"/>
                </a:cubicBezTo>
                <a:cubicBezTo>
                  <a:pt x="266303" y="701582"/>
                  <a:pt x="272852" y="699101"/>
                  <a:pt x="279202" y="697315"/>
                </a:cubicBezTo>
                <a:cubicBezTo>
                  <a:pt x="285552" y="695530"/>
                  <a:pt x="291108" y="694637"/>
                  <a:pt x="295871" y="694637"/>
                </a:cubicBezTo>
                <a:cubicBezTo>
                  <a:pt x="303808" y="694637"/>
                  <a:pt x="310357" y="696720"/>
                  <a:pt x="315516" y="700887"/>
                </a:cubicBezTo>
                <a:cubicBezTo>
                  <a:pt x="320675" y="705055"/>
                  <a:pt x="324942" y="709817"/>
                  <a:pt x="328315" y="715175"/>
                </a:cubicBezTo>
                <a:cubicBezTo>
                  <a:pt x="331689" y="720533"/>
                  <a:pt x="334070" y="725890"/>
                  <a:pt x="335459" y="731248"/>
                </a:cubicBezTo>
                <a:cubicBezTo>
                  <a:pt x="336848" y="736606"/>
                  <a:pt x="337543" y="740277"/>
                  <a:pt x="337543" y="742262"/>
                </a:cubicBezTo>
                <a:lnTo>
                  <a:pt x="337543" y="839298"/>
                </a:lnTo>
                <a:lnTo>
                  <a:pt x="457200" y="839298"/>
                </a:lnTo>
                <a:lnTo>
                  <a:pt x="461963" y="839298"/>
                </a:lnTo>
                <a:lnTo>
                  <a:pt x="680443" y="839298"/>
                </a:lnTo>
                <a:lnTo>
                  <a:pt x="680443" y="834535"/>
                </a:lnTo>
                <a:cubicBezTo>
                  <a:pt x="672902" y="823423"/>
                  <a:pt x="664072" y="815287"/>
                  <a:pt x="653951" y="810127"/>
                </a:cubicBezTo>
                <a:cubicBezTo>
                  <a:pt x="643831" y="804968"/>
                  <a:pt x="633016" y="802388"/>
                  <a:pt x="621507" y="802388"/>
                </a:cubicBezTo>
                <a:cubicBezTo>
                  <a:pt x="619522" y="802388"/>
                  <a:pt x="617340" y="802487"/>
                  <a:pt x="614958" y="802686"/>
                </a:cubicBezTo>
                <a:cubicBezTo>
                  <a:pt x="612577" y="802884"/>
                  <a:pt x="610196" y="802983"/>
                  <a:pt x="607815" y="802983"/>
                </a:cubicBezTo>
                <a:cubicBezTo>
                  <a:pt x="605433" y="803380"/>
                  <a:pt x="602854" y="803579"/>
                  <a:pt x="600075" y="803579"/>
                </a:cubicBezTo>
                <a:cubicBezTo>
                  <a:pt x="597297" y="803579"/>
                  <a:pt x="594718" y="803579"/>
                  <a:pt x="592336" y="803579"/>
                </a:cubicBezTo>
                <a:cubicBezTo>
                  <a:pt x="580033" y="803579"/>
                  <a:pt x="567730" y="801991"/>
                  <a:pt x="555427" y="798816"/>
                </a:cubicBezTo>
                <a:cubicBezTo>
                  <a:pt x="543124" y="795641"/>
                  <a:pt x="531218" y="788696"/>
                  <a:pt x="519708" y="777980"/>
                </a:cubicBezTo>
                <a:cubicBezTo>
                  <a:pt x="509786" y="768852"/>
                  <a:pt x="503040" y="758335"/>
                  <a:pt x="499468" y="746429"/>
                </a:cubicBezTo>
                <a:cubicBezTo>
                  <a:pt x="495896" y="734523"/>
                  <a:pt x="494110" y="723807"/>
                  <a:pt x="494110" y="714282"/>
                </a:cubicBezTo>
                <a:cubicBezTo>
                  <a:pt x="494110" y="701582"/>
                  <a:pt x="496293" y="689378"/>
                  <a:pt x="500658" y="677670"/>
                </a:cubicBezTo>
                <a:cubicBezTo>
                  <a:pt x="505024" y="665962"/>
                  <a:pt x="511374" y="655346"/>
                  <a:pt x="519708" y="645821"/>
                </a:cubicBezTo>
                <a:cubicBezTo>
                  <a:pt x="526852" y="639074"/>
                  <a:pt x="535484" y="633220"/>
                  <a:pt x="545604" y="628259"/>
                </a:cubicBezTo>
                <a:cubicBezTo>
                  <a:pt x="555725" y="623298"/>
                  <a:pt x="565746" y="619230"/>
                  <a:pt x="575668" y="616055"/>
                </a:cubicBezTo>
                <a:lnTo>
                  <a:pt x="576263" y="616055"/>
                </a:lnTo>
                <a:cubicBezTo>
                  <a:pt x="565150" y="609308"/>
                  <a:pt x="553839" y="601669"/>
                  <a:pt x="542330" y="593136"/>
                </a:cubicBezTo>
                <a:cubicBezTo>
                  <a:pt x="530821" y="584603"/>
                  <a:pt x="519510" y="575673"/>
                  <a:pt x="508397" y="566347"/>
                </a:cubicBezTo>
                <a:cubicBezTo>
                  <a:pt x="497285" y="557020"/>
                  <a:pt x="486668" y="547594"/>
                  <a:pt x="476548" y="538069"/>
                </a:cubicBezTo>
                <a:cubicBezTo>
                  <a:pt x="466428" y="528544"/>
                  <a:pt x="457200" y="519416"/>
                  <a:pt x="448866" y="510685"/>
                </a:cubicBezTo>
                <a:lnTo>
                  <a:pt x="448866" y="484491"/>
                </a:lnTo>
                <a:cubicBezTo>
                  <a:pt x="477044" y="510288"/>
                  <a:pt x="507207" y="533307"/>
                  <a:pt x="539354" y="553548"/>
                </a:cubicBezTo>
                <a:lnTo>
                  <a:pt x="538758" y="553548"/>
                </a:lnTo>
                <a:lnTo>
                  <a:pt x="564357" y="567240"/>
                </a:lnTo>
                <a:cubicBezTo>
                  <a:pt x="578247" y="574780"/>
                  <a:pt x="592932" y="580833"/>
                  <a:pt x="608410" y="585397"/>
                </a:cubicBezTo>
                <a:cubicBezTo>
                  <a:pt x="623888" y="589961"/>
                  <a:pt x="639564" y="594029"/>
                  <a:pt x="655440" y="597601"/>
                </a:cubicBezTo>
                <a:lnTo>
                  <a:pt x="695921" y="652965"/>
                </a:lnTo>
                <a:cubicBezTo>
                  <a:pt x="685999" y="650980"/>
                  <a:pt x="677069" y="649492"/>
                  <a:pt x="669132" y="648500"/>
                </a:cubicBezTo>
                <a:cubicBezTo>
                  <a:pt x="661194" y="647508"/>
                  <a:pt x="653654" y="647012"/>
                  <a:pt x="646510" y="647012"/>
                </a:cubicBezTo>
                <a:cubicBezTo>
                  <a:pt x="604044" y="647012"/>
                  <a:pt x="572493" y="654056"/>
                  <a:pt x="551855" y="668145"/>
                </a:cubicBezTo>
                <a:cubicBezTo>
                  <a:pt x="531218" y="682234"/>
                  <a:pt x="520899" y="700590"/>
                  <a:pt x="520899" y="723212"/>
                </a:cubicBezTo>
                <a:cubicBezTo>
                  <a:pt x="520899" y="735912"/>
                  <a:pt x="525364" y="745734"/>
                  <a:pt x="534293" y="752680"/>
                </a:cubicBezTo>
                <a:cubicBezTo>
                  <a:pt x="543223" y="759625"/>
                  <a:pt x="553046" y="763097"/>
                  <a:pt x="563761" y="763097"/>
                </a:cubicBezTo>
                <a:lnTo>
                  <a:pt x="567333" y="763097"/>
                </a:lnTo>
                <a:lnTo>
                  <a:pt x="567333" y="760716"/>
                </a:lnTo>
                <a:cubicBezTo>
                  <a:pt x="567333" y="748413"/>
                  <a:pt x="570905" y="736904"/>
                  <a:pt x="578049" y="726188"/>
                </a:cubicBezTo>
                <a:cubicBezTo>
                  <a:pt x="585193" y="715473"/>
                  <a:pt x="593725" y="706245"/>
                  <a:pt x="603647" y="698506"/>
                </a:cubicBezTo>
                <a:cubicBezTo>
                  <a:pt x="613569" y="690767"/>
                  <a:pt x="623789" y="684615"/>
                  <a:pt x="634306" y="680051"/>
                </a:cubicBezTo>
                <a:cubicBezTo>
                  <a:pt x="644823" y="675487"/>
                  <a:pt x="653455" y="673205"/>
                  <a:pt x="660202" y="673205"/>
                </a:cubicBezTo>
                <a:cubicBezTo>
                  <a:pt x="672902" y="673205"/>
                  <a:pt x="683816" y="677273"/>
                  <a:pt x="692944" y="685409"/>
                </a:cubicBezTo>
                <a:cubicBezTo>
                  <a:pt x="702072" y="693545"/>
                  <a:pt x="708422" y="705154"/>
                  <a:pt x="711994" y="720235"/>
                </a:cubicBezTo>
                <a:lnTo>
                  <a:pt x="711994" y="839298"/>
                </a:lnTo>
                <a:lnTo>
                  <a:pt x="738783" y="839298"/>
                </a:lnTo>
                <a:lnTo>
                  <a:pt x="758429" y="867873"/>
                </a:lnTo>
                <a:lnTo>
                  <a:pt x="481608" y="867873"/>
                </a:lnTo>
                <a:lnTo>
                  <a:pt x="478036" y="867873"/>
                </a:lnTo>
                <a:lnTo>
                  <a:pt x="176808" y="867873"/>
                </a:lnTo>
                <a:lnTo>
                  <a:pt x="153591" y="867873"/>
                </a:lnTo>
                <a:lnTo>
                  <a:pt x="123230" y="867873"/>
                </a:lnTo>
                <a:cubicBezTo>
                  <a:pt x="115689" y="862316"/>
                  <a:pt x="110034" y="857951"/>
                  <a:pt x="106264" y="854776"/>
                </a:cubicBezTo>
                <a:cubicBezTo>
                  <a:pt x="102493" y="851601"/>
                  <a:pt x="99616" y="847830"/>
                  <a:pt x="97632" y="843465"/>
                </a:cubicBezTo>
                <a:close/>
                <a:moveTo>
                  <a:pt x="1563291" y="999437"/>
                </a:moveTo>
                <a:cubicBezTo>
                  <a:pt x="1547416" y="999437"/>
                  <a:pt x="1532632" y="997750"/>
                  <a:pt x="1518940" y="994376"/>
                </a:cubicBezTo>
                <a:cubicBezTo>
                  <a:pt x="1505248" y="991003"/>
                  <a:pt x="1491854" y="986042"/>
                  <a:pt x="1478757" y="979494"/>
                </a:cubicBezTo>
                <a:cubicBezTo>
                  <a:pt x="1465660" y="972945"/>
                  <a:pt x="1452464" y="965107"/>
                  <a:pt x="1439168" y="955979"/>
                </a:cubicBezTo>
                <a:cubicBezTo>
                  <a:pt x="1425873" y="946851"/>
                  <a:pt x="1411288" y="936333"/>
                  <a:pt x="1395413" y="924427"/>
                </a:cubicBezTo>
                <a:lnTo>
                  <a:pt x="1395413" y="900019"/>
                </a:lnTo>
                <a:cubicBezTo>
                  <a:pt x="1408113" y="908354"/>
                  <a:pt x="1420515" y="916192"/>
                  <a:pt x="1432620" y="923534"/>
                </a:cubicBezTo>
                <a:cubicBezTo>
                  <a:pt x="1444725" y="930876"/>
                  <a:pt x="1457028" y="937425"/>
                  <a:pt x="1469529" y="943180"/>
                </a:cubicBezTo>
                <a:cubicBezTo>
                  <a:pt x="1482031" y="948934"/>
                  <a:pt x="1494731" y="953399"/>
                  <a:pt x="1507629" y="956574"/>
                </a:cubicBezTo>
                <a:cubicBezTo>
                  <a:pt x="1520528" y="959749"/>
                  <a:pt x="1533922" y="961337"/>
                  <a:pt x="1547813" y="961337"/>
                </a:cubicBezTo>
                <a:cubicBezTo>
                  <a:pt x="1572816" y="961337"/>
                  <a:pt x="1595736" y="955979"/>
                  <a:pt x="1616571" y="945263"/>
                </a:cubicBezTo>
                <a:cubicBezTo>
                  <a:pt x="1637407" y="934548"/>
                  <a:pt x="1656755" y="917879"/>
                  <a:pt x="1674614" y="895257"/>
                </a:cubicBezTo>
                <a:lnTo>
                  <a:pt x="1656160" y="867873"/>
                </a:lnTo>
                <a:lnTo>
                  <a:pt x="1604963" y="867873"/>
                </a:lnTo>
                <a:lnTo>
                  <a:pt x="1599010" y="867873"/>
                </a:lnTo>
                <a:lnTo>
                  <a:pt x="1177528" y="867873"/>
                </a:lnTo>
                <a:lnTo>
                  <a:pt x="1170980" y="867873"/>
                </a:lnTo>
                <a:lnTo>
                  <a:pt x="903089" y="867873"/>
                </a:lnTo>
                <a:lnTo>
                  <a:pt x="879872" y="839298"/>
                </a:lnTo>
                <a:lnTo>
                  <a:pt x="931664" y="839298"/>
                </a:lnTo>
                <a:lnTo>
                  <a:pt x="931664" y="528544"/>
                </a:lnTo>
                <a:lnTo>
                  <a:pt x="948929" y="544618"/>
                </a:lnTo>
                <a:cubicBezTo>
                  <a:pt x="962819" y="588671"/>
                  <a:pt x="983655" y="621413"/>
                  <a:pt x="1011436" y="642844"/>
                </a:cubicBezTo>
                <a:cubicBezTo>
                  <a:pt x="1039217" y="664276"/>
                  <a:pt x="1071166" y="677769"/>
                  <a:pt x="1107282" y="683326"/>
                </a:cubicBezTo>
                <a:lnTo>
                  <a:pt x="1141214" y="724997"/>
                </a:lnTo>
                <a:lnTo>
                  <a:pt x="963216" y="822629"/>
                </a:lnTo>
                <a:lnTo>
                  <a:pt x="963216" y="839298"/>
                </a:lnTo>
                <a:lnTo>
                  <a:pt x="1148358" y="839298"/>
                </a:lnTo>
                <a:lnTo>
                  <a:pt x="1157883" y="839298"/>
                </a:lnTo>
                <a:lnTo>
                  <a:pt x="1576983" y="839298"/>
                </a:lnTo>
                <a:lnTo>
                  <a:pt x="1585318" y="839298"/>
                </a:lnTo>
                <a:lnTo>
                  <a:pt x="1650207" y="839298"/>
                </a:lnTo>
                <a:lnTo>
                  <a:pt x="1650207" y="529735"/>
                </a:lnTo>
                <a:lnTo>
                  <a:pt x="1681163" y="558310"/>
                </a:lnTo>
                <a:lnTo>
                  <a:pt x="1681163" y="839298"/>
                </a:lnTo>
                <a:lnTo>
                  <a:pt x="1721644" y="839298"/>
                </a:lnTo>
                <a:lnTo>
                  <a:pt x="1728788" y="839298"/>
                </a:lnTo>
                <a:lnTo>
                  <a:pt x="1771055" y="839298"/>
                </a:lnTo>
                <a:lnTo>
                  <a:pt x="1771055" y="502351"/>
                </a:lnTo>
                <a:cubicBezTo>
                  <a:pt x="1761927" y="497985"/>
                  <a:pt x="1751013" y="491734"/>
                  <a:pt x="1738313" y="483598"/>
                </a:cubicBezTo>
                <a:cubicBezTo>
                  <a:pt x="1725613" y="475462"/>
                  <a:pt x="1711723" y="463060"/>
                  <a:pt x="1696641" y="446391"/>
                </a:cubicBezTo>
                <a:cubicBezTo>
                  <a:pt x="1693070" y="441232"/>
                  <a:pt x="1690688" y="437065"/>
                  <a:pt x="1689498" y="433890"/>
                </a:cubicBezTo>
                <a:cubicBezTo>
                  <a:pt x="1688307" y="430715"/>
                  <a:pt x="1687712" y="426548"/>
                  <a:pt x="1687712" y="421388"/>
                </a:cubicBezTo>
                <a:lnTo>
                  <a:pt x="1687712" y="411863"/>
                </a:lnTo>
                <a:cubicBezTo>
                  <a:pt x="1709937" y="428532"/>
                  <a:pt x="1727895" y="441629"/>
                  <a:pt x="1741587" y="451154"/>
                </a:cubicBezTo>
                <a:cubicBezTo>
                  <a:pt x="1755280" y="460679"/>
                  <a:pt x="1766690" y="468219"/>
                  <a:pt x="1775818" y="473776"/>
                </a:cubicBezTo>
                <a:cubicBezTo>
                  <a:pt x="1777405" y="467029"/>
                  <a:pt x="1779787" y="460282"/>
                  <a:pt x="1782962" y="453535"/>
                </a:cubicBezTo>
                <a:cubicBezTo>
                  <a:pt x="1786137" y="446788"/>
                  <a:pt x="1790602" y="440537"/>
                  <a:pt x="1796356" y="434783"/>
                </a:cubicBezTo>
                <a:cubicBezTo>
                  <a:pt x="1802111" y="429028"/>
                  <a:pt x="1809056" y="424166"/>
                  <a:pt x="1817192" y="420198"/>
                </a:cubicBezTo>
                <a:cubicBezTo>
                  <a:pt x="1825328" y="416229"/>
                  <a:pt x="1834952" y="413848"/>
                  <a:pt x="1846065" y="413054"/>
                </a:cubicBezTo>
                <a:lnTo>
                  <a:pt x="1848446" y="413054"/>
                </a:lnTo>
                <a:cubicBezTo>
                  <a:pt x="1853605" y="413054"/>
                  <a:pt x="1859559" y="413848"/>
                  <a:pt x="1866305" y="415435"/>
                </a:cubicBezTo>
                <a:cubicBezTo>
                  <a:pt x="1873052" y="417023"/>
                  <a:pt x="1879402" y="419801"/>
                  <a:pt x="1885355" y="423769"/>
                </a:cubicBezTo>
                <a:cubicBezTo>
                  <a:pt x="1891309" y="427738"/>
                  <a:pt x="1896270" y="432798"/>
                  <a:pt x="1900238" y="438950"/>
                </a:cubicBezTo>
                <a:cubicBezTo>
                  <a:pt x="1904207" y="445101"/>
                  <a:pt x="1906191" y="452940"/>
                  <a:pt x="1906191" y="462465"/>
                </a:cubicBezTo>
                <a:cubicBezTo>
                  <a:pt x="1906191" y="468418"/>
                  <a:pt x="1904405" y="474569"/>
                  <a:pt x="1900834" y="480919"/>
                </a:cubicBezTo>
                <a:cubicBezTo>
                  <a:pt x="1897262" y="487269"/>
                  <a:pt x="1892003" y="492925"/>
                  <a:pt x="1885058" y="497886"/>
                </a:cubicBezTo>
                <a:cubicBezTo>
                  <a:pt x="1878112" y="502847"/>
                  <a:pt x="1869877" y="507014"/>
                  <a:pt x="1860352" y="510387"/>
                </a:cubicBezTo>
                <a:cubicBezTo>
                  <a:pt x="1850827" y="513761"/>
                  <a:pt x="1840111" y="515448"/>
                  <a:pt x="1828205" y="515448"/>
                </a:cubicBezTo>
                <a:cubicBezTo>
                  <a:pt x="1824633" y="515448"/>
                  <a:pt x="1821359" y="515348"/>
                  <a:pt x="1818382" y="515150"/>
                </a:cubicBezTo>
                <a:cubicBezTo>
                  <a:pt x="1815406" y="514951"/>
                  <a:pt x="1812727" y="514654"/>
                  <a:pt x="1810346" y="514257"/>
                </a:cubicBezTo>
                <a:cubicBezTo>
                  <a:pt x="1809552" y="514257"/>
                  <a:pt x="1808957" y="514158"/>
                  <a:pt x="1808560" y="513959"/>
                </a:cubicBezTo>
                <a:cubicBezTo>
                  <a:pt x="1808163" y="513761"/>
                  <a:pt x="1807568" y="513662"/>
                  <a:pt x="1806774" y="513662"/>
                </a:cubicBezTo>
                <a:lnTo>
                  <a:pt x="1802607" y="513066"/>
                </a:lnTo>
                <a:lnTo>
                  <a:pt x="1802607" y="595815"/>
                </a:lnTo>
                <a:lnTo>
                  <a:pt x="1811536" y="613674"/>
                </a:lnTo>
                <a:cubicBezTo>
                  <a:pt x="1817886" y="625580"/>
                  <a:pt x="1825228" y="636395"/>
                  <a:pt x="1833563" y="646119"/>
                </a:cubicBezTo>
                <a:cubicBezTo>
                  <a:pt x="1841897" y="655842"/>
                  <a:pt x="1851025" y="662688"/>
                  <a:pt x="1860947" y="666657"/>
                </a:cubicBezTo>
                <a:cubicBezTo>
                  <a:pt x="1862535" y="659513"/>
                  <a:pt x="1865313" y="652965"/>
                  <a:pt x="1869282" y="647012"/>
                </a:cubicBezTo>
                <a:cubicBezTo>
                  <a:pt x="1873250" y="641058"/>
                  <a:pt x="1877914" y="635998"/>
                  <a:pt x="1883271" y="631831"/>
                </a:cubicBezTo>
                <a:cubicBezTo>
                  <a:pt x="1888629" y="627664"/>
                  <a:pt x="1894384" y="624489"/>
                  <a:pt x="1900535" y="622306"/>
                </a:cubicBezTo>
                <a:cubicBezTo>
                  <a:pt x="1906687" y="620123"/>
                  <a:pt x="1912541" y="619032"/>
                  <a:pt x="1918097" y="619032"/>
                </a:cubicBezTo>
                <a:cubicBezTo>
                  <a:pt x="1932782" y="619032"/>
                  <a:pt x="1945283" y="623794"/>
                  <a:pt x="1955602" y="633319"/>
                </a:cubicBezTo>
                <a:cubicBezTo>
                  <a:pt x="1965921" y="642844"/>
                  <a:pt x="1971080" y="654155"/>
                  <a:pt x="1971080" y="667252"/>
                </a:cubicBezTo>
                <a:cubicBezTo>
                  <a:pt x="1971080" y="672412"/>
                  <a:pt x="1969989" y="678166"/>
                  <a:pt x="1967806" y="684516"/>
                </a:cubicBezTo>
                <a:cubicBezTo>
                  <a:pt x="1965623" y="690866"/>
                  <a:pt x="1962051" y="696720"/>
                  <a:pt x="1957090" y="702078"/>
                </a:cubicBezTo>
                <a:cubicBezTo>
                  <a:pt x="1952129" y="707436"/>
                  <a:pt x="1945878" y="712000"/>
                  <a:pt x="1938338" y="715770"/>
                </a:cubicBezTo>
                <a:cubicBezTo>
                  <a:pt x="1930797" y="719540"/>
                  <a:pt x="1921669" y="721426"/>
                  <a:pt x="1910953" y="721426"/>
                </a:cubicBezTo>
                <a:cubicBezTo>
                  <a:pt x="1906588" y="721426"/>
                  <a:pt x="1902321" y="721227"/>
                  <a:pt x="1898154" y="720830"/>
                </a:cubicBezTo>
                <a:cubicBezTo>
                  <a:pt x="1893987" y="720433"/>
                  <a:pt x="1889721" y="719640"/>
                  <a:pt x="1885355" y="718449"/>
                </a:cubicBezTo>
                <a:cubicBezTo>
                  <a:pt x="1883768" y="719640"/>
                  <a:pt x="1882577" y="721822"/>
                  <a:pt x="1881783" y="724997"/>
                </a:cubicBezTo>
                <a:cubicBezTo>
                  <a:pt x="1880989" y="728173"/>
                  <a:pt x="1880592" y="731744"/>
                  <a:pt x="1880592" y="735713"/>
                </a:cubicBezTo>
                <a:cubicBezTo>
                  <a:pt x="1880592" y="748016"/>
                  <a:pt x="1883867" y="758236"/>
                  <a:pt x="1890415" y="766372"/>
                </a:cubicBezTo>
                <a:cubicBezTo>
                  <a:pt x="1896964" y="774508"/>
                  <a:pt x="1905199" y="781155"/>
                  <a:pt x="1915121" y="786315"/>
                </a:cubicBezTo>
                <a:cubicBezTo>
                  <a:pt x="1925042" y="791474"/>
                  <a:pt x="1935758" y="795542"/>
                  <a:pt x="1947267" y="798519"/>
                </a:cubicBezTo>
                <a:cubicBezTo>
                  <a:pt x="1958777" y="801495"/>
                  <a:pt x="1969493" y="803976"/>
                  <a:pt x="1979414" y="805960"/>
                </a:cubicBezTo>
                <a:cubicBezTo>
                  <a:pt x="1984971" y="807151"/>
                  <a:pt x="1990428" y="808242"/>
                  <a:pt x="1995785" y="809234"/>
                </a:cubicBezTo>
                <a:cubicBezTo>
                  <a:pt x="2001143" y="810226"/>
                  <a:pt x="2006005" y="811516"/>
                  <a:pt x="2010371" y="813104"/>
                </a:cubicBezTo>
                <a:lnTo>
                  <a:pt x="2019896" y="839298"/>
                </a:lnTo>
                <a:lnTo>
                  <a:pt x="2024063" y="839298"/>
                </a:lnTo>
                <a:lnTo>
                  <a:pt x="2043708" y="867873"/>
                </a:lnTo>
                <a:lnTo>
                  <a:pt x="1748433" y="867873"/>
                </a:lnTo>
                <a:lnTo>
                  <a:pt x="1744266" y="867873"/>
                </a:lnTo>
                <a:lnTo>
                  <a:pt x="1682353" y="867873"/>
                </a:lnTo>
                <a:lnTo>
                  <a:pt x="1718072" y="913116"/>
                </a:lnTo>
                <a:cubicBezTo>
                  <a:pt x="1706563" y="928991"/>
                  <a:pt x="1695053" y="942386"/>
                  <a:pt x="1683544" y="953300"/>
                </a:cubicBezTo>
                <a:cubicBezTo>
                  <a:pt x="1672035" y="964214"/>
                  <a:pt x="1660029" y="973144"/>
                  <a:pt x="1647528" y="980089"/>
                </a:cubicBezTo>
                <a:cubicBezTo>
                  <a:pt x="1635026" y="987034"/>
                  <a:pt x="1621830" y="991995"/>
                  <a:pt x="1607939" y="994972"/>
                </a:cubicBezTo>
                <a:cubicBezTo>
                  <a:pt x="1594049" y="997948"/>
                  <a:pt x="1579166" y="999437"/>
                  <a:pt x="1563291" y="99943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</p:pic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25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81200" y="3793614"/>
            <a:ext cx="8595360" cy="6093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ছন্দে প্রমিত উচ্চারণে কবিতাংশটুকু আবৃত্তি করতে পারবে। </a:t>
            </a:r>
            <a:endParaRPr lang="en-US" sz="336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736745"/>
            <a:ext cx="8595360" cy="6093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 ব্যবহৃত </a:t>
            </a:r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বিপরীত শব্দ  লিখতে 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5524702"/>
            <a:ext cx="8595360" cy="609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সম্পর্কিত প্রশ্নের উত্তর শুদ্ধভাবে লিখতে পারবে।</a:t>
            </a:r>
            <a:endParaRPr lang="en-US" sz="336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Super Mar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8485" r="11438"/>
          <a:stretch/>
        </p:blipFill>
        <p:spPr>
          <a:xfrm>
            <a:off x="4160519" y="899159"/>
            <a:ext cx="3870961" cy="1234441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3169084" y="762655"/>
            <a:ext cx="5943600" cy="1607835"/>
          </a:xfrm>
          <a:custGeom>
            <a:avLst/>
            <a:gdLst/>
            <a:ahLst/>
            <a:cxnLst/>
            <a:rect l="l" t="t" r="r" b="b"/>
            <a:pathLst>
              <a:path w="5943600" h="1607835">
                <a:moveTo>
                  <a:pt x="2322343" y="592962"/>
                </a:moveTo>
                <a:lnTo>
                  <a:pt x="2322194" y="593584"/>
                </a:lnTo>
                <a:cubicBezTo>
                  <a:pt x="2319858" y="593584"/>
                  <a:pt x="2318824" y="593718"/>
                  <a:pt x="2319093" y="593987"/>
                </a:cubicBezTo>
                <a:cubicBezTo>
                  <a:pt x="2319361" y="594256"/>
                  <a:pt x="2318732" y="594390"/>
                  <a:pt x="2317206" y="594390"/>
                </a:cubicBezTo>
                <a:close/>
                <a:moveTo>
                  <a:pt x="2977253" y="524813"/>
                </a:moveTo>
                <a:lnTo>
                  <a:pt x="3007514" y="579656"/>
                </a:lnTo>
                <a:lnTo>
                  <a:pt x="3012835" y="579656"/>
                </a:lnTo>
                <a:lnTo>
                  <a:pt x="3019038" y="602588"/>
                </a:lnTo>
                <a:cubicBezTo>
                  <a:pt x="3046297" y="606877"/>
                  <a:pt x="3067465" y="611081"/>
                  <a:pt x="3082540" y="615199"/>
                </a:cubicBezTo>
                <a:cubicBezTo>
                  <a:pt x="3097615" y="619317"/>
                  <a:pt x="3110345" y="624039"/>
                  <a:pt x="3120730" y="629364"/>
                </a:cubicBezTo>
                <a:cubicBezTo>
                  <a:pt x="3131116" y="634689"/>
                  <a:pt x="3140028" y="640949"/>
                  <a:pt x="3147468" y="648146"/>
                </a:cubicBezTo>
                <a:cubicBezTo>
                  <a:pt x="3154907" y="655342"/>
                  <a:pt x="3162106" y="662019"/>
                  <a:pt x="3169063" y="668175"/>
                </a:cubicBezTo>
                <a:lnTo>
                  <a:pt x="3037442" y="760556"/>
                </a:lnTo>
                <a:lnTo>
                  <a:pt x="3095918" y="841747"/>
                </a:lnTo>
                <a:cubicBezTo>
                  <a:pt x="3124857" y="844023"/>
                  <a:pt x="3149260" y="848905"/>
                  <a:pt x="3169127" y="856391"/>
                </a:cubicBezTo>
                <a:cubicBezTo>
                  <a:pt x="3188994" y="863878"/>
                  <a:pt x="3206453" y="873366"/>
                  <a:pt x="3221502" y="884855"/>
                </a:cubicBezTo>
                <a:cubicBezTo>
                  <a:pt x="3236551" y="896345"/>
                  <a:pt x="3249840" y="909828"/>
                  <a:pt x="3261368" y="925303"/>
                </a:cubicBezTo>
                <a:cubicBezTo>
                  <a:pt x="3272896" y="940779"/>
                  <a:pt x="3283695" y="957751"/>
                  <a:pt x="3293765" y="976220"/>
                </a:cubicBezTo>
                <a:lnTo>
                  <a:pt x="3334757" y="995482"/>
                </a:lnTo>
                <a:lnTo>
                  <a:pt x="3334757" y="665604"/>
                </a:lnTo>
                <a:lnTo>
                  <a:pt x="3364890" y="665604"/>
                </a:lnTo>
                <a:cubicBezTo>
                  <a:pt x="3370227" y="665604"/>
                  <a:pt x="3376040" y="666772"/>
                  <a:pt x="3382329" y="669109"/>
                </a:cubicBezTo>
                <a:cubicBezTo>
                  <a:pt x="3388617" y="671445"/>
                  <a:pt x="3394213" y="674610"/>
                  <a:pt x="3399116" y="678605"/>
                </a:cubicBezTo>
                <a:cubicBezTo>
                  <a:pt x="3404018" y="682600"/>
                  <a:pt x="3408024" y="687161"/>
                  <a:pt x="3411132" y="692290"/>
                </a:cubicBezTo>
                <a:cubicBezTo>
                  <a:pt x="3414240" y="697419"/>
                  <a:pt x="3415794" y="702648"/>
                  <a:pt x="3415794" y="707977"/>
                </a:cubicBezTo>
                <a:lnTo>
                  <a:pt x="3415300" y="711605"/>
                </a:lnTo>
                <a:lnTo>
                  <a:pt x="3413789" y="709427"/>
                </a:lnTo>
                <a:cubicBezTo>
                  <a:pt x="3412081" y="708198"/>
                  <a:pt x="3409778" y="707342"/>
                  <a:pt x="3406879" y="706858"/>
                </a:cubicBezTo>
                <a:cubicBezTo>
                  <a:pt x="3401081" y="705890"/>
                  <a:pt x="3395833" y="705406"/>
                  <a:pt x="3391135" y="705406"/>
                </a:cubicBezTo>
                <a:cubicBezTo>
                  <a:pt x="3375804" y="705406"/>
                  <a:pt x="3363666" y="710689"/>
                  <a:pt x="3354722" y="721253"/>
                </a:cubicBezTo>
                <a:cubicBezTo>
                  <a:pt x="3345777" y="731817"/>
                  <a:pt x="3341305" y="743175"/>
                  <a:pt x="3341305" y="755325"/>
                </a:cubicBezTo>
                <a:cubicBezTo>
                  <a:pt x="3341305" y="760953"/>
                  <a:pt x="3342226" y="767162"/>
                  <a:pt x="3344068" y="773954"/>
                </a:cubicBezTo>
                <a:cubicBezTo>
                  <a:pt x="3345910" y="780745"/>
                  <a:pt x="3349154" y="787091"/>
                  <a:pt x="3353801" y="792992"/>
                </a:cubicBezTo>
                <a:cubicBezTo>
                  <a:pt x="3358448" y="798892"/>
                  <a:pt x="3364212" y="803880"/>
                  <a:pt x="3371093" y="807956"/>
                </a:cubicBezTo>
                <a:cubicBezTo>
                  <a:pt x="3377974" y="812032"/>
                  <a:pt x="3386782" y="814069"/>
                  <a:pt x="3397517" y="814069"/>
                </a:cubicBezTo>
                <a:cubicBezTo>
                  <a:pt x="3405873" y="814069"/>
                  <a:pt x="3414225" y="812364"/>
                  <a:pt x="3422572" y="808953"/>
                </a:cubicBezTo>
                <a:cubicBezTo>
                  <a:pt x="3430920" y="805543"/>
                  <a:pt x="3438468" y="799839"/>
                  <a:pt x="3445217" y="791841"/>
                </a:cubicBezTo>
                <a:cubicBezTo>
                  <a:pt x="3451966" y="783843"/>
                  <a:pt x="3457207" y="773794"/>
                  <a:pt x="3460942" y="761695"/>
                </a:cubicBezTo>
                <a:cubicBezTo>
                  <a:pt x="3464677" y="749595"/>
                  <a:pt x="3466544" y="734900"/>
                  <a:pt x="3466544" y="717608"/>
                </a:cubicBezTo>
                <a:cubicBezTo>
                  <a:pt x="3466544" y="705602"/>
                  <a:pt x="3463683" y="692282"/>
                  <a:pt x="3457962" y="677646"/>
                </a:cubicBezTo>
                <a:cubicBezTo>
                  <a:pt x="3452241" y="663010"/>
                  <a:pt x="3442802" y="649199"/>
                  <a:pt x="3429645" y="636213"/>
                </a:cubicBezTo>
                <a:cubicBezTo>
                  <a:pt x="3416488" y="623227"/>
                  <a:pt x="3399190" y="612464"/>
                  <a:pt x="3377750" y="603925"/>
                </a:cubicBezTo>
                <a:cubicBezTo>
                  <a:pt x="3356310" y="595385"/>
                  <a:pt x="3330122" y="591116"/>
                  <a:pt x="3299188" y="591116"/>
                </a:cubicBezTo>
                <a:cubicBezTo>
                  <a:pt x="3298122" y="591116"/>
                  <a:pt x="3296470" y="591116"/>
                  <a:pt x="3294232" y="591116"/>
                </a:cubicBezTo>
                <a:cubicBezTo>
                  <a:pt x="3291994" y="591116"/>
                  <a:pt x="3290341" y="591380"/>
                  <a:pt x="3289276" y="591909"/>
                </a:cubicBezTo>
                <a:cubicBezTo>
                  <a:pt x="3289071" y="591909"/>
                  <a:pt x="3288165" y="592043"/>
                  <a:pt x="3286558" y="592311"/>
                </a:cubicBezTo>
                <a:cubicBezTo>
                  <a:pt x="3284951" y="592580"/>
                  <a:pt x="3281099" y="592714"/>
                  <a:pt x="3275002" y="592714"/>
                </a:cubicBezTo>
                <a:lnTo>
                  <a:pt x="3275002" y="880833"/>
                </a:lnTo>
                <a:cubicBezTo>
                  <a:pt x="3275574" y="869714"/>
                  <a:pt x="3270760" y="858502"/>
                  <a:pt x="3260562" y="847195"/>
                </a:cubicBezTo>
                <a:cubicBezTo>
                  <a:pt x="3250365" y="835889"/>
                  <a:pt x="3239457" y="825642"/>
                  <a:pt x="3227839" y="816455"/>
                </a:cubicBezTo>
                <a:cubicBezTo>
                  <a:pt x="3216222" y="807267"/>
                  <a:pt x="3203170" y="798357"/>
                  <a:pt x="3188683" y="789724"/>
                </a:cubicBezTo>
                <a:cubicBezTo>
                  <a:pt x="3174196" y="781091"/>
                  <a:pt x="3159744" y="774536"/>
                  <a:pt x="3145325" y="770059"/>
                </a:cubicBezTo>
                <a:lnTo>
                  <a:pt x="3248054" y="705163"/>
                </a:lnTo>
                <a:cubicBezTo>
                  <a:pt x="3231666" y="677128"/>
                  <a:pt x="3213289" y="651454"/>
                  <a:pt x="3192923" y="628142"/>
                </a:cubicBezTo>
                <a:cubicBezTo>
                  <a:pt x="3172557" y="604831"/>
                  <a:pt x="3151874" y="588668"/>
                  <a:pt x="3130873" y="579656"/>
                </a:cubicBezTo>
                <a:lnTo>
                  <a:pt x="3503031" y="579656"/>
                </a:lnTo>
                <a:lnTo>
                  <a:pt x="3516131" y="579656"/>
                </a:lnTo>
                <a:lnTo>
                  <a:pt x="3822690" y="579656"/>
                </a:lnTo>
                <a:lnTo>
                  <a:pt x="3822690" y="638990"/>
                </a:lnTo>
                <a:lnTo>
                  <a:pt x="3810156" y="623493"/>
                </a:lnTo>
                <a:cubicBezTo>
                  <a:pt x="3799813" y="612277"/>
                  <a:pt x="3786000" y="606668"/>
                  <a:pt x="3768716" y="606668"/>
                </a:cubicBezTo>
                <a:cubicBezTo>
                  <a:pt x="3755841" y="606668"/>
                  <a:pt x="3744605" y="611140"/>
                  <a:pt x="3735009" y="620085"/>
                </a:cubicBezTo>
                <a:cubicBezTo>
                  <a:pt x="3725412" y="629029"/>
                  <a:pt x="3720106" y="639879"/>
                  <a:pt x="3719091" y="652635"/>
                </a:cubicBezTo>
                <a:cubicBezTo>
                  <a:pt x="3707700" y="633339"/>
                  <a:pt x="3693991" y="620172"/>
                  <a:pt x="3677966" y="613133"/>
                </a:cubicBezTo>
                <a:cubicBezTo>
                  <a:pt x="3661940" y="606095"/>
                  <a:pt x="3645856" y="602575"/>
                  <a:pt x="3629716" y="602575"/>
                </a:cubicBezTo>
                <a:cubicBezTo>
                  <a:pt x="3614240" y="602575"/>
                  <a:pt x="3599548" y="605619"/>
                  <a:pt x="3585641" y="611707"/>
                </a:cubicBezTo>
                <a:cubicBezTo>
                  <a:pt x="3571734" y="617795"/>
                  <a:pt x="3559578" y="626337"/>
                  <a:pt x="3549171" y="637332"/>
                </a:cubicBezTo>
                <a:cubicBezTo>
                  <a:pt x="3538764" y="648327"/>
                  <a:pt x="3530453" y="661317"/>
                  <a:pt x="3524237" y="676303"/>
                </a:cubicBezTo>
                <a:cubicBezTo>
                  <a:pt x="3518021" y="691288"/>
                  <a:pt x="3514913" y="707952"/>
                  <a:pt x="3514913" y="726292"/>
                </a:cubicBezTo>
                <a:cubicBezTo>
                  <a:pt x="3514913" y="747669"/>
                  <a:pt x="3518053" y="766766"/>
                  <a:pt x="3524333" y="783585"/>
                </a:cubicBezTo>
                <a:cubicBezTo>
                  <a:pt x="3530613" y="800403"/>
                  <a:pt x="3539189" y="814528"/>
                  <a:pt x="3550060" y="825958"/>
                </a:cubicBezTo>
                <a:cubicBezTo>
                  <a:pt x="3560931" y="837388"/>
                  <a:pt x="3573146" y="846125"/>
                  <a:pt x="3586703" y="852171"/>
                </a:cubicBezTo>
                <a:cubicBezTo>
                  <a:pt x="3600260" y="858216"/>
                  <a:pt x="3614675" y="861239"/>
                  <a:pt x="3629946" y="861239"/>
                </a:cubicBezTo>
                <a:cubicBezTo>
                  <a:pt x="3652823" y="861239"/>
                  <a:pt x="3671157" y="854980"/>
                  <a:pt x="3684949" y="842463"/>
                </a:cubicBezTo>
                <a:cubicBezTo>
                  <a:pt x="3698741" y="829946"/>
                  <a:pt x="3705636" y="814798"/>
                  <a:pt x="3705636" y="797021"/>
                </a:cubicBezTo>
                <a:cubicBezTo>
                  <a:pt x="3705636" y="782755"/>
                  <a:pt x="3700891" y="769019"/>
                  <a:pt x="3691401" y="755811"/>
                </a:cubicBezTo>
                <a:cubicBezTo>
                  <a:pt x="3681911" y="742604"/>
                  <a:pt x="3667280" y="736000"/>
                  <a:pt x="3647506" y="736000"/>
                </a:cubicBezTo>
                <a:cubicBezTo>
                  <a:pt x="3631638" y="736000"/>
                  <a:pt x="3617851" y="740728"/>
                  <a:pt x="3606144" y="750184"/>
                </a:cubicBezTo>
                <a:cubicBezTo>
                  <a:pt x="3594437" y="759640"/>
                  <a:pt x="3588583" y="772566"/>
                  <a:pt x="3588583" y="788963"/>
                </a:cubicBezTo>
                <a:cubicBezTo>
                  <a:pt x="3583314" y="786575"/>
                  <a:pt x="3578449" y="780692"/>
                  <a:pt x="3573990" y="771313"/>
                </a:cubicBezTo>
                <a:cubicBezTo>
                  <a:pt x="3569531" y="761934"/>
                  <a:pt x="3567301" y="752891"/>
                  <a:pt x="3567301" y="744185"/>
                </a:cubicBezTo>
                <a:cubicBezTo>
                  <a:pt x="3567301" y="723585"/>
                  <a:pt x="3574173" y="707248"/>
                  <a:pt x="3587918" y="695174"/>
                </a:cubicBezTo>
                <a:cubicBezTo>
                  <a:pt x="3601663" y="683101"/>
                  <a:pt x="3619594" y="677064"/>
                  <a:pt x="3641712" y="677064"/>
                </a:cubicBezTo>
                <a:cubicBezTo>
                  <a:pt x="3656353" y="677064"/>
                  <a:pt x="3671790" y="683084"/>
                  <a:pt x="3688025" y="695123"/>
                </a:cubicBezTo>
                <a:cubicBezTo>
                  <a:pt x="3704260" y="707163"/>
                  <a:pt x="3716661" y="727622"/>
                  <a:pt x="3725231" y="756502"/>
                </a:cubicBezTo>
                <a:lnTo>
                  <a:pt x="3767028" y="777183"/>
                </a:lnTo>
                <a:cubicBezTo>
                  <a:pt x="3767028" y="769390"/>
                  <a:pt x="3766892" y="762972"/>
                  <a:pt x="3766619" y="757928"/>
                </a:cubicBezTo>
                <a:cubicBezTo>
                  <a:pt x="3766346" y="752885"/>
                  <a:pt x="3766210" y="748282"/>
                  <a:pt x="3766210" y="744121"/>
                </a:cubicBezTo>
                <a:lnTo>
                  <a:pt x="3766210" y="732073"/>
                </a:lnTo>
                <a:cubicBezTo>
                  <a:pt x="3766210" y="711601"/>
                  <a:pt x="3768744" y="698751"/>
                  <a:pt x="3773813" y="693524"/>
                </a:cubicBezTo>
                <a:cubicBezTo>
                  <a:pt x="3778882" y="688298"/>
                  <a:pt x="3783331" y="685684"/>
                  <a:pt x="3787159" y="685684"/>
                </a:cubicBezTo>
                <a:cubicBezTo>
                  <a:pt x="3790715" y="685684"/>
                  <a:pt x="3794507" y="687155"/>
                  <a:pt x="3798536" y="690097"/>
                </a:cubicBezTo>
                <a:cubicBezTo>
                  <a:pt x="3802565" y="693038"/>
                  <a:pt x="3806440" y="696969"/>
                  <a:pt x="3810162" y="701889"/>
                </a:cubicBezTo>
                <a:cubicBezTo>
                  <a:pt x="3813884" y="706809"/>
                  <a:pt x="3816902" y="711563"/>
                  <a:pt x="3819217" y="716150"/>
                </a:cubicBezTo>
                <a:cubicBezTo>
                  <a:pt x="3821532" y="720737"/>
                  <a:pt x="3822690" y="724173"/>
                  <a:pt x="3822690" y="726459"/>
                </a:cubicBezTo>
                <a:lnTo>
                  <a:pt x="3822690" y="954119"/>
                </a:lnTo>
                <a:lnTo>
                  <a:pt x="3882444" y="997119"/>
                </a:lnTo>
                <a:lnTo>
                  <a:pt x="3882444" y="579656"/>
                </a:lnTo>
                <a:lnTo>
                  <a:pt x="3949860" y="579656"/>
                </a:lnTo>
                <a:lnTo>
                  <a:pt x="3917425" y="524813"/>
                </a:lnTo>
                <a:lnTo>
                  <a:pt x="3483695" y="524813"/>
                </a:lnTo>
                <a:lnTo>
                  <a:pt x="3472770" y="524813"/>
                </a:lnTo>
                <a:close/>
                <a:moveTo>
                  <a:pt x="2496482" y="447050"/>
                </a:moveTo>
                <a:lnTo>
                  <a:pt x="2496482" y="843451"/>
                </a:lnTo>
                <a:lnTo>
                  <a:pt x="2490541" y="831828"/>
                </a:lnTo>
                <a:cubicBezTo>
                  <a:pt x="2482292" y="821055"/>
                  <a:pt x="2472968" y="810895"/>
                  <a:pt x="2462570" y="801350"/>
                </a:cubicBezTo>
                <a:cubicBezTo>
                  <a:pt x="2452172" y="791804"/>
                  <a:pt x="2439859" y="782864"/>
                  <a:pt x="2425633" y="774529"/>
                </a:cubicBezTo>
                <a:cubicBezTo>
                  <a:pt x="2411406" y="766195"/>
                  <a:pt x="2396610" y="761256"/>
                  <a:pt x="2381245" y="759712"/>
                </a:cubicBezTo>
                <a:cubicBezTo>
                  <a:pt x="2391213" y="760096"/>
                  <a:pt x="2400833" y="758103"/>
                  <a:pt x="2410106" y="753733"/>
                </a:cubicBezTo>
                <a:cubicBezTo>
                  <a:pt x="2419378" y="749363"/>
                  <a:pt x="2426227" y="745516"/>
                  <a:pt x="2430653" y="742190"/>
                </a:cubicBezTo>
                <a:cubicBezTo>
                  <a:pt x="2446666" y="727286"/>
                  <a:pt x="2457821" y="711788"/>
                  <a:pt x="2464117" y="695699"/>
                </a:cubicBezTo>
                <a:cubicBezTo>
                  <a:pt x="2470414" y="679609"/>
                  <a:pt x="2473563" y="663349"/>
                  <a:pt x="2473563" y="646918"/>
                </a:cubicBezTo>
                <a:cubicBezTo>
                  <a:pt x="2473563" y="638272"/>
                  <a:pt x="2472407" y="627987"/>
                  <a:pt x="2470097" y="616062"/>
                </a:cubicBezTo>
                <a:cubicBezTo>
                  <a:pt x="2467786" y="604138"/>
                  <a:pt x="2463194" y="592582"/>
                  <a:pt x="2456322" y="581395"/>
                </a:cubicBezTo>
                <a:cubicBezTo>
                  <a:pt x="2449450" y="570208"/>
                  <a:pt x="2440141" y="559731"/>
                  <a:pt x="2428395" y="549964"/>
                </a:cubicBezTo>
                <a:cubicBezTo>
                  <a:pt x="2416650" y="540197"/>
                  <a:pt x="2398720" y="531996"/>
                  <a:pt x="2374607" y="525363"/>
                </a:cubicBezTo>
                <a:cubicBezTo>
                  <a:pt x="2361818" y="559876"/>
                  <a:pt x="2347857" y="581447"/>
                  <a:pt x="2332727" y="590076"/>
                </a:cubicBezTo>
                <a:lnTo>
                  <a:pt x="2322343" y="592962"/>
                </a:lnTo>
                <a:lnTo>
                  <a:pt x="2325405" y="580180"/>
                </a:lnTo>
                <a:cubicBezTo>
                  <a:pt x="2325405" y="565139"/>
                  <a:pt x="2320871" y="552151"/>
                  <a:pt x="2311802" y="541216"/>
                </a:cubicBezTo>
                <a:cubicBezTo>
                  <a:pt x="2302734" y="530280"/>
                  <a:pt x="2290040" y="524813"/>
                  <a:pt x="2273720" y="524813"/>
                </a:cubicBezTo>
                <a:cubicBezTo>
                  <a:pt x="2265688" y="524813"/>
                  <a:pt x="2257773" y="526524"/>
                  <a:pt x="2249976" y="529948"/>
                </a:cubicBezTo>
                <a:cubicBezTo>
                  <a:pt x="2242178" y="533371"/>
                  <a:pt x="2235312" y="537895"/>
                  <a:pt x="2229378" y="543518"/>
                </a:cubicBezTo>
                <a:cubicBezTo>
                  <a:pt x="2223443" y="549141"/>
                  <a:pt x="2218455" y="555826"/>
                  <a:pt x="2214413" y="563573"/>
                </a:cubicBezTo>
                <a:cubicBezTo>
                  <a:pt x="2210372" y="571319"/>
                  <a:pt x="2208351" y="579873"/>
                  <a:pt x="2208351" y="589235"/>
                </a:cubicBezTo>
                <a:cubicBezTo>
                  <a:pt x="2208351" y="600439"/>
                  <a:pt x="2209990" y="610957"/>
                  <a:pt x="2213269" y="620788"/>
                </a:cubicBezTo>
                <a:cubicBezTo>
                  <a:pt x="2216547" y="630619"/>
                  <a:pt x="2221787" y="639291"/>
                  <a:pt x="2228988" y="646803"/>
                </a:cubicBezTo>
                <a:cubicBezTo>
                  <a:pt x="2236188" y="654315"/>
                  <a:pt x="2245384" y="660281"/>
                  <a:pt x="2256575" y="664702"/>
                </a:cubicBezTo>
                <a:cubicBezTo>
                  <a:pt x="2267767" y="669123"/>
                  <a:pt x="2281181" y="671334"/>
                  <a:pt x="2296819" y="671334"/>
                </a:cubicBezTo>
                <a:cubicBezTo>
                  <a:pt x="2317598" y="671334"/>
                  <a:pt x="2337902" y="666802"/>
                  <a:pt x="2357731" y="657738"/>
                </a:cubicBezTo>
                <a:cubicBezTo>
                  <a:pt x="2377560" y="648675"/>
                  <a:pt x="2396776" y="632338"/>
                  <a:pt x="2415381" y="608727"/>
                </a:cubicBezTo>
                <a:cubicBezTo>
                  <a:pt x="2414785" y="610876"/>
                  <a:pt x="2415055" y="613087"/>
                  <a:pt x="2416194" y="615359"/>
                </a:cubicBezTo>
                <a:cubicBezTo>
                  <a:pt x="2417332" y="617631"/>
                  <a:pt x="2417901" y="620451"/>
                  <a:pt x="2417901" y="623819"/>
                </a:cubicBezTo>
                <a:cubicBezTo>
                  <a:pt x="2417901" y="632969"/>
                  <a:pt x="2415362" y="641900"/>
                  <a:pt x="2410285" y="650614"/>
                </a:cubicBezTo>
                <a:cubicBezTo>
                  <a:pt x="2405207" y="659329"/>
                  <a:pt x="2398388" y="667740"/>
                  <a:pt x="2389827" y="675849"/>
                </a:cubicBezTo>
                <a:cubicBezTo>
                  <a:pt x="2385317" y="680385"/>
                  <a:pt x="2380077" y="684934"/>
                  <a:pt x="2374108" y="689496"/>
                </a:cubicBezTo>
                <a:cubicBezTo>
                  <a:pt x="2368140" y="694057"/>
                  <a:pt x="2360532" y="698406"/>
                  <a:pt x="2351285" y="702541"/>
                </a:cubicBezTo>
                <a:cubicBezTo>
                  <a:pt x="2342038" y="706677"/>
                  <a:pt x="2331580" y="710149"/>
                  <a:pt x="2319911" y="712959"/>
                </a:cubicBezTo>
                <a:cubicBezTo>
                  <a:pt x="2308242" y="715768"/>
                  <a:pt x="2294935" y="717173"/>
                  <a:pt x="2279987" y="717173"/>
                </a:cubicBezTo>
                <a:cubicBezTo>
                  <a:pt x="2272672" y="717173"/>
                  <a:pt x="2265403" y="716932"/>
                  <a:pt x="2258181" y="716450"/>
                </a:cubicBezTo>
                <a:cubicBezTo>
                  <a:pt x="2250959" y="715969"/>
                  <a:pt x="2238642" y="714602"/>
                  <a:pt x="2221231" y="712351"/>
                </a:cubicBezTo>
                <a:lnTo>
                  <a:pt x="2278824" y="805577"/>
                </a:lnTo>
                <a:lnTo>
                  <a:pt x="2300042" y="805577"/>
                </a:lnTo>
                <a:cubicBezTo>
                  <a:pt x="2318818" y="805577"/>
                  <a:pt x="2337796" y="807907"/>
                  <a:pt x="2356976" y="812567"/>
                </a:cubicBezTo>
                <a:cubicBezTo>
                  <a:pt x="2376157" y="817226"/>
                  <a:pt x="2394852" y="825702"/>
                  <a:pt x="2413060" y="837993"/>
                </a:cubicBezTo>
                <a:cubicBezTo>
                  <a:pt x="2431269" y="850284"/>
                  <a:pt x="2448838" y="867352"/>
                  <a:pt x="2465767" y="889197"/>
                </a:cubicBezTo>
                <a:cubicBezTo>
                  <a:pt x="2482697" y="911043"/>
                  <a:pt x="2498793" y="939654"/>
                  <a:pt x="2514056" y="975031"/>
                </a:cubicBezTo>
                <a:lnTo>
                  <a:pt x="2555418" y="996300"/>
                </a:lnTo>
                <a:lnTo>
                  <a:pt x="2555418" y="579656"/>
                </a:lnTo>
                <a:lnTo>
                  <a:pt x="2616081" y="579656"/>
                </a:lnTo>
                <a:lnTo>
                  <a:pt x="2621235" y="579656"/>
                </a:lnTo>
                <a:lnTo>
                  <a:pt x="2878747" y="579656"/>
                </a:lnTo>
                <a:lnTo>
                  <a:pt x="2878747" y="793503"/>
                </a:lnTo>
                <a:cubicBezTo>
                  <a:pt x="2878952" y="776066"/>
                  <a:pt x="2872284" y="760309"/>
                  <a:pt x="2858744" y="746232"/>
                </a:cubicBezTo>
                <a:cubicBezTo>
                  <a:pt x="2845204" y="732154"/>
                  <a:pt x="2831237" y="720746"/>
                  <a:pt x="2816844" y="712006"/>
                </a:cubicBezTo>
                <a:cubicBezTo>
                  <a:pt x="2802451" y="703266"/>
                  <a:pt x="2788231" y="696895"/>
                  <a:pt x="2774183" y="692891"/>
                </a:cubicBezTo>
                <a:cubicBezTo>
                  <a:pt x="2760136" y="688888"/>
                  <a:pt x="2747412" y="686887"/>
                  <a:pt x="2736012" y="686887"/>
                </a:cubicBezTo>
                <a:cubicBezTo>
                  <a:pt x="2721883" y="686887"/>
                  <a:pt x="2708518" y="688745"/>
                  <a:pt x="2695916" y="692463"/>
                </a:cubicBezTo>
                <a:cubicBezTo>
                  <a:pt x="2683313" y="696180"/>
                  <a:pt x="2671981" y="701883"/>
                  <a:pt x="2661920" y="709569"/>
                </a:cubicBezTo>
                <a:cubicBezTo>
                  <a:pt x="2651859" y="717256"/>
                  <a:pt x="2643871" y="726855"/>
                  <a:pt x="2637958" y="738366"/>
                </a:cubicBezTo>
                <a:cubicBezTo>
                  <a:pt x="2632045" y="749877"/>
                  <a:pt x="2629088" y="762969"/>
                  <a:pt x="2629088" y="777644"/>
                </a:cubicBezTo>
                <a:cubicBezTo>
                  <a:pt x="2629088" y="788302"/>
                  <a:pt x="2630870" y="798374"/>
                  <a:pt x="2634434" y="807860"/>
                </a:cubicBezTo>
                <a:cubicBezTo>
                  <a:pt x="2637998" y="817346"/>
                  <a:pt x="2643234" y="825985"/>
                  <a:pt x="2650140" y="833779"/>
                </a:cubicBezTo>
                <a:cubicBezTo>
                  <a:pt x="2657047" y="841572"/>
                  <a:pt x="2665399" y="847688"/>
                  <a:pt x="2675196" y="852126"/>
                </a:cubicBezTo>
                <a:cubicBezTo>
                  <a:pt x="2684993" y="856564"/>
                  <a:pt x="2695933" y="858783"/>
                  <a:pt x="2708015" y="858783"/>
                </a:cubicBezTo>
                <a:cubicBezTo>
                  <a:pt x="2716277" y="858783"/>
                  <a:pt x="2724701" y="857103"/>
                  <a:pt x="2733288" y="853744"/>
                </a:cubicBezTo>
                <a:cubicBezTo>
                  <a:pt x="2741874" y="850384"/>
                  <a:pt x="2749718" y="845601"/>
                  <a:pt x="2756821" y="839394"/>
                </a:cubicBezTo>
                <a:cubicBezTo>
                  <a:pt x="2763924" y="833186"/>
                  <a:pt x="2769786" y="825627"/>
                  <a:pt x="2774407" y="816717"/>
                </a:cubicBezTo>
                <a:cubicBezTo>
                  <a:pt x="2779029" y="807807"/>
                  <a:pt x="2781339" y="798257"/>
                  <a:pt x="2781339" y="788068"/>
                </a:cubicBezTo>
                <a:cubicBezTo>
                  <a:pt x="2781339" y="782329"/>
                  <a:pt x="2780589" y="776314"/>
                  <a:pt x="2779088" y="770021"/>
                </a:cubicBezTo>
                <a:cubicBezTo>
                  <a:pt x="2777588" y="763728"/>
                  <a:pt x="2775124" y="760714"/>
                  <a:pt x="2771696" y="760979"/>
                </a:cubicBezTo>
                <a:cubicBezTo>
                  <a:pt x="2780743" y="762940"/>
                  <a:pt x="2793202" y="769968"/>
                  <a:pt x="2809074" y="782063"/>
                </a:cubicBezTo>
                <a:cubicBezTo>
                  <a:pt x="2824947" y="794158"/>
                  <a:pt x="2839502" y="809802"/>
                  <a:pt x="2852739" y="828995"/>
                </a:cubicBezTo>
                <a:cubicBezTo>
                  <a:pt x="2865977" y="848189"/>
                  <a:pt x="2876622" y="869727"/>
                  <a:pt x="2884676" y="893610"/>
                </a:cubicBezTo>
                <a:cubicBezTo>
                  <a:pt x="2892729" y="917493"/>
                  <a:pt x="2896756" y="943039"/>
                  <a:pt x="2896756" y="970247"/>
                </a:cubicBezTo>
                <a:lnTo>
                  <a:pt x="2938502" y="997119"/>
                </a:lnTo>
                <a:lnTo>
                  <a:pt x="2938502" y="579656"/>
                </a:lnTo>
                <a:lnTo>
                  <a:pt x="3005125" y="579656"/>
                </a:lnTo>
                <a:lnTo>
                  <a:pt x="2972677" y="524813"/>
                </a:lnTo>
                <a:lnTo>
                  <a:pt x="2588787" y="524813"/>
                </a:lnTo>
                <a:lnTo>
                  <a:pt x="2585807" y="524813"/>
                </a:lnTo>
                <a:lnTo>
                  <a:pt x="2553807" y="524813"/>
                </a:lnTo>
                <a:cubicBezTo>
                  <a:pt x="2553755" y="528948"/>
                  <a:pt x="2553572" y="529615"/>
                  <a:pt x="2553257" y="526814"/>
                </a:cubicBezTo>
                <a:cubicBezTo>
                  <a:pt x="2552941" y="524013"/>
                  <a:pt x="2552425" y="521543"/>
                  <a:pt x="2551709" y="519403"/>
                </a:cubicBezTo>
                <a:cubicBezTo>
                  <a:pt x="2548426" y="507892"/>
                  <a:pt x="2543507" y="494874"/>
                  <a:pt x="2536950" y="480349"/>
                </a:cubicBezTo>
                <a:cubicBezTo>
                  <a:pt x="2530393" y="465823"/>
                  <a:pt x="2516904" y="454724"/>
                  <a:pt x="2496482" y="447050"/>
                </a:cubicBezTo>
                <a:close/>
                <a:moveTo>
                  <a:pt x="1787221" y="347186"/>
                </a:moveTo>
                <a:cubicBezTo>
                  <a:pt x="1765419" y="347186"/>
                  <a:pt x="1744767" y="349280"/>
                  <a:pt x="1725267" y="353466"/>
                </a:cubicBezTo>
                <a:cubicBezTo>
                  <a:pt x="1705766" y="357653"/>
                  <a:pt x="1687212" y="364642"/>
                  <a:pt x="1669605" y="374435"/>
                </a:cubicBezTo>
                <a:cubicBezTo>
                  <a:pt x="1651998" y="384228"/>
                  <a:pt x="1635304" y="396615"/>
                  <a:pt x="1619526" y="411596"/>
                </a:cubicBezTo>
                <a:cubicBezTo>
                  <a:pt x="1603748" y="426578"/>
                  <a:pt x="1587357" y="446790"/>
                  <a:pt x="1570355" y="472233"/>
                </a:cubicBezTo>
                <a:lnTo>
                  <a:pt x="1618509" y="524813"/>
                </a:lnTo>
                <a:lnTo>
                  <a:pt x="1529427" y="524813"/>
                </a:lnTo>
                <a:lnTo>
                  <a:pt x="1559688" y="579656"/>
                </a:lnTo>
                <a:lnTo>
                  <a:pt x="1620108" y="579656"/>
                </a:lnTo>
                <a:lnTo>
                  <a:pt x="1620108" y="954170"/>
                </a:lnTo>
                <a:lnTo>
                  <a:pt x="1679044" y="997119"/>
                </a:lnTo>
                <a:lnTo>
                  <a:pt x="1679044" y="579656"/>
                </a:lnTo>
                <a:lnTo>
                  <a:pt x="1759918" y="579656"/>
                </a:lnTo>
                <a:lnTo>
                  <a:pt x="1777769" y="579656"/>
                </a:lnTo>
                <a:lnTo>
                  <a:pt x="1806857" y="579656"/>
                </a:lnTo>
                <a:cubicBezTo>
                  <a:pt x="1821173" y="579656"/>
                  <a:pt x="1833287" y="584497"/>
                  <a:pt x="1843200" y="594179"/>
                </a:cubicBezTo>
                <a:cubicBezTo>
                  <a:pt x="1853112" y="603861"/>
                  <a:pt x="1859939" y="613489"/>
                  <a:pt x="1863683" y="623065"/>
                </a:cubicBezTo>
                <a:cubicBezTo>
                  <a:pt x="1858933" y="624634"/>
                  <a:pt x="1851850" y="628991"/>
                  <a:pt x="1842432" y="636136"/>
                </a:cubicBezTo>
                <a:cubicBezTo>
                  <a:pt x="1833015" y="643281"/>
                  <a:pt x="1824366" y="651499"/>
                  <a:pt x="1816488" y="660789"/>
                </a:cubicBezTo>
                <a:cubicBezTo>
                  <a:pt x="1808609" y="670078"/>
                  <a:pt x="1801799" y="680044"/>
                  <a:pt x="1796056" y="690685"/>
                </a:cubicBezTo>
                <a:cubicBezTo>
                  <a:pt x="1790313" y="701326"/>
                  <a:pt x="1787442" y="712189"/>
                  <a:pt x="1787442" y="723274"/>
                </a:cubicBezTo>
                <a:cubicBezTo>
                  <a:pt x="1787442" y="743047"/>
                  <a:pt x="1792841" y="757380"/>
                  <a:pt x="1803640" y="766274"/>
                </a:cubicBezTo>
                <a:cubicBezTo>
                  <a:pt x="1814439" y="775167"/>
                  <a:pt x="1829423" y="779613"/>
                  <a:pt x="1848590" y="779613"/>
                </a:cubicBezTo>
                <a:cubicBezTo>
                  <a:pt x="1863700" y="779613"/>
                  <a:pt x="1877954" y="774225"/>
                  <a:pt x="1891354" y="763447"/>
                </a:cubicBezTo>
                <a:cubicBezTo>
                  <a:pt x="1904753" y="752669"/>
                  <a:pt x="1913009" y="742275"/>
                  <a:pt x="1916121" y="732265"/>
                </a:cubicBezTo>
                <a:cubicBezTo>
                  <a:pt x="1918031" y="742190"/>
                  <a:pt x="1925763" y="752162"/>
                  <a:pt x="1939316" y="762181"/>
                </a:cubicBezTo>
                <a:cubicBezTo>
                  <a:pt x="1952869" y="772200"/>
                  <a:pt x="1967839" y="777209"/>
                  <a:pt x="1984228" y="777209"/>
                </a:cubicBezTo>
                <a:cubicBezTo>
                  <a:pt x="1999021" y="777209"/>
                  <a:pt x="2011845" y="772104"/>
                  <a:pt x="2022700" y="761893"/>
                </a:cubicBezTo>
                <a:cubicBezTo>
                  <a:pt x="2033554" y="751682"/>
                  <a:pt x="2038981" y="739347"/>
                  <a:pt x="2038981" y="724885"/>
                </a:cubicBezTo>
                <a:cubicBezTo>
                  <a:pt x="2038981" y="699651"/>
                  <a:pt x="2024684" y="674316"/>
                  <a:pt x="1996089" y="648880"/>
                </a:cubicBezTo>
                <a:lnTo>
                  <a:pt x="1964083" y="624445"/>
                </a:lnTo>
                <a:lnTo>
                  <a:pt x="1964339" y="624427"/>
                </a:lnTo>
                <a:cubicBezTo>
                  <a:pt x="1964339" y="624960"/>
                  <a:pt x="1963802" y="624621"/>
                  <a:pt x="1962728" y="623410"/>
                </a:cubicBezTo>
                <a:lnTo>
                  <a:pt x="1964083" y="624445"/>
                </a:lnTo>
                <a:lnTo>
                  <a:pt x="1960441" y="624704"/>
                </a:lnTo>
                <a:lnTo>
                  <a:pt x="1950452" y="626778"/>
                </a:lnTo>
                <a:lnTo>
                  <a:pt x="1968242" y="614801"/>
                </a:lnTo>
                <a:cubicBezTo>
                  <a:pt x="1973487" y="611048"/>
                  <a:pt x="1977479" y="607917"/>
                  <a:pt x="1980218" y="605408"/>
                </a:cubicBezTo>
                <a:cubicBezTo>
                  <a:pt x="1985696" y="600390"/>
                  <a:pt x="1991731" y="597464"/>
                  <a:pt x="1998322" y="596628"/>
                </a:cubicBezTo>
                <a:cubicBezTo>
                  <a:pt x="2006312" y="597984"/>
                  <a:pt x="2014949" y="602818"/>
                  <a:pt x="2024234" y="611132"/>
                </a:cubicBezTo>
                <a:cubicBezTo>
                  <a:pt x="2033520" y="619445"/>
                  <a:pt x="2042206" y="628822"/>
                  <a:pt x="2050294" y="639263"/>
                </a:cubicBezTo>
                <a:cubicBezTo>
                  <a:pt x="2058381" y="649704"/>
                  <a:pt x="2064881" y="659710"/>
                  <a:pt x="2069792" y="669281"/>
                </a:cubicBezTo>
                <a:cubicBezTo>
                  <a:pt x="2074703" y="678852"/>
                  <a:pt x="2077159" y="685079"/>
                  <a:pt x="2077159" y="687961"/>
                </a:cubicBezTo>
                <a:lnTo>
                  <a:pt x="2077159" y="953377"/>
                </a:lnTo>
                <a:lnTo>
                  <a:pt x="2136914" y="997119"/>
                </a:lnTo>
                <a:lnTo>
                  <a:pt x="2136914" y="579656"/>
                </a:lnTo>
                <a:lnTo>
                  <a:pt x="2204329" y="579656"/>
                </a:lnTo>
                <a:lnTo>
                  <a:pt x="2169336" y="524813"/>
                </a:lnTo>
                <a:lnTo>
                  <a:pt x="2133473" y="524813"/>
                </a:lnTo>
                <a:cubicBezTo>
                  <a:pt x="2133473" y="524813"/>
                  <a:pt x="2133699" y="525789"/>
                  <a:pt x="2134151" y="527742"/>
                </a:cubicBezTo>
                <a:cubicBezTo>
                  <a:pt x="2133034" y="523870"/>
                  <a:pt x="2131390" y="518403"/>
                  <a:pt x="2129220" y="511339"/>
                </a:cubicBezTo>
                <a:cubicBezTo>
                  <a:pt x="2127051" y="504274"/>
                  <a:pt x="2124284" y="496971"/>
                  <a:pt x="2120920" y="489429"/>
                </a:cubicBezTo>
                <a:cubicBezTo>
                  <a:pt x="2117556" y="481888"/>
                  <a:pt x="2113416" y="474361"/>
                  <a:pt x="2108501" y="466849"/>
                </a:cubicBezTo>
                <a:cubicBezTo>
                  <a:pt x="2103585" y="459337"/>
                  <a:pt x="2093138" y="452464"/>
                  <a:pt x="2077159" y="446231"/>
                </a:cubicBezTo>
                <a:lnTo>
                  <a:pt x="2077159" y="592627"/>
                </a:lnTo>
                <a:lnTo>
                  <a:pt x="2071416" y="581709"/>
                </a:lnTo>
                <a:cubicBezTo>
                  <a:pt x="2063760" y="571856"/>
                  <a:pt x="2055325" y="562735"/>
                  <a:pt x="2046112" y="554345"/>
                </a:cubicBezTo>
                <a:cubicBezTo>
                  <a:pt x="2036899" y="545954"/>
                  <a:pt x="2026645" y="538935"/>
                  <a:pt x="2015352" y="533286"/>
                </a:cubicBezTo>
                <a:cubicBezTo>
                  <a:pt x="2004058" y="527637"/>
                  <a:pt x="1992076" y="524813"/>
                  <a:pt x="1979406" y="524813"/>
                </a:cubicBezTo>
                <a:cubicBezTo>
                  <a:pt x="1968654" y="524813"/>
                  <a:pt x="1955504" y="530144"/>
                  <a:pt x="1939955" y="540806"/>
                </a:cubicBezTo>
                <a:cubicBezTo>
                  <a:pt x="1924407" y="551469"/>
                  <a:pt x="1910306" y="568635"/>
                  <a:pt x="1897653" y="592305"/>
                </a:cubicBezTo>
                <a:cubicBezTo>
                  <a:pt x="1898139" y="587368"/>
                  <a:pt x="1895402" y="580636"/>
                  <a:pt x="1889441" y="572110"/>
                </a:cubicBezTo>
                <a:cubicBezTo>
                  <a:pt x="1883481" y="563583"/>
                  <a:pt x="1876598" y="555845"/>
                  <a:pt x="1868792" y="548896"/>
                </a:cubicBezTo>
                <a:cubicBezTo>
                  <a:pt x="1860986" y="541947"/>
                  <a:pt x="1852381" y="536196"/>
                  <a:pt x="1842976" y="531643"/>
                </a:cubicBezTo>
                <a:cubicBezTo>
                  <a:pt x="1833571" y="527089"/>
                  <a:pt x="1823940" y="524813"/>
                  <a:pt x="1814083" y="524813"/>
                </a:cubicBezTo>
                <a:lnTo>
                  <a:pt x="1743633" y="524813"/>
                </a:lnTo>
                <a:lnTo>
                  <a:pt x="1729657" y="524813"/>
                </a:lnTo>
                <a:lnTo>
                  <a:pt x="1666970" y="524813"/>
                </a:lnTo>
                <a:lnTo>
                  <a:pt x="1646123" y="496470"/>
                </a:lnTo>
                <a:cubicBezTo>
                  <a:pt x="1668317" y="469833"/>
                  <a:pt x="1692823" y="449617"/>
                  <a:pt x="1719639" y="435820"/>
                </a:cubicBezTo>
                <a:cubicBezTo>
                  <a:pt x="1746455" y="422024"/>
                  <a:pt x="1775936" y="415126"/>
                  <a:pt x="1808081" y="415126"/>
                </a:cubicBezTo>
                <a:cubicBezTo>
                  <a:pt x="1825808" y="415126"/>
                  <a:pt x="1843166" y="417218"/>
                  <a:pt x="1860155" y="421400"/>
                </a:cubicBezTo>
                <a:cubicBezTo>
                  <a:pt x="1877145" y="425582"/>
                  <a:pt x="1893912" y="431480"/>
                  <a:pt x="1910458" y="439095"/>
                </a:cubicBezTo>
                <a:cubicBezTo>
                  <a:pt x="1927004" y="446709"/>
                  <a:pt x="1943188" y="455314"/>
                  <a:pt x="1959009" y="464911"/>
                </a:cubicBezTo>
                <a:cubicBezTo>
                  <a:pt x="1974830" y="474508"/>
                  <a:pt x="1996008" y="485467"/>
                  <a:pt x="2022543" y="497788"/>
                </a:cubicBezTo>
                <a:lnTo>
                  <a:pt x="2022543" y="452908"/>
                </a:lnTo>
                <a:cubicBezTo>
                  <a:pt x="1999384" y="435548"/>
                  <a:pt x="1978558" y="420511"/>
                  <a:pt x="1960064" y="407798"/>
                </a:cubicBezTo>
                <a:cubicBezTo>
                  <a:pt x="1941570" y="395085"/>
                  <a:pt x="1923250" y="384173"/>
                  <a:pt x="1905106" y="375062"/>
                </a:cubicBezTo>
                <a:cubicBezTo>
                  <a:pt x="1886961" y="365951"/>
                  <a:pt x="1868307" y="359028"/>
                  <a:pt x="1849143" y="354291"/>
                </a:cubicBezTo>
                <a:cubicBezTo>
                  <a:pt x="1829980" y="349555"/>
                  <a:pt x="1809339" y="347186"/>
                  <a:pt x="1787221" y="347186"/>
                </a:cubicBezTo>
                <a:close/>
                <a:moveTo>
                  <a:pt x="0" y="0"/>
                </a:moveTo>
                <a:lnTo>
                  <a:pt x="5943600" y="0"/>
                </a:lnTo>
                <a:lnTo>
                  <a:pt x="5943600" y="1607835"/>
                </a:lnTo>
                <a:lnTo>
                  <a:pt x="0" y="16078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2796957"/>
            <a:ext cx="859536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কবির নাম সহ কবির পরিচয়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>
            <a:hlinkClick r:id="rId6" action="ppaction://hlinksldjump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48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3429000"/>
            <a:ext cx="62865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অবদানের জন্য তিনি বাংলা একাডেমি ও ইউনেস্কো পুরস্কার এবং একুশে পদক পেয়েছেন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737" y="2023348"/>
            <a:ext cx="75057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সানাউল হকের জন্ম ১৯২৪ সালের ২৩ এ মে ব্রাহ্মণ বাড়িয়া জেলার চাউড়ায় । তিনি বাংলা দেশের একজন বিশিষ্টকবি।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5135880"/>
            <a:ext cx="624078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১৯৯৩ সালে ৪ঠা মে তিনি মৃত্যুবরণ করেন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" y="4267201"/>
            <a:ext cx="33375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সানাউল হক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" y="841059"/>
            <a:ext cx="3253976" cy="318230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882640" y="841059"/>
            <a:ext cx="3230880" cy="707886"/>
          </a:xfrm>
          <a:prstGeom prst="rect">
            <a:avLst/>
          </a:prstGeom>
          <a:solidFill>
            <a:srgbClr val="66FF33"/>
          </a:solidFill>
          <a:ln w="63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0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64008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2860" y="5209104"/>
            <a:ext cx="3421380" cy="954107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  -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10" y="1575354"/>
            <a:ext cx="2903220" cy="3455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989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20435" y="5287795"/>
            <a:ext cx="3489960" cy="954107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রুপের নেই তো শেষ ।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12" y="1488668"/>
            <a:ext cx="2591175" cy="167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4" y="1512431"/>
            <a:ext cx="2591175" cy="1632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80" y="3430442"/>
            <a:ext cx="2619035" cy="179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124200" y="624840"/>
            <a:ext cx="5044440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33" y="3331845"/>
            <a:ext cx="260459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905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422</Words>
  <Application>Microsoft Office PowerPoint</Application>
  <PresentationFormat>Widescreen</PresentationFormat>
  <Paragraphs>110</Paragraphs>
  <Slides>22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SHAHAB UDDIN</dc:creator>
  <cp:lastModifiedBy>MD SHAHAB UDDIN</cp:lastModifiedBy>
  <cp:revision>159</cp:revision>
  <dcterms:created xsi:type="dcterms:W3CDTF">2018-02-08T07:59:18Z</dcterms:created>
  <dcterms:modified xsi:type="dcterms:W3CDTF">2018-02-14T18:44:38Z</dcterms:modified>
</cp:coreProperties>
</file>