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7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17-Feb-18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17-Feb-18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17-Feb-18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17-Feb-18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17-Feb-18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17-Feb-18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17-Feb-18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17-Feb-18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17-Feb-18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17-Feb-18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17-Feb-18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17-Feb-18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66" y="437606"/>
            <a:ext cx="8595359" cy="64465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6505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3369" y="502920"/>
            <a:ext cx="8569234" cy="1881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He is an English teacher.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3179717" y="4767943"/>
            <a:ext cx="8216537" cy="1471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He is an English teacher.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523" y="2503714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802" y="884273"/>
            <a:ext cx="1048294" cy="1284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1719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399" y="228818"/>
            <a:ext cx="8360229" cy="2011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He works in a primary school in </a:t>
            </a:r>
            <a:r>
              <a:rPr lang="en-US" sz="4400" dirty="0" err="1" smtClean="0">
                <a:solidFill>
                  <a:srgbClr val="C00000"/>
                </a:solidFill>
              </a:rPr>
              <a:t>Narail</a:t>
            </a:r>
            <a:r>
              <a:rPr lang="en-US" sz="4400" dirty="0" smtClean="0">
                <a:solidFill>
                  <a:srgbClr val="C00000"/>
                </a:solidFill>
              </a:rPr>
              <a:t>.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2541" y="3553097"/>
            <a:ext cx="7815943" cy="1849483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He works in a primary school in </a:t>
            </a:r>
            <a:r>
              <a:rPr lang="en-US" sz="4400" dirty="0" err="1" smtClean="0">
                <a:solidFill>
                  <a:srgbClr val="C00000"/>
                </a:solidFill>
              </a:rPr>
              <a:t>Patuakhali</a:t>
            </a:r>
            <a:r>
              <a:rPr lang="en-US" sz="4400" dirty="0" smtClean="0">
                <a:solidFill>
                  <a:srgbClr val="C00000"/>
                </a:solidFill>
              </a:rPr>
              <a:t>.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047" y="490075"/>
            <a:ext cx="1048294" cy="1284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47" y="3265714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3976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0479" y="1018903"/>
            <a:ext cx="4428309" cy="1645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C00000"/>
                </a:solidFill>
              </a:rPr>
              <a:t>Pair work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7257" y="4206240"/>
            <a:ext cx="7994469" cy="1789611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Read the topics in pair.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1091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1234" y="587829"/>
            <a:ext cx="9614263" cy="1815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Complete the table with </a:t>
            </a:r>
            <a:r>
              <a:rPr lang="en-US" sz="4000" dirty="0" err="1" smtClean="0">
                <a:solidFill>
                  <a:srgbClr val="C00000"/>
                </a:solidFill>
              </a:rPr>
              <a:t>Mahabub’s</a:t>
            </a:r>
            <a:r>
              <a:rPr lang="en-US" sz="4000" dirty="0" smtClean="0">
                <a:solidFill>
                  <a:srgbClr val="C00000"/>
                </a:solidFill>
              </a:rPr>
              <a:t> information.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312126" y="2651761"/>
            <a:ext cx="6453051" cy="4049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Name:</a:t>
            </a:r>
          </a:p>
          <a:p>
            <a:pPr algn="ctr"/>
            <a:r>
              <a:rPr lang="en-US" sz="4000" dirty="0" smtClean="0"/>
              <a:t>Age:</a:t>
            </a:r>
          </a:p>
          <a:p>
            <a:pPr algn="ctr"/>
            <a:r>
              <a:rPr lang="en-US" sz="4000" dirty="0" smtClean="0"/>
              <a:t>Job:</a:t>
            </a:r>
          </a:p>
          <a:p>
            <a:pPr algn="ctr"/>
            <a:r>
              <a:rPr lang="en-US" sz="4000" dirty="0" smtClean="0"/>
              <a:t>Work Place: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9379131" y="2926080"/>
            <a:ext cx="2155372" cy="2129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Pair</a:t>
            </a:r>
          </a:p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Work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7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2325187" y="613954"/>
            <a:ext cx="8386355" cy="5473337"/>
          </a:xfrm>
          <a:prstGeom prst="star5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Playing a missing word game.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9691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1863" y="744583"/>
            <a:ext cx="8974183" cy="1293223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Ask and answer the question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4640" y="4140926"/>
            <a:ext cx="7615646" cy="178961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               1.What is the person’s name?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2.How old i8s he?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     3.What does he do?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           4.Where does he work?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9406" y="2821577"/>
            <a:ext cx="5839097" cy="78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Pair/Single work.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57" y="627017"/>
            <a:ext cx="10392541" cy="55517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8913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491" y="722824"/>
            <a:ext cx="6497470" cy="1146919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Forte" pitchFamily="66" charset="0"/>
                <a:cs typeface="Times New Roman" pitchFamily="18" charset="0"/>
              </a:rPr>
              <a:t>Presented by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45528" y="2682312"/>
            <a:ext cx="8953498" cy="352967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Uttam</a:t>
            </a:r>
            <a:r>
              <a:rPr lang="en-US" sz="4400" dirty="0">
                <a:solidFill>
                  <a:srgbClr val="FF0000"/>
                </a:solidFill>
              </a:rPr>
              <a:t> Chandra </a:t>
            </a:r>
            <a:r>
              <a:rPr lang="en-US" sz="4400" dirty="0" err="1">
                <a:solidFill>
                  <a:srgbClr val="FF0000"/>
                </a:solidFill>
              </a:rPr>
              <a:t>Samadder</a:t>
            </a:r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Head Teacher</a:t>
            </a:r>
          </a:p>
          <a:p>
            <a:pPr algn="ctr"/>
            <a:r>
              <a:rPr lang="en-US" sz="4400" dirty="0" err="1">
                <a:solidFill>
                  <a:srgbClr val="FF0000"/>
                </a:solidFill>
              </a:rPr>
              <a:t>Kachipara</a:t>
            </a:r>
            <a:r>
              <a:rPr lang="en-US" sz="4400" dirty="0">
                <a:solidFill>
                  <a:srgbClr val="FF0000"/>
                </a:solidFill>
              </a:rPr>
              <a:t> government primary school</a:t>
            </a:r>
          </a:p>
          <a:p>
            <a:pPr algn="ctr"/>
            <a:r>
              <a:rPr lang="en-US" sz="4400" dirty="0" err="1">
                <a:solidFill>
                  <a:srgbClr val="FF0000"/>
                </a:solidFill>
              </a:rPr>
              <a:t>Bauphal,Patuakhali</a:t>
            </a:r>
            <a:r>
              <a:rPr lang="en-US" sz="44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35347"/>
            <a:ext cx="2209800" cy="14408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990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900752" y="723331"/>
            <a:ext cx="5976635" cy="5495065"/>
          </a:xfrm>
          <a:prstGeom prst="star5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Subject-English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Class-Three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Lesson-1-3  Unit-2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 Introducing a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Teacher.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287" y="1120685"/>
            <a:ext cx="3476625" cy="43815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32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8697" y="666206"/>
            <a:ext cx="7811589" cy="1175657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Look at the pictures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7" y="2821577"/>
            <a:ext cx="4357855" cy="28999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636" y="2913017"/>
            <a:ext cx="5031766" cy="29913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750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162594" y="496390"/>
            <a:ext cx="5146765" cy="46242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Our todays lesson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6583681" y="757646"/>
            <a:ext cx="4454434" cy="45066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Introducing a teacher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4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794" y="2403566"/>
            <a:ext cx="9418320" cy="338328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At the end of the lesson…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SS will be able to…………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1.Read and say the topics.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                     2.Compleate the table with information.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          3.Ask and answer w/h questions.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4537" y="718457"/>
            <a:ext cx="4794069" cy="1110343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Learning  outcomes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3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3383" y="679269"/>
            <a:ext cx="7798526" cy="1240971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70C0"/>
                </a:solidFill>
              </a:rPr>
              <a:t>Say after me</a:t>
            </a:r>
            <a:endParaRPr lang="en-US" sz="8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3383" y="3422469"/>
            <a:ext cx="8216537" cy="2769325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C00000"/>
                </a:solidFill>
              </a:rPr>
              <a:t>This is </a:t>
            </a:r>
            <a:r>
              <a:rPr lang="en-US" sz="6000" dirty="0" err="1" smtClean="0">
                <a:solidFill>
                  <a:srgbClr val="C00000"/>
                </a:solidFill>
              </a:rPr>
              <a:t>Mahabub</a:t>
            </a:r>
            <a:r>
              <a:rPr lang="en-US" sz="6000" dirty="0" smtClean="0">
                <a:solidFill>
                  <a:srgbClr val="C00000"/>
                </a:solidFill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</a:rPr>
              <a:t>Alam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4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03" y="869769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103120" y="3801291"/>
            <a:ext cx="9026434" cy="224681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This is </a:t>
            </a:r>
            <a:r>
              <a:rPr lang="en-US" sz="5400" dirty="0" err="1" smtClean="0">
                <a:solidFill>
                  <a:srgbClr val="C00000"/>
                </a:solidFill>
              </a:rPr>
              <a:t>Uttam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Samadder</a:t>
            </a:r>
            <a:r>
              <a:rPr lang="en-US" sz="5400" dirty="0" smtClean="0">
                <a:solidFill>
                  <a:srgbClr val="C00000"/>
                </a:solidFill>
              </a:rPr>
              <a:t>.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9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2833" y="798835"/>
            <a:ext cx="8673738" cy="1593668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C00000"/>
                </a:solidFill>
              </a:rPr>
              <a:t>He’s 30 years old.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3971" y="5273039"/>
            <a:ext cx="8216538" cy="13716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C00000"/>
                </a:solidFill>
              </a:rPr>
              <a:t>He’s 45 years old.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67" y="1108343"/>
            <a:ext cx="1048294" cy="1284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80" y="2957648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166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157</TotalTime>
  <Words>183</Words>
  <Application>Microsoft Office PowerPoint</Application>
  <PresentationFormat>Widescreen</PresentationFormat>
  <Paragraphs>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Forte</vt:lpstr>
      <vt:lpstr>Gill Sans MT</vt:lpstr>
      <vt:lpstr>Impact</vt:lpstr>
      <vt:lpstr>Times New Roman</vt:lpstr>
      <vt:lpstr>Badge</vt:lpstr>
      <vt:lpstr>PowerPoint Presentation</vt:lpstr>
      <vt:lpstr>Presented by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Kachipara GPS</dc:creator>
  <cp:lastModifiedBy>Kachipara GPS</cp:lastModifiedBy>
  <cp:revision>26</cp:revision>
  <dcterms:created xsi:type="dcterms:W3CDTF">2018-01-05T16:22:55Z</dcterms:created>
  <dcterms:modified xsi:type="dcterms:W3CDTF">2018-02-17T17:20:12Z</dcterms:modified>
</cp:coreProperties>
</file>