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6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9" r:id="rId23"/>
    <p:sldId id="298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9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c\Desktop\ICT%20Training\Video\Tagore's%20song%20%20%20Megher%20kole%20rod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ফুলের শুভেচ্ছা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hiulys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6106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356786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1"/>
            <a:ext cx="8368620" cy="56387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বর্ষাকাল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গ্রীষ্মকাল</a:t>
            </a:r>
            <a:endParaRPr lang="en-US" sz="4800" dirty="0"/>
          </a:p>
        </p:txBody>
      </p:sp>
      <p:pic>
        <p:nvPicPr>
          <p:cNvPr id="5" name="Picture 4" descr="images n,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458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8336437" cy="55625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গ্রীষ্মকাল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শীতকাল</a:t>
            </a:r>
            <a:endParaRPr lang="en-US" sz="4800" dirty="0"/>
          </a:p>
        </p:txBody>
      </p:sp>
      <p:pic>
        <p:nvPicPr>
          <p:cNvPr id="5" name="Picture 4" descr="2012-11-28-17-17-19-50b6471f2ca7d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6868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শীতকাল</a:t>
            </a:r>
            <a:endParaRPr lang="en-US" sz="4800" dirty="0"/>
          </a:p>
        </p:txBody>
      </p:sp>
      <p:pic>
        <p:nvPicPr>
          <p:cNvPr id="6" name="Picture 5" descr="images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8711338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শরৎকাল</a:t>
            </a:r>
            <a:endParaRPr lang="en-US" sz="4800" dirty="0"/>
          </a:p>
        </p:txBody>
      </p:sp>
      <p:pic>
        <p:nvPicPr>
          <p:cNvPr id="3" name="Picture 2" descr="2012-09-27-13-38-16-506456c8331d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8610600" cy="5300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শরৎকাল</a:t>
            </a:r>
            <a:endParaRPr lang="en-US" sz="4800" dirty="0"/>
          </a:p>
        </p:txBody>
      </p:sp>
      <p:pic>
        <p:nvPicPr>
          <p:cNvPr id="3" name="Picture 2" descr="Shiulys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8763000" cy="547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হেমন্তকাল</a:t>
            </a:r>
            <a:endParaRPr lang="en-US" sz="4800" dirty="0"/>
          </a:p>
        </p:txBody>
      </p:sp>
      <p:pic>
        <p:nvPicPr>
          <p:cNvPr id="3" name="Picture 2" descr="indexv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87249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হেমন্তকাল</a:t>
            </a:r>
            <a:endParaRPr lang="en-US" sz="4800" dirty="0"/>
          </a:p>
        </p:txBody>
      </p:sp>
      <p:pic>
        <p:nvPicPr>
          <p:cNvPr id="4" name="Picture 3" descr="images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8763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বসন্তকাল</a:t>
            </a:r>
            <a:endParaRPr lang="en-US" sz="4800" dirty="0"/>
          </a:p>
        </p:txBody>
      </p:sp>
      <p:pic>
        <p:nvPicPr>
          <p:cNvPr id="4" name="Picture 3" descr="2012-09-27-13-38-16-506456c8331d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6106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9144000" cy="1200329"/>
          </a:xfrm>
          <a:prstGeom prst="rect">
            <a:avLst/>
          </a:prstGeom>
        </p:spPr>
        <p:style>
          <a:lnRef idx="2">
            <a:schemeClr val="accent2"/>
          </a:lnRef>
          <a:fillRef idx="1001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মুহা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হাবিব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1754326"/>
          </a:xfrm>
          <a:prstGeom prst="rect">
            <a:avLst/>
          </a:prstGeom>
        </p:spPr>
        <p:style>
          <a:lnRef idx="2">
            <a:schemeClr val="accent1"/>
          </a:lnRef>
          <a:fillRef idx="1003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ডাওরী হাট সরকারি প্রাথমিক বিদ্যালয়</a:t>
            </a:r>
          </a:p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লালমোহন,ভোলা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 descr="shewly-3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6175"/>
            <a:ext cx="9144000" cy="3171825"/>
          </a:xfrm>
          <a:prstGeom prst="rect">
            <a:avLst/>
          </a:prstGeom>
        </p:spPr>
      </p:pic>
      <p:pic>
        <p:nvPicPr>
          <p:cNvPr id="6" name="Picture 5" descr="12794397_1708804175997752_5117822335075663675_nuuu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1905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ewly-3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542637" cy="5486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হেমন্তকাল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381000" y="3276600"/>
            <a:ext cx="8458200" cy="2438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304800"/>
            <a:ext cx="9144000" cy="2590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বন্ধুদের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1" y="4038600"/>
            <a:ext cx="8458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বৈচিত্র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0"/>
            <a:ext cx="8686800" cy="2743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বৈচিত্রে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দেখলাম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0" y="685800"/>
            <a:ext cx="9144000" cy="3200400"/>
          </a:xfrm>
          <a:prstGeom prst="up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90500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ঋতুগুলোর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লিখি</a:t>
            </a:r>
            <a:endParaRPr lang="en-US" sz="66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066800"/>
            <a:ext cx="8001000" cy="5029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620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99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838200"/>
            <a:ext cx="8458200" cy="54864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00200"/>
            <a:ext cx="8610600" cy="3600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শ্রেনি:৪র্থ</a:t>
            </a:r>
            <a:r>
              <a:rPr lang="bn-IN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4267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4191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895600"/>
            <a:ext cx="6172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বিষয়: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7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পৃষ্টা: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bn-IN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56478"/>
            <a:ext cx="9144000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75679"/>
            <a:ext cx="9144000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২.৭বাংলাদেশের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বৈচিত্র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5438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আমরা একটি গান শুনি ও দেখি: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Tagore's song   Megher kole rod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7800" y="2438400"/>
            <a:ext cx="66294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0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0600"/>
            <a:ext cx="9144000" cy="3093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শিরোনাম: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066800"/>
            <a:ext cx="8305800" cy="55626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23268-rainy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924800" cy="48768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বর্ষাকাল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8046-mansoon-20-6-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724900" cy="571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বর্ষাকাল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9759781a2b026.947127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686800" cy="563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বর্ষাকাল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847</TotalTime>
  <Words>77</Words>
  <Application>Microsoft Office PowerPoint</Application>
  <PresentationFormat>On-screen Show (4:3)</PresentationFormat>
  <Paragraphs>32</Paragraphs>
  <Slides>24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</dc:creator>
  <cp:lastModifiedBy>USER</cp:lastModifiedBy>
  <cp:revision>73</cp:revision>
  <dcterms:created xsi:type="dcterms:W3CDTF">2006-08-16T00:00:00Z</dcterms:created>
  <dcterms:modified xsi:type="dcterms:W3CDTF">2018-01-15T16:38:12Z</dcterms:modified>
</cp:coreProperties>
</file>