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63" r:id="rId22"/>
    <p:sldId id="27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5" autoAdjust="0"/>
    <p:restoredTop sz="94660"/>
  </p:normalViewPr>
  <p:slideViewPr>
    <p:cSldViewPr>
      <p:cViewPr varScale="1">
        <p:scale>
          <a:sx n="54" d="100"/>
          <a:sy n="54" d="100"/>
        </p:scale>
        <p:origin x="-40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F0CCFF-162F-4617-B692-F24A4683CBF3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4170F4-B1AF-4178-B4B4-F6C14638E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799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tazu telecom kabila (10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"/>
          <a:ext cx="8915403" cy="7694520"/>
        </p:xfrm>
        <a:graphic>
          <a:graphicData uri="http://schemas.openxmlformats.org/drawingml/2006/table">
            <a:tbl>
              <a:tblPr/>
              <a:tblGrid>
                <a:gridCol w="1273629"/>
                <a:gridCol w="1273629"/>
                <a:gridCol w="1273629"/>
                <a:gridCol w="1273629"/>
                <a:gridCol w="1273629"/>
                <a:gridCol w="1273629"/>
                <a:gridCol w="1273629"/>
              </a:tblGrid>
              <a:tr h="601905">
                <a:tc gridSpan="7">
                  <a:txBody>
                    <a:bodyPr/>
                    <a:lstStyle/>
                    <a:p>
                      <a:r>
                        <a:rPr lang="en-US" sz="3600" dirty="0"/>
                        <a:t>Table1</a:t>
                      </a:r>
                    </a:p>
                  </a:txBody>
                  <a:tcPr marL="75259" marR="75259" marT="37630" marB="3763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512">
                <a:tc>
                  <a:txBody>
                    <a:bodyPr/>
                    <a:lstStyle/>
                    <a:p>
                      <a:r>
                        <a:rPr lang="en-US" sz="2000" dirty="0"/>
                        <a:t>ID</a:t>
                      </a:r>
                      <a:endParaRPr lang="en-US" sz="4000" dirty="0"/>
                    </a:p>
                  </a:txBody>
                  <a:tcPr marL="75259" marR="75259" marT="37630" marB="3763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Field1</a:t>
                      </a:r>
                      <a:endParaRPr lang="en-US" sz="4000"/>
                    </a:p>
                  </a:txBody>
                  <a:tcPr marL="75259" marR="75259" marT="37630" marB="37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Field2</a:t>
                      </a:r>
                      <a:endParaRPr lang="en-US" sz="4000"/>
                    </a:p>
                  </a:txBody>
                  <a:tcPr marL="75259" marR="75259" marT="37630" marB="37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Field3</a:t>
                      </a:r>
                      <a:endParaRPr lang="en-US" sz="4000"/>
                    </a:p>
                  </a:txBody>
                  <a:tcPr marL="75259" marR="75259" marT="37630" marB="37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Field4</a:t>
                      </a:r>
                      <a:endParaRPr lang="en-US" sz="4000"/>
                    </a:p>
                  </a:txBody>
                  <a:tcPr marL="75259" marR="75259" marT="37630" marB="37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Field5</a:t>
                      </a:r>
                      <a:endParaRPr lang="en-US" sz="4000"/>
                    </a:p>
                  </a:txBody>
                  <a:tcPr marL="75259" marR="75259" marT="37630" marB="37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Field6</a:t>
                      </a:r>
                      <a:endParaRPr lang="en-US" sz="4000"/>
                    </a:p>
                  </a:txBody>
                  <a:tcPr marL="75259" marR="75259" marT="37630" marB="376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8390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Roll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Name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Adress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Date of birth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Gender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GPA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2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01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Asma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Singdigi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1/1/2000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4.5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3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02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puspo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Bhabanipur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5/6/2001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4.67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4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03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Suity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Bhabanipur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3/4/2000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3.5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5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04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Ireen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Bhabanipur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1/1/1999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6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05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Nurjahan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Bhabanipur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8/7/2001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4.25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7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06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kobita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Jashon</a:t>
                      </a:r>
                      <a:r>
                        <a:rPr lang="en-US" sz="2000" dirty="0"/>
                        <a:t> gate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5/5/1999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3.38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8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07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Omor Faruk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Bhabanipur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1/12/1999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Male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5.0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9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08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Ononna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Bhabanipur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5/6/2001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4.25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09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Kajol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Vouragata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1/12/1984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11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bristy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Vouragata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5/6/2003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Female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3.33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12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11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Konika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Jashon gate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1/2/2003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Female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2.25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13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12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Mukta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Vouragata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1/12/1982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Female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3.50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14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13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Sumi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Baniarchala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3/4/1999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4.0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15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Happy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Jashon gate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1/2/2000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4.5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4512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16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Sadia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Vouragata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1/1/2003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</a:t>
                      </a:r>
                      <a:endParaRPr lang="en-US" sz="400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4.56</a:t>
                      </a:r>
                      <a:endParaRPr lang="en-US" sz="4000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J.S .C-Examination- 2015   Result  Sheet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Photos\DSC_000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04804" y="-2"/>
            <a:ext cx="4724402" cy="4724401"/>
          </a:xfrm>
          <a:prstGeom prst="rect">
            <a:avLst/>
          </a:prstGeom>
          <a:noFill/>
        </p:spPr>
      </p:pic>
      <p:pic>
        <p:nvPicPr>
          <p:cNvPr id="25603" name="Picture 3" descr="I:\Photos\DSC_0000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684395" y="493395"/>
            <a:ext cx="480441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685800" y="524415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১.এটা  কিভাবে  তৈরি  হয়েছে ? ঐ একই প্রক্রিয়াই আর কি কি ছাপানো হয়?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    </a:t>
            </a:r>
            <a:r>
              <a:rPr lang="en-US" dirty="0" smtClean="0"/>
              <a:t>            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5334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/>
              <a:t>)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কালার  প্রিন্ট করে  খ)  জাতীয়  পরিচয় পত্রের (ডেটাবেজ) তথ্য ভান্ডার থেকে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39380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we`y¨r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   N)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UªvÝwµÞ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                 O)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cvm‡cvU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67200" y="3048000"/>
          <a:ext cx="914400" cy="762000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94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6019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ডাটাবেজ  থেকে  তথ্য নিয়ে রিপোর্ট  তৈরি 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229600" cy="48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269468"/>
            <a:ext cx="7321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ডাটাবেজ  থেকে  তথ্য নিয়ে  আদম শুমারি   রিপোর্ট  তৈরি  করছে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799" y="297544"/>
            <a:ext cx="4291150" cy="51126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399" y="297543"/>
            <a:ext cx="4389535" cy="51126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সনাতন পদ্ধতিতে    পরীক্ষার ফল প্রাপ্তি।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382000" cy="563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589883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j-lt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71285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আধুনিক পদ্ধতিতে পরীক্ষার ফল প্রাপ্তি।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04800" y="0"/>
            <a:ext cx="8077200" cy="3352800"/>
          </a:xfrm>
          <a:prstGeom prst="wedgeRectCallout">
            <a:avLst>
              <a:gd name="adj1" fmla="val -20180"/>
              <a:gd name="adj2" fmla="val 48397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2905" y="3505200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495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স্কুলে  যে  সমস্ত কাজে ফরম ও রিপোর্টের ব্যবহার করা  যাবে  বলে তোমার মনে  হয়  তার একটি  তালিকা  যুক্তিসহ  তৈরি  করে  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60929_185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9144000" cy="699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763000" cy="5257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:‡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gv:eRjyi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ingvb</a:t>
            </a:r>
            <a:endParaRPr lang="en-US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c`we:mnKvwi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¯‹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z‡ji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bvg:fevbxcyi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MvRxcyi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m`i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MvRxcyi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bs-01964679411</a:t>
            </a:r>
          </a:p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gBj:</a:t>
            </a:r>
            <a:r>
              <a:rPr lang="en-US" dirty="0" err="1" smtClean="0">
                <a:solidFill>
                  <a:srgbClr val="00B050"/>
                </a:solidFill>
                <a:cs typeface="SutonnyMJ" pitchFamily="2" charset="0"/>
              </a:rPr>
              <a:t>gk.bozlur@gmail.com</a:t>
            </a:r>
            <a:endParaRPr lang="en-US" dirty="0" smtClean="0">
              <a:solidFill>
                <a:srgbClr val="00B050"/>
              </a:solidFill>
              <a:cs typeface="SutonnyMJ" pitchFamily="2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ZvwiL:24/10/2016Bs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মাইক্রোসফট অ্যাকসেস ওপেন করার নিয়ম লিখ। </a:t>
            </a:r>
          </a:p>
          <a:p>
            <a:pPr>
              <a:buFont typeface="Wingdings" pitchFamily="2" charset="2"/>
              <a:buChar char="Ø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অ্যাকসেস দ্বারা  কি কি কাজ করা তা বর্ণনা কর? 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মাইক্রোসফট অ্যাকসেস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দ্বারা কিভাবে রিপোর্ট তৈরি করা 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 বর্ণনা কর?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hotos\,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62000"/>
            <a:ext cx="9144001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               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5029200"/>
          </a:xfrm>
          <a:solidFill>
            <a:srgbClr val="0070C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 যা  জানতে পারবে -------------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ফরম কী?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ফরমের সাহায্যে কী করা হয়?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রিপোর্ট-এ কী কী  থাকা আবশ্যক?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_lord_howe_is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 descr="DSC_00000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4572000" cy="5410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495800" cy="5410200"/>
          </a:xfrm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welq:Z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_¨ I ‡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cÖhyw³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:‡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WUv‡e‡Ri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e¨envi</a:t>
            </a:r>
            <a:endParaRPr lang="en-US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kÖwY:beg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/`kg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:‡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WUv‡eR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dg©,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Kz‡qwi,I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wi‡cvU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beg 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kÖwY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914400"/>
          <a:ext cx="7848600" cy="4671060"/>
        </p:xfrm>
        <a:graphic>
          <a:graphicData uri="http://schemas.openxmlformats.org/drawingml/2006/table">
            <a:tbl>
              <a:tblPr/>
              <a:tblGrid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</a:tblGrid>
              <a:tr h="111252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latin typeface="SutonnyMJ"/>
                          <a:ea typeface="Calibri"/>
                          <a:cs typeface="Vrinda"/>
                        </a:rPr>
                        <a:t>bvg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‡ivj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evsjv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MwYZ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Bs‡iRx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Z_¨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weÁvb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Bmjvg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cy®ú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42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75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56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65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33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60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SutonnyMJ"/>
                          <a:ea typeface="Calibri"/>
                          <a:cs typeface="Vrinda"/>
                        </a:rPr>
                        <a:t>75</a:t>
                      </a:r>
                      <a:endParaRPr lang="en-US" sz="9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Avmgv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98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74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55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36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62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65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myBwU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123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70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60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45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34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56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56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AvBwib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103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72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45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49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38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55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62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SutonnyMJ"/>
                          <a:ea typeface="Calibri"/>
                          <a:cs typeface="Vrinda"/>
                        </a:rPr>
                        <a:t>‡gvU</a:t>
                      </a:r>
                      <a:endParaRPr lang="en-US" sz="9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SutonnyMJ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SutonnyMJ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SutonnyMJ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SutonnyMJ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SutonnyMJ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SutonnyMJ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SutonnyMJ"/>
                        <a:ea typeface="Calibri"/>
                        <a:cs typeface="Vrinda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43184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                 </a:t>
            </a:r>
            <a:r>
              <a:rPr kumimoji="0" lang="en-US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evwl©K</a:t>
            </a: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cwiÿvi</a:t>
            </a: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djvdj</a:t>
            </a: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ewn-2016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            beg †</a:t>
            </a:r>
            <a:r>
              <a:rPr kumimoji="0" lang="en-US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kÖwY</a:t>
            </a: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                                 </a:t>
            </a:r>
            <a:r>
              <a:rPr kumimoji="0" lang="en-US" sz="2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kvLv</a:t>
            </a:r>
            <a:r>
              <a:rPr kumimoji="0" lang="en-US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2" cy="6858002"/>
        </p:xfrm>
        <a:graphic>
          <a:graphicData uri="http://schemas.openxmlformats.org/drawingml/2006/table">
            <a:tbl>
              <a:tblPr/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539912">
                <a:tc gridSpan="7">
                  <a:txBody>
                    <a:bodyPr/>
                    <a:lstStyle/>
                    <a:p>
                      <a:r>
                        <a:rPr lang="en-US" sz="2800" dirty="0"/>
                        <a:t>practise-1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325">
                <a:tc>
                  <a:txBody>
                    <a:bodyPr/>
                    <a:lstStyle/>
                    <a:p>
                      <a:r>
                        <a:rPr lang="en-US" sz="1600"/>
                        <a:t>ID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Field1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Field2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Field3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Field4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Field5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Field6</a:t>
                      </a:r>
                      <a:endParaRPr lang="en-US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87829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Sl no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Name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Age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Date of Birth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Village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Union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5704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Abul Kasem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27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2/2/1960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Tepra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Kanaihat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5704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M.A. Malek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18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1/1/1990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Nanda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Bhasantara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7829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Hamid Sheik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35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2/4/1973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Basail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Raukhali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2243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Habib Uddin Miah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30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3/4/1957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Dhakpara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Dinajpur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22435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6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Rahim choudhury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28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2/5/1978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Dhakpara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Rangpur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7829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7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Kuddus Miah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30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3/6/1981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Basail</a:t>
                      </a:r>
                      <a:endParaRPr lang="en-US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Jamalpur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838200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30"/>
                <a:gridCol w="113157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WUv‡eR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Kjvg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628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8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Photos\DSC_000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03586" y="-1182414"/>
            <a:ext cx="6858000" cy="92228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676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প্রবেশ পত্র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Photos\DSC_000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231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TextBox 3"/>
          <p:cNvSpPr txBox="1"/>
          <p:nvPr/>
        </p:nvSpPr>
        <p:spPr>
          <a:xfrm>
            <a:off x="2209800" y="609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নম্বর পত্র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339</TotalTime>
  <Words>499</Words>
  <Application>Microsoft Office PowerPoint</Application>
  <PresentationFormat>On-screen Show (4:3)</PresentationFormat>
  <Paragraphs>269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Equity</vt:lpstr>
      <vt:lpstr>Packager Shell Object</vt:lpstr>
      <vt:lpstr>¯^vMZg</vt:lpstr>
      <vt:lpstr>wkÿK cwiwPwZ</vt:lpstr>
      <vt:lpstr>cvV cwiwPwZ</vt:lpstr>
      <vt:lpstr>Slide 4</vt:lpstr>
      <vt:lpstr>Slide 5</vt:lpstr>
      <vt:lpstr>Slide 6</vt:lpstr>
      <vt:lpstr>Kjvg I mvwi †KvbwU?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                            ডাটাবেজ</vt:lpstr>
      <vt:lpstr>Slide 21</vt:lpstr>
      <vt:lpstr>                           শিখনফল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Bozlur</dc:creator>
  <cp:lastModifiedBy>Bozlur</cp:lastModifiedBy>
  <cp:revision>63</cp:revision>
  <dcterms:created xsi:type="dcterms:W3CDTF">2016-10-25T03:36:42Z</dcterms:created>
  <dcterms:modified xsi:type="dcterms:W3CDTF">2016-11-05T01:15:31Z</dcterms:modified>
</cp:coreProperties>
</file>