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73" autoAdjust="0"/>
  </p:normalViewPr>
  <p:slideViewPr>
    <p:cSldViewPr>
      <p:cViewPr>
        <p:scale>
          <a:sx n="80" d="100"/>
          <a:sy n="80" d="100"/>
        </p:scale>
        <p:origin x="-1086" y="16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71E97-A61D-46E6-A242-390B22DC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888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045F-C799-4DA9-8EE7-AF71CCF2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858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045F-C799-4DA9-8EE7-AF71CCF2CA6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045F-C799-4DA9-8EE7-AF71CCF2CA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045F-C799-4DA9-8EE7-AF71CCF2CA6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7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045F-C799-4DA9-8EE7-AF71CCF2CA6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045F-C799-4DA9-8EE7-AF71CCF2C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6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045F-C799-4DA9-8EE7-AF71CCF2CA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A88-8298-4994-8801-4D6222FDFDBE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177A-723F-4BB0-938A-FE4AF046CAED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418-1219-4FF8-AB13-F799A9201EF6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1DA-443D-4B11-87BB-77CE388F7067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78E8-8883-4049-A5AD-9E7BDEAAE0A5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FA99-8794-441F-945A-ED88CAB044A3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E1FB-7DD7-4520-837A-3B14276202CF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0C0-68D2-4360-9BA9-935FEB70E841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88E3-8C9A-469E-A47A-F3BA2FE2D9C2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016C-FF93-469C-BD38-BB7A58CE11F1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47B4-9FF6-4273-83A0-46EB73E47F16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0D77-A6BD-4D82-9A98-392A9046115B}" type="datetime2">
              <a:rPr lang="en-US" smtClean="0"/>
              <a:t>Saturday, May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মোহাম্মদ হুমায়ুন কবির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mtClean="0"/>
              <a:t>ICT4E,a2i,Prime Minister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Stop">
              <a:avLst/>
            </a:prstTxWarp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294474"/>
            <a:ext cx="6477000" cy="41112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55000" lnSpcReduction="20000"/>
          </a:bodyPr>
          <a:lstStyle/>
          <a:p>
            <a:r>
              <a:rPr lang="as-IN" sz="2600" dirty="0" smtClean="0">
                <a:solidFill>
                  <a:srgbClr val="002060"/>
                </a:solidFill>
              </a:rPr>
              <a:t>মোহাম্মদ হুমায়ুন কবির</a:t>
            </a:r>
            <a:r>
              <a:rPr lang="as-IN" sz="1400" dirty="0" smtClean="0">
                <a:solidFill>
                  <a:srgbClr val="002060"/>
                </a:solidFill>
              </a:rPr>
              <a:t> </a:t>
            </a: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as-IN" sz="1800" dirty="0" smtClean="0">
                <a:solidFill>
                  <a:srgbClr val="00206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800" dirty="0" smtClean="0">
                <a:solidFill>
                  <a:srgbClr val="002060"/>
                </a:solidFill>
              </a:rPr>
              <a:t>ICT4E,a2i,Prime Minister Office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</a:t>
            </a:fld>
            <a:endParaRPr lang="en-US" sz="1600" b="1" dirty="0"/>
          </a:p>
        </p:txBody>
      </p:sp>
      <p:pic>
        <p:nvPicPr>
          <p:cNvPr id="5" name="Picture 4" descr="images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28800"/>
            <a:ext cx="6324600" cy="4288665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tachi_zif-02.jpg Hardd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670822" y="1509023"/>
            <a:ext cx="5456442" cy="32004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usb Pendri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48861" y="1132740"/>
            <a:ext cx="5237274" cy="3733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019800"/>
            <a:ext cx="7162800" cy="47307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মোহাম্মদ হুমায়ুন কবির </a:t>
            </a:r>
            <a:endParaRPr lang="en-US" sz="24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ICT4E,a2i,Prime Minister Office</a:t>
            </a:r>
            <a:endParaRPr lang="en-US" sz="105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609600" cy="54927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FF0000"/>
                </a:solidFill>
              </a:rPr>
              <a:pPr algn="ctr"/>
              <a:t>10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b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35814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 ও হার্ডডিস্কের কাজ বর্ণনা 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7543800" cy="4572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হুমায়ুন কবির 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ICT4E,a2i,Prime Minister Office</a:t>
            </a:r>
            <a:endParaRPr lang="en-US" sz="1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9275" y="6248400"/>
            <a:ext cx="569925" cy="47307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fld id="{B6F15528-21DE-4FAA-801E-634DDDAF4B2B}" type="slidenum">
              <a:rPr lang="en-US" sz="2000" smtClean="0">
                <a:solidFill>
                  <a:srgbClr val="FF0000"/>
                </a:solidFill>
              </a:rPr>
              <a:pPr algn="ctr"/>
              <a:t>11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16002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সময়-৭ মিনিট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-vs-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42519"/>
            <a:ext cx="7391400" cy="5424881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7315200" cy="36512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800" dirty="0" smtClean="0">
                <a:solidFill>
                  <a:srgbClr val="FF0000"/>
                </a:solidFill>
              </a:rPr>
              <a:t>মোহাম্মদ হুমায়ুন কবির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as-IN" sz="1100" dirty="0" smtClean="0">
                <a:solidFill>
                  <a:srgbClr val="FF0000"/>
                </a:solidFill>
              </a:rPr>
              <a:t>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100" dirty="0" smtClean="0">
                <a:solidFill>
                  <a:srgbClr val="FF0000"/>
                </a:solidFill>
              </a:rPr>
              <a:t>ICT4E,a2i,Prime Minister Office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153400" y="6324600"/>
            <a:ext cx="609600" cy="503237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F15528-21DE-4FAA-801E-634DDDAF4B2B}" type="slidenum">
              <a:rPr lang="en-US" sz="18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ROM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 বর্ণনা কর।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7086600" cy="36512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400" dirty="0" smtClean="0">
                <a:solidFill>
                  <a:srgbClr val="FF0000"/>
                </a:solidFill>
              </a:rPr>
              <a:t>মোহাম্মদ হুমায়ুন কবির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as-IN" sz="1100" dirty="0" smtClean="0">
                <a:solidFill>
                  <a:srgbClr val="FF000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100" dirty="0" smtClean="0">
                <a:solidFill>
                  <a:srgbClr val="FF0000"/>
                </a:solidFill>
              </a:rPr>
              <a:t>ICT4E,a2i,Prime Minister Office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solidFill>
            <a:srgbClr val="00B050"/>
          </a:solidFill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153400" cy="8382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সময়-১০মিনিট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943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73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numCol="1">
            <a:prstTxWarp prst="textPlain">
              <a:avLst>
                <a:gd name="adj" fmla="val 49851"/>
              </a:avLst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7620000" cy="5334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হুমায়ুন কবির </a:t>
            </a:r>
            <a:endPara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ICT4E,a2i,Prime Minister Office</a:t>
            </a:r>
            <a:endParaRPr lang="en-US" sz="11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84925"/>
            <a:ext cx="457200" cy="396875"/>
          </a:xfrm>
          <a:solidFill>
            <a:srgbClr val="92D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763000" cy="5333999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পরিচালনায় হার্ডডিস্ক, রম ও র‍্যামের গুরুত্ব বর্ণনা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162800" cy="44132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800" dirty="0" smtClean="0">
                <a:solidFill>
                  <a:srgbClr val="FF0000"/>
                </a:solidFill>
              </a:rPr>
              <a:t>মোহাম্মদ হুমায়ুন কবির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as-IN" sz="1100" dirty="0" smtClean="0">
                <a:solidFill>
                  <a:srgbClr val="FF000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100" dirty="0" smtClean="0">
                <a:solidFill>
                  <a:srgbClr val="FF0000"/>
                </a:solidFill>
              </a:rPr>
              <a:t>ICT4E,a2i,Prime Minister Office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533400" cy="365125"/>
          </a:xfr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rgbClr val="FF0000"/>
                </a:solidFill>
              </a:rPr>
              <a:pPr/>
              <a:t>15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1"/>
            <a:ext cx="7391400" cy="44195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7391400" cy="45719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হুমায়ুন কবির </a:t>
            </a:r>
            <a:endPara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3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3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ICT4E,a2i,Prime Minister Office</a:t>
            </a:r>
            <a:endParaRPr lang="en-US" sz="13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FF0000"/>
                </a:solidFill>
              </a:rPr>
              <a:pPr algn="ctr"/>
              <a:t>16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075" y="6248400"/>
            <a:ext cx="7629525" cy="4572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600" dirty="0" smtClean="0">
                <a:solidFill>
                  <a:srgbClr val="FF0000"/>
                </a:solidFill>
              </a:rPr>
              <a:t>মোহাম্মদ হুমায়ুন কবির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as-IN" dirty="0" smtClean="0">
                <a:solidFill>
                  <a:srgbClr val="FF000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dirty="0" smtClean="0">
                <a:solidFill>
                  <a:srgbClr val="FF0000"/>
                </a:solidFill>
              </a:rPr>
              <a:t>ICT4E,a2i,Prime Minister Office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228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/>
              <a:pPr/>
              <a:t>2</a:t>
            </a:fld>
            <a:endParaRPr lang="en-US" sz="1800" b="1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609600" y="1600200"/>
            <a:ext cx="78486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bn-BD" altLang="en-US" sz="17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bn-BD" altLang="en-US" sz="1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হুমায়ুন কবির</a:t>
            </a:r>
            <a:endParaRPr lang="en-US" altLang="en-US" sz="17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400" dirty="0" err="1" smtClean="0">
                <a:latin typeface="NikoshBAN" pitchFamily="2" charset="0"/>
                <a:cs typeface="NikoshBAN" pitchFamily="2" charset="0"/>
              </a:rPr>
              <a:t>বি.এস-সি</a:t>
            </a:r>
            <a:r>
              <a:rPr lang="en-US" altLang="en-US" sz="6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6400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altLang="en-US" sz="64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altLang="en-US" sz="6400" dirty="0" err="1" smtClean="0">
                <a:latin typeface="NikoshBAN" pitchFamily="2" charset="0"/>
                <a:cs typeface="NikoshBAN" pitchFamily="2" charset="0"/>
              </a:rPr>
              <a:t>এম.এস-সি</a:t>
            </a:r>
            <a:r>
              <a:rPr lang="en-US" altLang="en-US" sz="6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6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altLang="en-US" sz="64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altLang="en-US" sz="6400" dirty="0" err="1" smtClean="0"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altLang="en-US" sz="6400" dirty="0" smtClean="0">
                <a:latin typeface="NikoshBAN" pitchFamily="2" charset="0"/>
                <a:cs typeface="NikoshBAN" pitchFamily="2" charset="0"/>
              </a:rPr>
              <a:t>(১ম </a:t>
            </a:r>
            <a:r>
              <a:rPr lang="en-US" altLang="en-US" sz="6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altLang="en-US" sz="64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5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প্রশ্নপত্র</a:t>
            </a:r>
            <a:r>
              <a:rPr lang="en-US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5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উত্তরপত্র</a:t>
            </a:r>
            <a:r>
              <a:rPr lang="en-US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ICT </a:t>
            </a:r>
            <a:r>
              <a:rPr lang="bn-BD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MMC </a:t>
            </a:r>
            <a:r>
              <a:rPr lang="bn-BD" altLang="en-US" sz="5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ক্লাশ তৈরিতে প্রশিক্ষণ প্রাপ্ত </a:t>
            </a:r>
            <a:endParaRPr lang="bn-BD" altLang="en-US" sz="5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bn-BD" alt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 অ্যাম্বাসেডর </a:t>
            </a:r>
            <a:r>
              <a:rPr lang="en-US" alt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ICT4E</a:t>
            </a:r>
            <a:r>
              <a:rPr lang="en-US" altLang="en-US" sz="8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alt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 । </a:t>
            </a:r>
            <a:endParaRPr lang="en-US" alt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</a:pPr>
            <a:endParaRPr lang="en-US" alt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</a:pPr>
            <a:endParaRPr lang="en-US" alt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bn-BD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smtClean="0">
                <a:latin typeface="SutonnyMJ" pitchFamily="2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8906" y="3352800"/>
            <a:ext cx="7849294" cy="92392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BD" altLang="en-US" sz="5400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দূর্গাপুর উচ্চ বিদ্যালয় </a:t>
            </a:r>
            <a:endParaRPr lang="en-US" altLang="en-US" sz="4800" dirty="0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075" y="4343400"/>
            <a:ext cx="7858125" cy="41910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altLang="en-US" sz="4400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আশুগঞ্জ, ব্রাহ্মণবাড়িয়া</a:t>
            </a:r>
            <a:endParaRPr lang="en-US" altLang="en-US" sz="40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9600" y="4876800"/>
            <a:ext cx="78486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4">
              <a:avLst/>
            </a:prstTxWarp>
          </a:bodyPr>
          <a:lstStyle/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মোবাইলঃ ০১৭১১০১১৫৩১,০১৯৯১৪৫১০০৪,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০১৬৩৪৯১২৮৫৮,০১৮৩১৯১২৮৫৮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E-mail:hkprovatmath@gmail.com,mathkdhs@gmail.com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2971800"/>
            <a:ext cx="7847906" cy="30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chemeClr val="accent5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শিক্ষক(গণিত)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0" y="1600200"/>
            <a:ext cx="1128829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038600"/>
          </a:xfrm>
          <a:solidFill>
            <a:srgbClr val="92D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ষষ্ঠ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দ্বিতীয়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৪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৪০ মিঃ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তারিখঃ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96000"/>
            <a:ext cx="7239000" cy="457200"/>
          </a:xfrm>
          <a:solidFill>
            <a:srgbClr val="00B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800" dirty="0" smtClean="0">
                <a:solidFill>
                  <a:srgbClr val="7030A0"/>
                </a:solidFill>
              </a:rPr>
              <a:t>মোহাম্মদ হুমায়ুন কবির 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as-IN" sz="1100" dirty="0" smtClean="0">
                <a:solidFill>
                  <a:srgbClr val="7030A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100" dirty="0" smtClean="0">
                <a:solidFill>
                  <a:srgbClr val="7030A0"/>
                </a:solidFill>
              </a:rPr>
              <a:t>ICT4E,a2i,Prime Minister Office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304800" cy="365125"/>
          </a:xfr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F15528-21DE-4FAA-801E-634DDDAF4B2B}" type="slidenum">
              <a:rPr lang="en-US" sz="1800" b="1" smtClean="0"/>
              <a:pPr/>
              <a:t>3</a:t>
            </a:fld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rd_Disk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1981200" cy="2971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400801"/>
            <a:ext cx="7086600" cy="45720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হুমায়ুন কবির </a:t>
            </a:r>
            <a:endParaRPr lang="en-US" sz="1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ICT4E,a2i,Prime Minister Office</a:t>
            </a:r>
            <a:endParaRPr lang="en-US" sz="1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z="1800" b="1" smtClean="0"/>
              <a:pPr/>
              <a:t>4</a:t>
            </a:fld>
            <a:endParaRPr lang="en-US" sz="1800" b="1" dirty="0"/>
          </a:p>
        </p:txBody>
      </p:sp>
      <p:pic>
        <p:nvPicPr>
          <p:cNvPr id="5" name="Picture 4" descr="usb Pendri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83268">
            <a:off x="5546821" y="3617934"/>
            <a:ext cx="2811179" cy="2643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rom-vs-R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668740"/>
            <a:ext cx="3352800" cy="2303060"/>
          </a:xfrm>
          <a:prstGeom prst="rect">
            <a:avLst/>
          </a:prstGeom>
        </p:spPr>
      </p:pic>
      <p:pic>
        <p:nvPicPr>
          <p:cNvPr id="7" name="Picture 6" descr="vendre-cd-dvd-blueray-eurocash-renn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668740"/>
            <a:ext cx="2604042" cy="225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hitachi_zif-02.jpg Harddis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40" y="3733799"/>
            <a:ext cx="3391760" cy="2194179"/>
          </a:xfrm>
          <a:prstGeom prst="rect">
            <a:avLst/>
          </a:prstGeom>
        </p:spPr>
      </p:pic>
      <p:pic>
        <p:nvPicPr>
          <p:cNvPr id="9" name="Picture 8" descr="DVD-Stack.png C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1676400"/>
            <a:ext cx="2133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92457" y="60198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হার্ড ডিস্ক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29400" y="61722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3119" y="3383507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269657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হার্ড ডিস্ক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838200"/>
            <a:ext cx="80772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ও স্টুরেজ ডিভাইজ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096000"/>
            <a:ext cx="7010400" cy="365125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400" dirty="0" smtClean="0">
                <a:solidFill>
                  <a:srgbClr val="FF0000"/>
                </a:solidFill>
              </a:rPr>
              <a:t>মোহাম্মদ হুমায়ুন কবির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as-IN" sz="1100" dirty="0" smtClean="0">
                <a:solidFill>
                  <a:srgbClr val="FF000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100" dirty="0" smtClean="0">
                <a:solidFill>
                  <a:srgbClr val="FF0000"/>
                </a:solidFill>
              </a:rPr>
              <a:t>ICT4E,a2i,Prime Minister Office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11875"/>
            <a:ext cx="457200" cy="36512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5</a:t>
            </a:fld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None/>
            </a:pP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শিক্ষয়ার্থীরা ---</a:t>
            </a:r>
          </a:p>
          <a:p>
            <a:pPr>
              <a:lnSpc>
                <a:spcPct val="150000"/>
              </a:lnSpc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১) কম্পিউটারের মেমোরি ও স্টুরেজ ডিভাইজ কী  বলতে পারবে।</a:t>
            </a:r>
          </a:p>
          <a:p>
            <a:pPr>
              <a:lnSpc>
                <a:spcPct val="150000"/>
              </a:lnSpc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২)মেমোরি 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স্টুরেজ ডিভাইজ কত প্রকার ও কী কী বর্ণনা করতে পারবে।  </a:t>
            </a:r>
          </a:p>
          <a:p>
            <a:pPr>
              <a:lnSpc>
                <a:spcPct val="150000"/>
              </a:lnSpc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RAM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ROM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বৈশিষ্ট্য বর্ণনা করতে পারবে।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5867400"/>
            <a:ext cx="6553200" cy="517525"/>
          </a:xfrm>
          <a:solidFill>
            <a:srgbClr val="00B050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400" dirty="0" smtClean="0">
                <a:solidFill>
                  <a:srgbClr val="FF0000"/>
                </a:solidFill>
              </a:rPr>
              <a:t>মোহাম্মদ হুমায়ুন কবির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as-IN" sz="1000" dirty="0" smtClean="0">
                <a:solidFill>
                  <a:srgbClr val="FF000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000" dirty="0" smtClean="0">
                <a:solidFill>
                  <a:srgbClr val="FF0000"/>
                </a:solidFill>
              </a:rPr>
              <a:t>ICT4E,a2i,Prime Minister Office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019800"/>
            <a:ext cx="304800" cy="365125"/>
          </a:xfr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rgbClr val="FF0000"/>
                </a:solidFill>
              </a:rPr>
              <a:pPr/>
              <a:t>6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7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rd_Disk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-34193"/>
            <a:ext cx="1982681" cy="297194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7620000" cy="39687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400" dirty="0" smtClean="0">
                <a:solidFill>
                  <a:srgbClr val="FF0000"/>
                </a:solidFill>
              </a:rPr>
              <a:t>মোহাম্মদ হুমায়ুন কবির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as-IN" dirty="0" smtClean="0">
                <a:solidFill>
                  <a:srgbClr val="FF0000"/>
                </a:solidFill>
              </a:rPr>
              <a:t> 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dirty="0" smtClean="0">
                <a:solidFill>
                  <a:srgbClr val="FF0000"/>
                </a:solidFill>
              </a:rPr>
              <a:t>ICT4E,a2i,Prime Minister Office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399" y="6324600"/>
            <a:ext cx="388301" cy="351078"/>
          </a:xfrm>
        </p:spPr>
        <p:txBody>
          <a:bodyPr/>
          <a:lstStyle/>
          <a:p>
            <a:fld id="{B6F15528-21DE-4FAA-801E-634DDDAF4B2B}" type="slidenum">
              <a:rPr lang="en-US" sz="2800" b="1" smtClean="0"/>
              <a:pPr/>
              <a:t>7</a:t>
            </a:fld>
            <a:endParaRPr lang="en-US" sz="2800" b="1" dirty="0"/>
          </a:p>
        </p:txBody>
      </p:sp>
      <p:pic>
        <p:nvPicPr>
          <p:cNvPr id="6" name="Picture 5" descr="usb Pendr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83268">
            <a:off x="6231475" y="3617226"/>
            <a:ext cx="2486853" cy="2338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38653"/>
            <a:ext cx="3200400" cy="1928747"/>
          </a:xfrm>
          <a:prstGeom prst="rect">
            <a:avLst/>
          </a:prstGeom>
        </p:spPr>
      </p:pic>
      <p:pic>
        <p:nvPicPr>
          <p:cNvPr id="12" name="Picture 11" descr="rom-vs-R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88730"/>
            <a:ext cx="2971800" cy="2225870"/>
          </a:xfrm>
          <a:prstGeom prst="rect">
            <a:avLst/>
          </a:prstGeom>
        </p:spPr>
      </p:pic>
      <p:pic>
        <p:nvPicPr>
          <p:cNvPr id="13" name="Content Placeholder 3" descr="Hard_Dis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977"/>
            <a:ext cx="1752600" cy="2971943"/>
          </a:xfrm>
          <a:prstGeom prst="rect">
            <a:avLst/>
          </a:prstGeom>
        </p:spPr>
      </p:pic>
      <p:pic>
        <p:nvPicPr>
          <p:cNvPr id="15" name="Picture 14" descr="hitachi_zif-02.jpg Harddis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326538" y="2125374"/>
            <a:ext cx="2858360" cy="1909517"/>
          </a:xfrm>
          <a:prstGeom prst="rect">
            <a:avLst/>
          </a:prstGeom>
        </p:spPr>
      </p:pic>
      <p:pic>
        <p:nvPicPr>
          <p:cNvPr id="16" name="Picture 15" descr="vendre-cd-dvd-blueray-eurocash-renn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247" y="288730"/>
            <a:ext cx="2141483" cy="191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DVD-Stack.png C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0248" y="1752600"/>
            <a:ext cx="2133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2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pPr algn="l"/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খুব গুরুত্বপুর্ণ অংশ হচ্ছে মেমোরি , যেখানে তথ্য উপাত্তগুলো জমা করে রাখা হয়। আর সেখান থেকেই প্রসেসর তথ্য উপাত্ত নিয়ে তার ওপর কাজ করে। মেমোরি দুই প্রকার, যথা-প্রধান মেমোরি ও সহায়ক মেমোরি ।আবার প্রধান মেমোরি দুই প্রকার । যথা-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1.RAM(Random Access Mem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ry) 2.ROM(Read Only Memory)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6858000" cy="396875"/>
          </a:xfr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600" dirty="0" smtClean="0">
                <a:solidFill>
                  <a:srgbClr val="FF0000"/>
                </a:solidFill>
              </a:rPr>
              <a:t>মোহাম্মদ হুমায়ুন কবির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as-IN" sz="1050" dirty="0" smtClean="0">
                <a:solidFill>
                  <a:srgbClr val="FF000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050" dirty="0" smtClean="0">
                <a:solidFill>
                  <a:srgbClr val="FF0000"/>
                </a:solidFill>
              </a:rPr>
              <a:t>ICT4E,a2i,Prime Minister Office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  <a:solidFill>
            <a:srgbClr val="00B0F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bn-BD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1"/>
            <a:ext cx="8153400" cy="2285999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ডিভাইজ বলতে কী বুঝ ?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কত প্রকার ও কী কী                                                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638800"/>
            <a:ext cx="7086600" cy="36512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s-IN" sz="1600" dirty="0" smtClean="0">
                <a:solidFill>
                  <a:srgbClr val="FF0000"/>
                </a:solidFill>
              </a:rPr>
              <a:t>মোহাম্মদ হুমায়ুন কবির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as-IN" sz="1100" dirty="0" smtClean="0">
                <a:solidFill>
                  <a:srgbClr val="FF0000"/>
                </a:solidFill>
              </a:rPr>
              <a:t>সিনিয়র শিক্ষক(গণিত),দূর্গাপুর উচ্চ বিদ্যালয়,আশুগঞ্জ,ব্রাহ্মণবাড়িয়া,জেলা অ্যাম্বাসেডর,</a:t>
            </a:r>
            <a:r>
              <a:rPr lang="en-US" sz="1100" dirty="0" smtClean="0">
                <a:solidFill>
                  <a:srgbClr val="FF0000"/>
                </a:solidFill>
              </a:rPr>
              <a:t>ICT4E,a2i,Prime Minister Office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5715000"/>
            <a:ext cx="685800" cy="365125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FF0000"/>
                </a:solidFill>
              </a:rPr>
              <a:pPr algn="ctr"/>
              <a:t>9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905000"/>
            <a:ext cx="35052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470</Words>
  <Application>Microsoft Office PowerPoint</Application>
  <PresentationFormat>On-screen Show (4:3)</PresentationFormat>
  <Paragraphs>112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  পরিচিতি  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মেমোরি ও স্টোরেজ ডিভাইসঃ কম্পিউটারের খুব গুরুত্বপুর্ণ অংশ হচ্ছে মেমোরি , যেখানে তথ্য উপাত্তগুলো জমা করে রাখা হয়। আর সেখান থেকেই প্রসেসর তথ্য উপাত্ত নিয়ে তার ওপর কাজ করে। মেমোরি দুই প্রকার, যথা-প্রধান মেমোরি ও সহায়ক মেমোরি ।আবার প্রধান মেমোরি দুই প্রকার । যথা- 1.RAM(Random Access Memory) 2.ROM(Read Only Memory)    </vt:lpstr>
      <vt:lpstr>একক কাজ    </vt:lpstr>
      <vt:lpstr>PowerPoint Presentation</vt:lpstr>
      <vt:lpstr> জোড়ায় কাজ   </vt:lpstr>
      <vt:lpstr>PowerPoint Presentation</vt:lpstr>
      <vt:lpstr>দলীয় কাজ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Kabir</cp:lastModifiedBy>
  <cp:revision>73</cp:revision>
  <dcterms:created xsi:type="dcterms:W3CDTF">2006-08-16T00:00:00Z</dcterms:created>
  <dcterms:modified xsi:type="dcterms:W3CDTF">2018-05-12T09:35:07Z</dcterms:modified>
</cp:coreProperties>
</file>