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7" r:id="rId19"/>
    <p:sldId id="274" r:id="rId20"/>
    <p:sldId id="275" r:id="rId21"/>
    <p:sldId id="282" r:id="rId22"/>
    <p:sldId id="281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1" autoAdjust="0"/>
    <p:restoredTop sz="94660"/>
  </p:normalViewPr>
  <p:slideViewPr>
    <p:cSldViewPr>
      <p:cViewPr>
        <p:scale>
          <a:sx n="90" d="100"/>
          <a:sy n="90" d="100"/>
        </p:scale>
        <p:origin x="-6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zamanmc83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mail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0175"/>
            <a:ext cx="7772400" cy="1470025"/>
          </a:xfrm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agun_1256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82296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458200" cy="51816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5562600"/>
            <a:ext cx="8458200" cy="1143000"/>
          </a:xfrm>
        </p:spPr>
        <p:txBody>
          <a:bodyPr>
            <a:norm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আই.ডি খোলার জন্য একটি ফরম আসবে।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791200"/>
            <a:ext cx="8686800" cy="914400"/>
          </a:xfrm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ফরমটির সকল তথ্য ইংরেজীতে পুরণ করতে হবে।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aptur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106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257800"/>
            <a:ext cx="8686800" cy="1447800"/>
          </a:xfrm>
        </p:spPr>
        <p:txBody>
          <a:bodyPr>
            <a:normAutofit fontScale="90000"/>
          </a:bodyPr>
          <a:lstStyle/>
          <a:p>
            <a:pPr algn="l"/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@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username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ক্ষেত্রে বর্ণ, সংখ্যা, আন্ডারস্কোর (_) এবং ডট (.)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ব্যবহার করতে পারবে।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n-BD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@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Password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সব সময় মৌলিক হতে হবে।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aptur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5344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10600" cy="44196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4724400"/>
            <a:ext cx="86868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@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Password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৬-৩২টি বর্ণ, সংখ্যা ও বিশেষ চিহ্নের মধ্যে সীমাবন্ধ রাখতে হবে।</a:t>
            </a:r>
            <a:br>
              <a:rPr lang="bn-BD" sz="3200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@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Password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তৈরির ক্ষেত্রে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Small Letter, Capital Letter,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বিশেষ ক্যারেকটার (যেমন,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#, *,_,@)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মিশ্রণ থাকতে হবে।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86106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e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8610600" cy="51054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5638800"/>
            <a:ext cx="8458200" cy="990600"/>
          </a:xfrm>
        </p:spPr>
        <p:txBody>
          <a:bodyPr>
            <a:normAutofit/>
          </a:bodyPr>
          <a:lstStyle/>
          <a:p>
            <a:pPr algn="l"/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পূরনকৃত মোবাইল নম্বরে ৬ সংখ্যা একটি ম্যাসেজ যাবে।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e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153400" cy="51816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638800"/>
            <a:ext cx="8153400" cy="990600"/>
          </a:xfrm>
        </p:spPr>
        <p:txBody>
          <a:bodyPr>
            <a:norm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আই.ডি খোলা সফল হয়েছে তোমাকে স্বাগত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10600" cy="54864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5867400"/>
            <a:ext cx="8458200" cy="838200"/>
          </a:xfrm>
        </p:spPr>
        <p:txBody>
          <a:bodyPr>
            <a:norm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তোমার ইনবক্স দেখতে পাবে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ই-মেইল ব্যবহারের সুবিধা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বিনা বা অল্প খরচে বিশ্বের যে কোন দেশে দিন রাত ২৪ ঘন্টার যে কোন সময় ই-মেইল পাঠানো যায়।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চিঠিপত্র, বই, ছবি, অডিও, ভিডিও, গিফট কার্ড ইত্যাদি ই-মেইলে পাঠানো যায়।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একই সাথে অনেক জনকে ই-মেইল পাঠানো যায়।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একটি জি-মেইল আই.ডিতে বিনা বা অল্প খরচে ২০ জিবি ডাটা সংরক্ষণ করে রাখা যায়।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সামাজিক যোগাযোগের মাধ্যমসহ গুরুত্বপূর্ণ ওয়েবসাইটে প্রবেশ করতে ই-মেইল আই.ডি’র প্রয়োজন হয়।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524000"/>
            <a:ext cx="83820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dirty="0" smtClean="0">
                <a:latin typeface="NikoshBAN" pitchFamily="2" charset="0"/>
                <a:ea typeface="+mj-ea"/>
                <a:cs typeface="NikoshBAN" pitchFamily="2" charset="0"/>
              </a:rPr>
              <a:t>প্রত্যেকে একটি শক্তিশালী </a:t>
            </a:r>
            <a:r>
              <a:rPr lang="en-US" sz="3600" dirty="0" smtClean="0">
                <a:latin typeface="Times New Roman" pitchFamily="18" charset="0"/>
                <a:ea typeface="+mj-ea"/>
                <a:cs typeface="NikoshBAN" pitchFamily="2" charset="0"/>
              </a:rPr>
              <a:t>Password </a:t>
            </a:r>
            <a:r>
              <a:rPr lang="bn-BD" sz="3600" dirty="0" smtClean="0">
                <a:latin typeface="NikoshBAN" pitchFamily="2" charset="0"/>
                <a:ea typeface="+mj-ea"/>
                <a:cs typeface="NikoshBAN" pitchFamily="2" charset="0"/>
              </a:rPr>
              <a:t>তৈরি করে নিজের খাতায় লিখ।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ও পাঠ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1447800"/>
            <a:ext cx="51816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dirty="0" smtClean="0">
                <a:latin typeface="NikoshBAN" pitchFamily="2" charset="0"/>
                <a:ea typeface="+mj-ea"/>
                <a:cs typeface="NikoshBAN" pitchFamily="2" charset="0"/>
              </a:rPr>
              <a:t>মো: নূরুজ্জামান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সহকারী</a:t>
            </a:r>
            <a:r>
              <a:rPr kumimoji="0" lang="bn-BD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শিক্ষক (কম্পিউটার)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800" dirty="0" smtClean="0">
                <a:latin typeface="NikoshBAN" pitchFamily="2" charset="0"/>
                <a:ea typeface="+mj-ea"/>
                <a:cs typeface="NikoshBAN" pitchFamily="2" charset="0"/>
              </a:rPr>
              <a:t>শ্রীপুর এম. সি. পাইলট মাধ্যমিক বিদ্যালয় শ্রীপুর, মাগুরা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E-mail:</a:t>
            </a:r>
            <a:r>
              <a:rPr kumimoji="0" lang="bn-BD" sz="28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hlinkClick r:id="rId2"/>
              </a:rPr>
              <a:t>zamanmc83@gmail.com</a:t>
            </a:r>
            <a:endParaRPr kumimoji="0" lang="en-US" sz="2800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Mobile: +8801718405804</a:t>
            </a:r>
            <a:endParaRPr kumimoji="0" lang="bn-BD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0" y="1447800"/>
            <a:ext cx="4114800" cy="441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29200" y="1447800"/>
            <a:ext cx="39624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800" dirty="0" smtClean="0">
                <a:latin typeface="NikoshBAN" pitchFamily="2" charset="0"/>
                <a:ea typeface="+mj-ea"/>
                <a:cs typeface="NikoshBAN" pitchFamily="2" charset="0"/>
              </a:rPr>
              <a:t>বিষয়:তথ্য ও যোগাযোগ প্রযুক্তি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শ্রেণি: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অষ্টম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baseline="0" dirty="0" smtClean="0">
                <a:latin typeface="NikoshBAN" pitchFamily="2" charset="0"/>
                <a:ea typeface="+mj-ea"/>
                <a:cs typeface="NikoshBAN" pitchFamily="2" charset="0"/>
              </a:rPr>
              <a:t>অধ্যয়:</a:t>
            </a:r>
            <a:r>
              <a:rPr lang="bn-BD" sz="3200" dirty="0" smtClean="0">
                <a:latin typeface="NikoshBAN" pitchFamily="2" charset="0"/>
                <a:ea typeface="+mj-ea"/>
                <a:cs typeface="NikoshBAN" pitchFamily="2" charset="0"/>
              </a:rPr>
              <a:t> ৫, পাঠ: ৪৭-৬৯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সময়: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৫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০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মিনিট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baseline="0" dirty="0" smtClean="0">
                <a:latin typeface="NikoshBAN" pitchFamily="2" charset="0"/>
                <a:ea typeface="+mj-ea"/>
                <a:cs typeface="NikoshBAN" pitchFamily="2" charset="0"/>
              </a:rPr>
              <a:t>তারিখ: </a:t>
            </a:r>
            <a:r>
              <a:rPr lang="en-US" sz="3200" dirty="0" smtClean="0">
                <a:latin typeface="NikoshBAN" pitchFamily="2" charset="0"/>
                <a:ea typeface="+mj-ea"/>
                <a:cs typeface="NikoshBAN" pitchFamily="2" charset="0"/>
              </a:rPr>
              <a:t>৩১</a:t>
            </a:r>
            <a:r>
              <a:rPr lang="bn-BD" sz="3200" baseline="0" dirty="0" smtClean="0">
                <a:latin typeface="NikoshBAN" pitchFamily="2" charset="0"/>
                <a:ea typeface="+mj-ea"/>
                <a:cs typeface="NikoshBAN" pitchFamily="2" charset="0"/>
              </a:rPr>
              <a:t>/০</a:t>
            </a:r>
            <a:r>
              <a:rPr lang="en-US" sz="3200" baseline="0" smtClean="0">
                <a:latin typeface="NikoshBAN" pitchFamily="2" charset="0"/>
                <a:ea typeface="+mj-ea"/>
                <a:cs typeface="NikoshBAN" pitchFamily="2" charset="0"/>
              </a:rPr>
              <a:t>৫</a:t>
            </a:r>
            <a:r>
              <a:rPr lang="bn-BD" sz="3200" baseline="0" smtClean="0">
                <a:latin typeface="NikoshBAN" pitchFamily="2" charset="0"/>
                <a:ea typeface="+mj-ea"/>
                <a:cs typeface="NikoshBAN" pitchFamily="2" charset="0"/>
              </a:rPr>
              <a:t>/২০১৮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16002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০৫টি দলে বিভক্ত হয়ে একজনের নাম ঠিকানা ব্যবহার করে একটি জি-মেইল আই.ডি খোল।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828800"/>
            <a:ext cx="8458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bn-BD" sz="4400" dirty="0" smtClean="0">
                <a:latin typeface="NikoshBAN" pitchFamily="2" charset="0"/>
                <a:ea typeface="+mj-ea"/>
                <a:cs typeface="NikoshBAN" pitchFamily="2" charset="0"/>
              </a:rPr>
              <a:t> ই-মেইল এর পূর্ণরুপ কি?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000" dirty="0" smtClean="0">
              <a:latin typeface="NikoshBAN" pitchFamily="2" charset="0"/>
              <a:ea typeface="+mj-ea"/>
              <a:cs typeface="NikoshBAN" pitchFamily="2" charset="0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bn-BD" sz="4400" dirty="0" smtClean="0">
                <a:latin typeface="NikoshBAN" pitchFamily="2" charset="0"/>
                <a:ea typeface="+mj-ea"/>
                <a:cs typeface="NikoshBAN" pitchFamily="2" charset="0"/>
              </a:rPr>
              <a:t> একটি জনপ্রিয় </a:t>
            </a:r>
            <a:r>
              <a:rPr lang="bn-BD" sz="4400" smtClean="0">
                <a:latin typeface="NikoshBAN" pitchFamily="2" charset="0"/>
                <a:ea typeface="+mj-ea"/>
                <a:cs typeface="NikoshBAN" pitchFamily="2" charset="0"/>
              </a:rPr>
              <a:t>সার্চ </a:t>
            </a:r>
            <a:r>
              <a:rPr lang="bn-BD" sz="4400" smtClean="0">
                <a:latin typeface="NikoshBAN" pitchFamily="2" charset="0"/>
                <a:cs typeface="NikoshBAN" pitchFamily="2" charset="0"/>
              </a:rPr>
              <a:t>ইজ্ঞিনের </a:t>
            </a:r>
            <a:r>
              <a:rPr lang="bn-BD" sz="4400" dirty="0" smtClean="0">
                <a:latin typeface="NikoshBAN" pitchFamily="2" charset="0"/>
                <a:ea typeface="+mj-ea"/>
                <a:cs typeface="NikoshBAN" pitchFamily="2" charset="0"/>
              </a:rPr>
              <a:t>নাম বল।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838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বাড়ীর</a:t>
            </a:r>
            <a:r>
              <a:rPr kumimoji="0" lang="bn-BD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কাজ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743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ই-মেইল</a:t>
            </a:r>
            <a:r>
              <a:rPr kumimoji="0" lang="bn-BD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পাঠানোর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ধাপ</a:t>
            </a: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গুলি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লিখে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smtClean="0">
                <a:latin typeface="NikoshBAN" pitchFamily="2" charset="0"/>
                <a:ea typeface="+mj-ea"/>
                <a:cs typeface="NikoshBAN" pitchFamily="2" charset="0"/>
              </a:rPr>
              <a:t>আনবে</a:t>
            </a:r>
            <a:r>
              <a:rPr kumimoji="0" lang="bn-BD" sz="4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90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সবাইকে</a:t>
            </a:r>
            <a:r>
              <a:rPr kumimoji="0" lang="bn-BD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ধন্যবাদ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 গুলো লক্ষ্য করে চিন্তা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5486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আগের</a:t>
            </a:r>
            <a:r>
              <a:rPr kumimoji="0" lang="bn-BD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দিনে 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জরুরী চিঠি,</a:t>
            </a:r>
            <a:r>
              <a:rPr kumimoji="0" lang="bn-BD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কাগজ পত্র ও বই প্রেরণ করতে অনেক বেশী সময়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এবং অর্থ খরচ হতো।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066800"/>
            <a:ext cx="2743200" cy="4267200"/>
          </a:xfrm>
          <a:prstGeom prst="rect">
            <a:avLst/>
          </a:prstGeom>
        </p:spPr>
      </p:pic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66800"/>
            <a:ext cx="2819400" cy="4114800"/>
          </a:xfrm>
          <a:prstGeom prst="rect">
            <a:avLst/>
          </a:prstGeom>
        </p:spPr>
      </p:pic>
      <p:pic>
        <p:nvPicPr>
          <p:cNvPr id="7" name="Picture 6" descr="envelop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066800"/>
            <a:ext cx="32004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kumimoji="0" lang="bn-B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E-Mail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hh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85344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752600"/>
            <a:ext cx="8305800" cy="434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NikoshBAN" pitchFamily="2" charset="0"/>
              <a:buChar char="@"/>
              <a:tabLst/>
              <a:defRPr/>
            </a:pPr>
            <a:r>
              <a:rPr lang="bn-BD" sz="3600" dirty="0" smtClean="0">
                <a:latin typeface="NikoshBAN" pitchFamily="2" charset="0"/>
                <a:ea typeface="+mj-ea"/>
                <a:cs typeface="NikoshBAN" pitchFamily="2" charset="0"/>
              </a:rPr>
              <a:t> ই-মেইল কী তা বুঝিয়ে বলতে পারবে।</a:t>
            </a:r>
            <a:endParaRPr lang="en-US" sz="3600" dirty="0" smtClean="0"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bn-BD" sz="1400" dirty="0" smtClean="0"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NikoshBAN" pitchFamily="2" charset="0"/>
              <a:buChar char="@"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ই-মেইল</a:t>
            </a:r>
            <a:r>
              <a:rPr kumimoji="0" lang="bn-BD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আই.ডি খোলার নিয়ম বর্ণনা করতে পারবে।</a:t>
            </a: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n-BD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NikoshBAN" pitchFamily="2" charset="0"/>
              <a:buChar char="@"/>
              <a:tabLst/>
              <a:defRPr/>
            </a:pPr>
            <a:r>
              <a:rPr lang="bn-BD" sz="3600" baseline="0" dirty="0" smtClean="0">
                <a:latin typeface="NikoshBAN" pitchFamily="2" charset="0"/>
                <a:ea typeface="+mj-ea"/>
                <a:cs typeface="NikoshBAN" pitchFamily="2" charset="0"/>
              </a:rPr>
              <a:t> ই-মেইল</a:t>
            </a:r>
            <a:r>
              <a:rPr lang="bn-BD" sz="3600" dirty="0" smtClean="0">
                <a:latin typeface="NikoshBAN" pitchFamily="2" charset="0"/>
                <a:ea typeface="+mj-ea"/>
                <a:cs typeface="NikoshBAN" pitchFamily="2" charset="0"/>
              </a:rPr>
              <a:t> ব্যবহারের সুবিধাগুলি বলতে পারবে।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ই-মেইল এর জনক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762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ই-মেইল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ea typeface="+mj-ea"/>
                <a:cs typeface="NikoshBAN" pitchFamily="2" charset="0"/>
              </a:rPr>
              <a:t>কথাটির মানে হলো ‘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ইলেক্ট্রনিক মেইল’ বা ইলেক্ট্রনিক চিঠি।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5943600"/>
            <a:ext cx="8458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Raymond Samuel Tomlinson </a:t>
            </a:r>
            <a:endParaRPr lang="bn-BD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(1941</a:t>
            </a:r>
            <a:r>
              <a:rPr lang="bn-BD" sz="4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2016)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5" descr="rtn_3004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85344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G-mail ID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খোলার নিয়ম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276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548640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dirty="0" smtClean="0">
                <a:latin typeface="NikoshBAN" pitchFamily="2" charset="0"/>
                <a:ea typeface="+mj-ea"/>
                <a:cs typeface="NikoshBAN" pitchFamily="2" charset="0"/>
              </a:rPr>
              <a:t>ইন্টারনেট সংযোগ দিতে হবে।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6" name="Picture 5" descr="Cap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3962400" cy="4419600"/>
          </a:xfrm>
          <a:prstGeom prst="rect">
            <a:avLst/>
          </a:prstGeom>
        </p:spPr>
      </p:pic>
      <p:pic>
        <p:nvPicPr>
          <p:cNvPr id="7" name="Picture 6" descr="Cap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143000"/>
            <a:ext cx="46482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86400"/>
            <a:ext cx="8686800" cy="1143000"/>
          </a:xfrm>
        </p:spPr>
        <p:txBody>
          <a:bodyPr>
            <a:norm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ওয়েব ব্রাউজার ও জনপ্রিয় সার্চ ইজ্ঞিন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 সহযোগীতা নিয়ে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www.gmail.com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লিখে সার্চ দিতে হবে।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apture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"/>
            <a:ext cx="84582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562600"/>
            <a:ext cx="8382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Create your Google Accounts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ক্লিক করতে হবে।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apture1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3820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360</Words>
  <Application>Microsoft Office PowerPoint</Application>
  <PresentationFormat>On-screen Show (4:3)</PresentationFormat>
  <Paragraphs>56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স্বাগতম</vt:lpstr>
      <vt:lpstr>শিক্ষক ও পাঠ পরিচিতি</vt:lpstr>
      <vt:lpstr>ছবি গুলো লক্ষ্য করে চিন্তা কর</vt:lpstr>
      <vt:lpstr>PowerPoint Presentation</vt:lpstr>
      <vt:lpstr>শিখনফল</vt:lpstr>
      <vt:lpstr>ই-মেইল এর জনক</vt:lpstr>
      <vt:lpstr>একটি G-mail ID খোলার নিয়ম</vt:lpstr>
      <vt:lpstr>একটি ওয়েব ব্রাউজার ও জনপ্রিয় সার্চ ইজ্ঞিন Google এর  সহযোগীতা নিয়ে www.gmail.com  লিখে সার্চ দিতে হবে।</vt:lpstr>
      <vt:lpstr>Create your Google Accounts ক্লিক করতে হবে। </vt:lpstr>
      <vt:lpstr>আই.ডি খোলার জন্য একটি ফরম আসবে।</vt:lpstr>
      <vt:lpstr>ফরমটির সকল তথ্য ইংরেজীতে পুরণ করতে হবে।</vt:lpstr>
      <vt:lpstr>@ username এর ক্ষেত্রে বর্ণ, সংখ্যা, আন্ডারস্কোর (_) এবং ডট (.)  ব্যবহার করতে পারবে। @ Password সব সময় মৌলিক হতে হবে।</vt:lpstr>
      <vt:lpstr>@ Password ৬-৩২টি বর্ণ, সংখ্যা ও বিশেষ চিহ্নের মধ্যে সীমাবন্ধ রাখতে হবে। @ একটি Password তৈরির ক্ষেত্রে Small Letter, Capital Letter, বিশেষ ক্যারেকটার (যেমন, #, *,_,@) এর মিশ্রণ থাকতে হবে।</vt:lpstr>
      <vt:lpstr>PowerPoint Presentation</vt:lpstr>
      <vt:lpstr>পূরনকৃত মোবাইল নম্বরে ৬ সংখ্যা একটি ম্যাসেজ যাবে।</vt:lpstr>
      <vt:lpstr>আই.ডি খোলা সফল হয়েছে তোমাকে স্বাগত</vt:lpstr>
      <vt:lpstr>তোমার ইনবক্স দেখতে পাবে</vt:lpstr>
      <vt:lpstr>ই-মেইল ব্যবহারের সুবিধা</vt:lpstr>
      <vt:lpstr>একক কাজ</vt:lpstr>
      <vt:lpstr>দলগত কাজ</vt:lpstr>
      <vt:lpstr>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shamim</dc:creator>
  <cp:lastModifiedBy>Dell</cp:lastModifiedBy>
  <cp:revision>190</cp:revision>
  <dcterms:created xsi:type="dcterms:W3CDTF">2006-08-16T00:00:00Z</dcterms:created>
  <dcterms:modified xsi:type="dcterms:W3CDTF">2018-05-31T05:20:08Z</dcterms:modified>
</cp:coreProperties>
</file>