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7" r:id="rId3"/>
    <p:sldId id="258" r:id="rId4"/>
    <p:sldId id="269" r:id="rId5"/>
    <p:sldId id="272" r:id="rId6"/>
    <p:sldId id="259" r:id="rId7"/>
    <p:sldId id="273" r:id="rId8"/>
    <p:sldId id="261" r:id="rId9"/>
    <p:sldId id="260" r:id="rId10"/>
    <p:sldId id="262" r:id="rId11"/>
    <p:sldId id="263" r:id="rId12"/>
    <p:sldId id="264" r:id="rId13"/>
    <p:sldId id="266" r:id="rId14"/>
    <p:sldId id="265" r:id="rId15"/>
    <p:sldId id="274" r:id="rId16"/>
    <p:sldId id="268" r:id="rId17"/>
    <p:sldId id="270" r:id="rId18"/>
    <p:sldId id="271" r:id="rId19"/>
    <p:sldId id="275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CA4F7-5428-4A75-9AB7-3798013B189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70A718-0B56-48D9-8327-6F84AEB14B9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বাংলাদেশের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প্রাকৃতিক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62EE4A7-DCDF-482A-A7BF-9995809B7787}" type="parTrans" cxnId="{77F62867-F254-46F1-9A4D-A09063FAC133}">
      <dgm:prSet/>
      <dgm:spPr/>
      <dgm:t>
        <a:bodyPr/>
        <a:lstStyle/>
        <a:p>
          <a:endParaRPr lang="en-US"/>
        </a:p>
      </dgm:t>
    </dgm:pt>
    <dgm:pt modelId="{819244E3-C60E-42A3-B433-5C29C617D8EB}" type="sibTrans" cxnId="{77F62867-F254-46F1-9A4D-A09063FAC133}">
      <dgm:prSet/>
      <dgm:spPr/>
      <dgm:t>
        <a:bodyPr/>
        <a:lstStyle/>
        <a:p>
          <a:endParaRPr lang="en-US"/>
        </a:p>
      </dgm:t>
    </dgm:pt>
    <dgm:pt modelId="{9B8E806C-AD04-4C3A-A1E0-109F35F31561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0EF6879-B09C-4FD6-A26F-6FC9543BC422}" type="parTrans" cxnId="{677F209C-9448-456B-B9EA-46216BECA9B7}">
      <dgm:prSet/>
      <dgm:spPr/>
      <dgm:t>
        <a:bodyPr/>
        <a:lstStyle/>
        <a:p>
          <a:endParaRPr lang="en-US"/>
        </a:p>
      </dgm:t>
    </dgm:pt>
    <dgm:pt modelId="{37FF0845-F1B5-4FD1-B7EA-172A7D8B586F}" type="sibTrans" cxnId="{677F209C-9448-456B-B9EA-46216BECA9B7}">
      <dgm:prSet/>
      <dgm:spPr/>
      <dgm:t>
        <a:bodyPr/>
        <a:lstStyle/>
        <a:p>
          <a:endParaRPr lang="en-US"/>
        </a:p>
      </dgm:t>
    </dgm:pt>
    <dgm:pt modelId="{EC207341-FC6A-4770-9489-2D5DB86AA534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বনজ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47BE157-A4AF-4B9E-9B7A-4C99315B5CFB}" type="parTrans" cxnId="{BD73931C-E0D8-445D-A282-8D9CC014CF06}">
      <dgm:prSet/>
      <dgm:spPr/>
      <dgm:t>
        <a:bodyPr/>
        <a:lstStyle/>
        <a:p>
          <a:endParaRPr lang="en-US"/>
        </a:p>
      </dgm:t>
    </dgm:pt>
    <dgm:pt modelId="{F79243D8-8BA7-4A6F-ADD6-3DF8FFBDEB59}" type="sibTrans" cxnId="{BD73931C-E0D8-445D-A282-8D9CC014CF06}">
      <dgm:prSet/>
      <dgm:spPr/>
      <dgm:t>
        <a:bodyPr/>
        <a:lstStyle/>
        <a:p>
          <a:endParaRPr lang="en-US"/>
        </a:p>
      </dgm:t>
    </dgm:pt>
    <dgm:pt modelId="{B84E9F4D-5023-49E7-87CD-8539D2E4DAB5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মৎস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733B2E5-76C6-40CF-B724-4143CB299519}" type="parTrans" cxnId="{1FFAE51D-35EF-40FF-B64C-DC1B397D805A}">
      <dgm:prSet/>
      <dgm:spPr/>
      <dgm:t>
        <a:bodyPr/>
        <a:lstStyle/>
        <a:p>
          <a:endParaRPr lang="en-US"/>
        </a:p>
      </dgm:t>
    </dgm:pt>
    <dgm:pt modelId="{6AB21474-983E-4B21-BF9B-571C0328184C}" type="sibTrans" cxnId="{1FFAE51D-35EF-40FF-B64C-DC1B397D805A}">
      <dgm:prSet/>
      <dgm:spPr/>
      <dgm:t>
        <a:bodyPr/>
        <a:lstStyle/>
        <a:p>
          <a:endParaRPr lang="en-US"/>
        </a:p>
      </dgm:t>
    </dgm:pt>
    <dgm:pt modelId="{84314A16-5443-408C-B023-0C518EB9494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খনিজ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1CCDF6E-8021-4920-99B5-96504C340077}" type="parTrans" cxnId="{159A6DEA-1676-4006-B73C-D343F8BCF9FD}">
      <dgm:prSet/>
      <dgm:spPr/>
      <dgm:t>
        <a:bodyPr/>
        <a:lstStyle/>
        <a:p>
          <a:endParaRPr lang="en-US"/>
        </a:p>
      </dgm:t>
    </dgm:pt>
    <dgm:pt modelId="{A145AFF6-F711-4D5E-9B98-CB6B7E21A56E}" type="sibTrans" cxnId="{159A6DEA-1676-4006-B73C-D343F8BCF9FD}">
      <dgm:prSet/>
      <dgm:spPr/>
      <dgm:t>
        <a:bodyPr/>
        <a:lstStyle/>
        <a:p>
          <a:endParaRPr lang="en-US"/>
        </a:p>
      </dgm:t>
    </dgm:pt>
    <dgm:pt modelId="{BE69D436-251C-459E-ABA9-96C1AEEB6D22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সৌর </a:t>
          </a:r>
          <a:r>
            <a:rPr lang="en-US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7ECE650-37F7-47AF-BF74-8FF93FF785D1}" type="parTrans" cxnId="{8857CA59-B586-47F5-95A3-2124A6353A1C}">
      <dgm:prSet/>
      <dgm:spPr/>
      <dgm:t>
        <a:bodyPr/>
        <a:lstStyle/>
        <a:p>
          <a:endParaRPr lang="en-US"/>
        </a:p>
      </dgm:t>
    </dgm:pt>
    <dgm:pt modelId="{A6B02A03-C9F1-4C93-9B07-7252ADB39717}" type="sibTrans" cxnId="{8857CA59-B586-47F5-95A3-2124A6353A1C}">
      <dgm:prSet/>
      <dgm:spPr/>
      <dgm:t>
        <a:bodyPr/>
        <a:lstStyle/>
        <a:p>
          <a:endParaRPr lang="en-US"/>
        </a:p>
      </dgm:t>
    </dgm:pt>
    <dgm:pt modelId="{CB29B6D9-E1F0-4149-B327-BBF786BFEB26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পানি সম্পদ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C13E387-9227-4F99-B797-585F733FB5A8}" type="parTrans" cxnId="{A251F333-0FAC-4030-A4F8-C69EF743E4D3}">
      <dgm:prSet/>
      <dgm:spPr/>
      <dgm:t>
        <a:bodyPr/>
        <a:lstStyle/>
        <a:p>
          <a:endParaRPr lang="en-US"/>
        </a:p>
      </dgm:t>
    </dgm:pt>
    <dgm:pt modelId="{891F02F5-2095-45BE-8B20-DB2A6A08E601}" type="sibTrans" cxnId="{A251F333-0FAC-4030-A4F8-C69EF743E4D3}">
      <dgm:prSet/>
      <dgm:spPr/>
      <dgm:t>
        <a:bodyPr/>
        <a:lstStyle/>
        <a:p>
          <a:endParaRPr lang="en-US"/>
        </a:p>
      </dgm:t>
    </dgm:pt>
    <dgm:pt modelId="{9C317F76-8139-4485-B26E-8E034965D0C7}" type="pres">
      <dgm:prSet presAssocID="{35FCA4F7-5428-4A75-9AB7-3798013B189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4DC575-EECE-4E50-934F-EA6D4634F2C5}" type="pres">
      <dgm:prSet presAssocID="{7A70A718-0B56-48D9-8327-6F84AEB14B99}" presName="centerShape" presStyleLbl="node0" presStyleIdx="0" presStyleCnt="1"/>
      <dgm:spPr/>
      <dgm:t>
        <a:bodyPr/>
        <a:lstStyle/>
        <a:p>
          <a:endParaRPr lang="en-US"/>
        </a:p>
      </dgm:t>
    </dgm:pt>
    <dgm:pt modelId="{A7FC8483-8EE5-4138-AF38-79210E7CEED2}" type="pres">
      <dgm:prSet presAssocID="{9B8E806C-AD04-4C3A-A1E0-109F35F3156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CFAD4-896E-4ECF-B0AC-066BF752EAE4}" type="pres">
      <dgm:prSet presAssocID="{9B8E806C-AD04-4C3A-A1E0-109F35F31561}" presName="dummy" presStyleCnt="0"/>
      <dgm:spPr/>
    </dgm:pt>
    <dgm:pt modelId="{FE3723BC-80B9-428F-9B47-75DF84815850}" type="pres">
      <dgm:prSet presAssocID="{37FF0845-F1B5-4FD1-B7EA-172A7D8B586F}" presName="sibTrans" presStyleLbl="sibTrans2D1" presStyleIdx="0" presStyleCnt="6"/>
      <dgm:spPr/>
      <dgm:t>
        <a:bodyPr/>
        <a:lstStyle/>
        <a:p>
          <a:endParaRPr lang="en-US"/>
        </a:p>
      </dgm:t>
    </dgm:pt>
    <dgm:pt modelId="{A563FD87-A508-45D3-B5D9-C2BBFCBE2A26}" type="pres">
      <dgm:prSet presAssocID="{BE69D436-251C-459E-ABA9-96C1AEEB6D2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07078-2612-4B12-B33B-D3628EB9424B}" type="pres">
      <dgm:prSet presAssocID="{BE69D436-251C-459E-ABA9-96C1AEEB6D22}" presName="dummy" presStyleCnt="0"/>
      <dgm:spPr/>
    </dgm:pt>
    <dgm:pt modelId="{00A1F905-A3F0-4C80-93E7-604EA68046FF}" type="pres">
      <dgm:prSet presAssocID="{A6B02A03-C9F1-4C93-9B07-7252ADB3971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2D9620A4-35A4-4984-BE1A-89A0BE09A5BC}" type="pres">
      <dgm:prSet presAssocID="{CB29B6D9-E1F0-4149-B327-BBF786BFEB2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FCEAB-B81F-4BCB-BCB9-B36B50B2AD58}" type="pres">
      <dgm:prSet presAssocID="{CB29B6D9-E1F0-4149-B327-BBF786BFEB26}" presName="dummy" presStyleCnt="0"/>
      <dgm:spPr/>
    </dgm:pt>
    <dgm:pt modelId="{B6172A98-E4EA-4DB3-94CD-0377BAC1EBC9}" type="pres">
      <dgm:prSet presAssocID="{891F02F5-2095-45BE-8B20-DB2A6A08E60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87F36BA7-BC54-4AE4-8920-9FAB0ECBEA31}" type="pres">
      <dgm:prSet presAssocID="{EC207341-FC6A-4770-9489-2D5DB86AA53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176D7-2139-446C-A1F0-093FBC9592BD}" type="pres">
      <dgm:prSet presAssocID="{EC207341-FC6A-4770-9489-2D5DB86AA534}" presName="dummy" presStyleCnt="0"/>
      <dgm:spPr/>
    </dgm:pt>
    <dgm:pt modelId="{7199A93E-CADB-45C7-B770-5F9EB22DA7E0}" type="pres">
      <dgm:prSet presAssocID="{F79243D8-8BA7-4A6F-ADD6-3DF8FFBDEB59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5D49B31-C568-4A28-A977-3B87D9A2A133}" type="pres">
      <dgm:prSet presAssocID="{B84E9F4D-5023-49E7-87CD-8539D2E4DAB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279CB-228C-4BE2-A766-4652928A9D5B}" type="pres">
      <dgm:prSet presAssocID="{B84E9F4D-5023-49E7-87CD-8539D2E4DAB5}" presName="dummy" presStyleCnt="0"/>
      <dgm:spPr/>
    </dgm:pt>
    <dgm:pt modelId="{A0E71014-4EF0-4CA7-9B1E-6638C8E7DD64}" type="pres">
      <dgm:prSet presAssocID="{6AB21474-983E-4B21-BF9B-571C0328184C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036242E-3203-4712-80A4-E8E8E61E68A1}" type="pres">
      <dgm:prSet presAssocID="{84314A16-5443-408C-B023-0C518EB9494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B98D-EC56-4978-A541-931F0A7FC42B}" type="pres">
      <dgm:prSet presAssocID="{84314A16-5443-408C-B023-0C518EB9494D}" presName="dummy" presStyleCnt="0"/>
      <dgm:spPr/>
    </dgm:pt>
    <dgm:pt modelId="{225645CF-D124-42BB-91C9-164892354CD6}" type="pres">
      <dgm:prSet presAssocID="{A145AFF6-F711-4D5E-9B98-CB6B7E21A56E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FEC3C5EA-C619-4F86-BED3-57EB4041AF16}" type="presOf" srcId="{B84E9F4D-5023-49E7-87CD-8539D2E4DAB5}" destId="{E5D49B31-C568-4A28-A977-3B87D9A2A133}" srcOrd="0" destOrd="0" presId="urn:microsoft.com/office/officeart/2005/8/layout/radial6"/>
    <dgm:cxn modelId="{B9C7820A-ADEE-484F-8E3C-C594F5373FD6}" type="presOf" srcId="{7A70A718-0B56-48D9-8327-6F84AEB14B99}" destId="{874DC575-EECE-4E50-934F-EA6D4634F2C5}" srcOrd="0" destOrd="0" presId="urn:microsoft.com/office/officeart/2005/8/layout/radial6"/>
    <dgm:cxn modelId="{77F62867-F254-46F1-9A4D-A09063FAC133}" srcId="{35FCA4F7-5428-4A75-9AB7-3798013B189C}" destId="{7A70A718-0B56-48D9-8327-6F84AEB14B99}" srcOrd="0" destOrd="0" parTransId="{562EE4A7-DCDF-482A-A7BF-9995809B7787}" sibTransId="{819244E3-C60E-42A3-B433-5C29C617D8EB}"/>
    <dgm:cxn modelId="{A251F333-0FAC-4030-A4F8-C69EF743E4D3}" srcId="{7A70A718-0B56-48D9-8327-6F84AEB14B99}" destId="{CB29B6D9-E1F0-4149-B327-BBF786BFEB26}" srcOrd="2" destOrd="0" parTransId="{DC13E387-9227-4F99-B797-585F733FB5A8}" sibTransId="{891F02F5-2095-45BE-8B20-DB2A6A08E601}"/>
    <dgm:cxn modelId="{73D1DB12-9EFA-4D8C-AE2D-ECD975777299}" type="presOf" srcId="{9B8E806C-AD04-4C3A-A1E0-109F35F31561}" destId="{A7FC8483-8EE5-4138-AF38-79210E7CEED2}" srcOrd="0" destOrd="0" presId="urn:microsoft.com/office/officeart/2005/8/layout/radial6"/>
    <dgm:cxn modelId="{F0986DA8-25F3-4F52-A1A6-5CC265C35D9E}" type="presOf" srcId="{BE69D436-251C-459E-ABA9-96C1AEEB6D22}" destId="{A563FD87-A508-45D3-B5D9-C2BBFCBE2A26}" srcOrd="0" destOrd="0" presId="urn:microsoft.com/office/officeart/2005/8/layout/radial6"/>
    <dgm:cxn modelId="{BD73931C-E0D8-445D-A282-8D9CC014CF06}" srcId="{7A70A718-0B56-48D9-8327-6F84AEB14B99}" destId="{EC207341-FC6A-4770-9489-2D5DB86AA534}" srcOrd="3" destOrd="0" parTransId="{547BE157-A4AF-4B9E-9B7A-4C99315B5CFB}" sibTransId="{F79243D8-8BA7-4A6F-ADD6-3DF8FFBDEB59}"/>
    <dgm:cxn modelId="{036410BB-3E92-4BB5-A3C9-8901766077A5}" type="presOf" srcId="{F79243D8-8BA7-4A6F-ADD6-3DF8FFBDEB59}" destId="{7199A93E-CADB-45C7-B770-5F9EB22DA7E0}" srcOrd="0" destOrd="0" presId="urn:microsoft.com/office/officeart/2005/8/layout/radial6"/>
    <dgm:cxn modelId="{8F27DB17-C5E5-466A-A02B-D768BF4C0A6D}" type="presOf" srcId="{EC207341-FC6A-4770-9489-2D5DB86AA534}" destId="{87F36BA7-BC54-4AE4-8920-9FAB0ECBEA31}" srcOrd="0" destOrd="0" presId="urn:microsoft.com/office/officeart/2005/8/layout/radial6"/>
    <dgm:cxn modelId="{E6A41E0D-1807-4AE3-B205-D47D06EB5B43}" type="presOf" srcId="{6AB21474-983E-4B21-BF9B-571C0328184C}" destId="{A0E71014-4EF0-4CA7-9B1E-6638C8E7DD64}" srcOrd="0" destOrd="0" presId="urn:microsoft.com/office/officeart/2005/8/layout/radial6"/>
    <dgm:cxn modelId="{8857CA59-B586-47F5-95A3-2124A6353A1C}" srcId="{7A70A718-0B56-48D9-8327-6F84AEB14B99}" destId="{BE69D436-251C-459E-ABA9-96C1AEEB6D22}" srcOrd="1" destOrd="0" parTransId="{47ECE650-37F7-47AF-BF74-8FF93FF785D1}" sibTransId="{A6B02A03-C9F1-4C93-9B07-7252ADB39717}"/>
    <dgm:cxn modelId="{1FFAE51D-35EF-40FF-B64C-DC1B397D805A}" srcId="{7A70A718-0B56-48D9-8327-6F84AEB14B99}" destId="{B84E9F4D-5023-49E7-87CD-8539D2E4DAB5}" srcOrd="4" destOrd="0" parTransId="{E733B2E5-76C6-40CF-B724-4143CB299519}" sibTransId="{6AB21474-983E-4B21-BF9B-571C0328184C}"/>
    <dgm:cxn modelId="{03D20B03-809B-4EF6-822E-B1ECFD61A175}" type="presOf" srcId="{35FCA4F7-5428-4A75-9AB7-3798013B189C}" destId="{9C317F76-8139-4485-B26E-8E034965D0C7}" srcOrd="0" destOrd="0" presId="urn:microsoft.com/office/officeart/2005/8/layout/radial6"/>
    <dgm:cxn modelId="{29B9460B-8EF6-4C6C-840E-919DA2B8FFD6}" type="presOf" srcId="{CB29B6D9-E1F0-4149-B327-BBF786BFEB26}" destId="{2D9620A4-35A4-4984-BE1A-89A0BE09A5BC}" srcOrd="0" destOrd="0" presId="urn:microsoft.com/office/officeart/2005/8/layout/radial6"/>
    <dgm:cxn modelId="{EAB01A55-B0E9-4C82-AF48-2C68FF5FFD26}" type="presOf" srcId="{37FF0845-F1B5-4FD1-B7EA-172A7D8B586F}" destId="{FE3723BC-80B9-428F-9B47-75DF84815850}" srcOrd="0" destOrd="0" presId="urn:microsoft.com/office/officeart/2005/8/layout/radial6"/>
    <dgm:cxn modelId="{191A837E-501C-402E-BFAD-E8D84527A4F5}" type="presOf" srcId="{A145AFF6-F711-4D5E-9B98-CB6B7E21A56E}" destId="{225645CF-D124-42BB-91C9-164892354CD6}" srcOrd="0" destOrd="0" presId="urn:microsoft.com/office/officeart/2005/8/layout/radial6"/>
    <dgm:cxn modelId="{B16B0B8A-13C0-4CAB-8EE9-BAB29EDC62E1}" type="presOf" srcId="{A6B02A03-C9F1-4C93-9B07-7252ADB39717}" destId="{00A1F905-A3F0-4C80-93E7-604EA68046FF}" srcOrd="0" destOrd="0" presId="urn:microsoft.com/office/officeart/2005/8/layout/radial6"/>
    <dgm:cxn modelId="{CBD974F7-4324-4033-9886-8F41B1F0E728}" type="presOf" srcId="{84314A16-5443-408C-B023-0C518EB9494D}" destId="{3036242E-3203-4712-80A4-E8E8E61E68A1}" srcOrd="0" destOrd="0" presId="urn:microsoft.com/office/officeart/2005/8/layout/radial6"/>
    <dgm:cxn modelId="{677F209C-9448-456B-B9EA-46216BECA9B7}" srcId="{7A70A718-0B56-48D9-8327-6F84AEB14B99}" destId="{9B8E806C-AD04-4C3A-A1E0-109F35F31561}" srcOrd="0" destOrd="0" parTransId="{70EF6879-B09C-4FD6-A26F-6FC9543BC422}" sibTransId="{37FF0845-F1B5-4FD1-B7EA-172A7D8B586F}"/>
    <dgm:cxn modelId="{159A6DEA-1676-4006-B73C-D343F8BCF9FD}" srcId="{7A70A718-0B56-48D9-8327-6F84AEB14B99}" destId="{84314A16-5443-408C-B023-0C518EB9494D}" srcOrd="5" destOrd="0" parTransId="{C1CCDF6E-8021-4920-99B5-96504C340077}" sibTransId="{A145AFF6-F711-4D5E-9B98-CB6B7E21A56E}"/>
    <dgm:cxn modelId="{A99A3FA8-6519-45B9-BEC8-3773736E49BA}" type="presOf" srcId="{891F02F5-2095-45BE-8B20-DB2A6A08E601}" destId="{B6172A98-E4EA-4DB3-94CD-0377BAC1EBC9}" srcOrd="0" destOrd="0" presId="urn:microsoft.com/office/officeart/2005/8/layout/radial6"/>
    <dgm:cxn modelId="{513F9AF4-F89E-40AE-B807-40D1DC9F46A0}" type="presParOf" srcId="{9C317F76-8139-4485-B26E-8E034965D0C7}" destId="{874DC575-EECE-4E50-934F-EA6D4634F2C5}" srcOrd="0" destOrd="0" presId="urn:microsoft.com/office/officeart/2005/8/layout/radial6"/>
    <dgm:cxn modelId="{D7F4D566-28C6-4C61-9B50-33749FC25D05}" type="presParOf" srcId="{9C317F76-8139-4485-B26E-8E034965D0C7}" destId="{A7FC8483-8EE5-4138-AF38-79210E7CEED2}" srcOrd="1" destOrd="0" presId="urn:microsoft.com/office/officeart/2005/8/layout/radial6"/>
    <dgm:cxn modelId="{3173C110-B5AC-4AE4-9929-F7A39D16D89E}" type="presParOf" srcId="{9C317F76-8139-4485-B26E-8E034965D0C7}" destId="{152CFAD4-896E-4ECF-B0AC-066BF752EAE4}" srcOrd="2" destOrd="0" presId="urn:microsoft.com/office/officeart/2005/8/layout/radial6"/>
    <dgm:cxn modelId="{D2A9DA5E-16DA-4B70-8F3D-3A67DD6517F4}" type="presParOf" srcId="{9C317F76-8139-4485-B26E-8E034965D0C7}" destId="{FE3723BC-80B9-428F-9B47-75DF84815850}" srcOrd="3" destOrd="0" presId="urn:microsoft.com/office/officeart/2005/8/layout/radial6"/>
    <dgm:cxn modelId="{108DEBD9-81A0-43DF-AC61-B0C656DB9CA6}" type="presParOf" srcId="{9C317F76-8139-4485-B26E-8E034965D0C7}" destId="{A563FD87-A508-45D3-B5D9-C2BBFCBE2A26}" srcOrd="4" destOrd="0" presId="urn:microsoft.com/office/officeart/2005/8/layout/radial6"/>
    <dgm:cxn modelId="{7EC7DBAA-61DD-4646-BA32-541268285610}" type="presParOf" srcId="{9C317F76-8139-4485-B26E-8E034965D0C7}" destId="{A3107078-2612-4B12-B33B-D3628EB9424B}" srcOrd="5" destOrd="0" presId="urn:microsoft.com/office/officeart/2005/8/layout/radial6"/>
    <dgm:cxn modelId="{BC8EFC44-40A4-414E-971A-D6F5617300AD}" type="presParOf" srcId="{9C317F76-8139-4485-B26E-8E034965D0C7}" destId="{00A1F905-A3F0-4C80-93E7-604EA68046FF}" srcOrd="6" destOrd="0" presId="urn:microsoft.com/office/officeart/2005/8/layout/radial6"/>
    <dgm:cxn modelId="{D53C47F0-3920-4E92-960E-5B227D91F74A}" type="presParOf" srcId="{9C317F76-8139-4485-B26E-8E034965D0C7}" destId="{2D9620A4-35A4-4984-BE1A-89A0BE09A5BC}" srcOrd="7" destOrd="0" presId="urn:microsoft.com/office/officeart/2005/8/layout/radial6"/>
    <dgm:cxn modelId="{9ADC74DA-7D28-4438-B032-498870CA9224}" type="presParOf" srcId="{9C317F76-8139-4485-B26E-8E034965D0C7}" destId="{E05FCEAB-B81F-4BCB-BCB9-B36B50B2AD58}" srcOrd="8" destOrd="0" presId="urn:microsoft.com/office/officeart/2005/8/layout/radial6"/>
    <dgm:cxn modelId="{34FE15DE-4185-4FD3-9282-7D0F7143AA21}" type="presParOf" srcId="{9C317F76-8139-4485-B26E-8E034965D0C7}" destId="{B6172A98-E4EA-4DB3-94CD-0377BAC1EBC9}" srcOrd="9" destOrd="0" presId="urn:microsoft.com/office/officeart/2005/8/layout/radial6"/>
    <dgm:cxn modelId="{68167CB8-510F-4083-A02F-0AFFEF5E19B8}" type="presParOf" srcId="{9C317F76-8139-4485-B26E-8E034965D0C7}" destId="{87F36BA7-BC54-4AE4-8920-9FAB0ECBEA31}" srcOrd="10" destOrd="0" presId="urn:microsoft.com/office/officeart/2005/8/layout/radial6"/>
    <dgm:cxn modelId="{D78C6A77-C9E8-46BC-9594-85E3F9CC9F3D}" type="presParOf" srcId="{9C317F76-8139-4485-B26E-8E034965D0C7}" destId="{898176D7-2139-446C-A1F0-093FBC9592BD}" srcOrd="11" destOrd="0" presId="urn:microsoft.com/office/officeart/2005/8/layout/radial6"/>
    <dgm:cxn modelId="{B5AE3442-F34A-4DC5-B33F-4A42A50F9261}" type="presParOf" srcId="{9C317F76-8139-4485-B26E-8E034965D0C7}" destId="{7199A93E-CADB-45C7-B770-5F9EB22DA7E0}" srcOrd="12" destOrd="0" presId="urn:microsoft.com/office/officeart/2005/8/layout/radial6"/>
    <dgm:cxn modelId="{C6D19554-BB11-4726-827B-FBF5980B8DED}" type="presParOf" srcId="{9C317F76-8139-4485-B26E-8E034965D0C7}" destId="{E5D49B31-C568-4A28-A977-3B87D9A2A133}" srcOrd="13" destOrd="0" presId="urn:microsoft.com/office/officeart/2005/8/layout/radial6"/>
    <dgm:cxn modelId="{721576D0-4214-45D9-89E4-30E700B6134B}" type="presParOf" srcId="{9C317F76-8139-4485-B26E-8E034965D0C7}" destId="{DD3279CB-228C-4BE2-A766-4652928A9D5B}" srcOrd="14" destOrd="0" presId="urn:microsoft.com/office/officeart/2005/8/layout/radial6"/>
    <dgm:cxn modelId="{9285D68A-E265-48A1-B0CD-996AFAF93A04}" type="presParOf" srcId="{9C317F76-8139-4485-B26E-8E034965D0C7}" destId="{A0E71014-4EF0-4CA7-9B1E-6638C8E7DD64}" srcOrd="15" destOrd="0" presId="urn:microsoft.com/office/officeart/2005/8/layout/radial6"/>
    <dgm:cxn modelId="{F61419B7-3FAE-42A3-ACB3-E9F146D17FE4}" type="presParOf" srcId="{9C317F76-8139-4485-B26E-8E034965D0C7}" destId="{3036242E-3203-4712-80A4-E8E8E61E68A1}" srcOrd="16" destOrd="0" presId="urn:microsoft.com/office/officeart/2005/8/layout/radial6"/>
    <dgm:cxn modelId="{886ECFB9-6F3E-4064-9DE6-19A278FD50BC}" type="presParOf" srcId="{9C317F76-8139-4485-B26E-8E034965D0C7}" destId="{9CE5B98D-EC56-4978-A541-931F0A7FC42B}" srcOrd="17" destOrd="0" presId="urn:microsoft.com/office/officeart/2005/8/layout/radial6"/>
    <dgm:cxn modelId="{8686C005-88A1-40D5-8FA5-7E31A4E59B6E}" type="presParOf" srcId="{9C317F76-8139-4485-B26E-8E034965D0C7}" destId="{225645CF-D124-42BB-91C9-164892354CD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5A394-9CA4-4B74-B5A0-E2413B6DDF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2C93249-E85C-48CD-975D-65AF8E6128EA}">
      <dgm:prSet phldrT="[Text]"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১। পরিবেশ সংরক্ষণ</a:t>
          </a:r>
          <a:endParaRPr lang="en-US" sz="4000" dirty="0"/>
        </a:p>
      </dgm:t>
    </dgm:pt>
    <dgm:pt modelId="{EE0289C2-C399-4DAC-926F-6887E25F5682}" type="parTrans" cxnId="{AD24D74B-EB66-48FD-9A43-1D9411C9847C}">
      <dgm:prSet/>
      <dgm:spPr/>
      <dgm:t>
        <a:bodyPr/>
        <a:lstStyle/>
        <a:p>
          <a:endParaRPr lang="en-US"/>
        </a:p>
      </dgm:t>
    </dgm:pt>
    <dgm:pt modelId="{C3AAEB7C-F78A-4422-B77C-469688767F2D}" type="sibTrans" cxnId="{AD24D74B-EB66-48FD-9A43-1D9411C9847C}">
      <dgm:prSet/>
      <dgm:spPr/>
      <dgm:t>
        <a:bodyPr/>
        <a:lstStyle/>
        <a:p>
          <a:endParaRPr lang="en-US"/>
        </a:p>
      </dgm:t>
    </dgm:pt>
    <dgm:pt modelId="{ED38EA24-D497-40D5-B264-8A8AA41D2A45}">
      <dgm:prSet phldrT="[Text]"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২।পানির সদ্ব্যবহার</a:t>
          </a:r>
          <a:endParaRPr lang="en-US" sz="4000" dirty="0"/>
        </a:p>
      </dgm:t>
    </dgm:pt>
    <dgm:pt modelId="{52FCFAAF-5927-469A-BC7E-68FE872C7A0E}" type="parTrans" cxnId="{302D30BC-C719-496F-B223-C27679F56F57}">
      <dgm:prSet/>
      <dgm:spPr/>
      <dgm:t>
        <a:bodyPr/>
        <a:lstStyle/>
        <a:p>
          <a:endParaRPr lang="en-US"/>
        </a:p>
      </dgm:t>
    </dgm:pt>
    <dgm:pt modelId="{A5BD7FAB-7509-4C04-A949-C59EC938F58D}" type="sibTrans" cxnId="{302D30BC-C719-496F-B223-C27679F56F57}">
      <dgm:prSet/>
      <dgm:spPr/>
      <dgm:t>
        <a:bodyPr/>
        <a:lstStyle/>
        <a:p>
          <a:endParaRPr lang="en-US"/>
        </a:p>
      </dgm:t>
    </dgm:pt>
    <dgm:pt modelId="{42E98776-24C6-492A-A274-2539DB349A17}">
      <dgm:prSet phldrT="[Text]"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৩।নদ-নদীর নাব্যতা সংকট দূর করা</a:t>
          </a:r>
          <a:endParaRPr lang="en-US" sz="4000" dirty="0"/>
        </a:p>
      </dgm:t>
    </dgm:pt>
    <dgm:pt modelId="{8D77B617-1D2B-4C96-951C-E5DB460D746D}" type="parTrans" cxnId="{EE63E6B9-C9CD-4DD4-BEBB-6F48C61C0144}">
      <dgm:prSet/>
      <dgm:spPr/>
      <dgm:t>
        <a:bodyPr/>
        <a:lstStyle/>
        <a:p>
          <a:endParaRPr lang="en-US"/>
        </a:p>
      </dgm:t>
    </dgm:pt>
    <dgm:pt modelId="{1B25A3B4-4D3B-4CD6-B098-69FE64A24FCC}" type="sibTrans" cxnId="{EE63E6B9-C9CD-4DD4-BEBB-6F48C61C0144}">
      <dgm:prSet/>
      <dgm:spPr/>
      <dgm:t>
        <a:bodyPr/>
        <a:lstStyle/>
        <a:p>
          <a:endParaRPr lang="en-US"/>
        </a:p>
      </dgm:t>
    </dgm:pt>
    <dgm:pt modelId="{71EDF659-CB75-4732-9540-B9E79808C04E}">
      <dgm:prSet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৬। নদীভাঙ্গন রোধ করা </a:t>
          </a:r>
          <a:endParaRPr lang="en-US" sz="4000" dirty="0"/>
        </a:p>
      </dgm:t>
    </dgm:pt>
    <dgm:pt modelId="{92CC4EEB-CB96-4C2A-B101-D49C05D31C0A}" type="parTrans" cxnId="{B5D23FA9-80D6-4DC8-B136-53AAF840ABF2}">
      <dgm:prSet/>
      <dgm:spPr/>
      <dgm:t>
        <a:bodyPr/>
        <a:lstStyle/>
        <a:p>
          <a:endParaRPr lang="en-US"/>
        </a:p>
      </dgm:t>
    </dgm:pt>
    <dgm:pt modelId="{C9BDC661-B780-431F-BAD0-6C4E2D183BAB}" type="sibTrans" cxnId="{B5D23FA9-80D6-4DC8-B136-53AAF840ABF2}">
      <dgm:prSet/>
      <dgm:spPr/>
      <dgm:t>
        <a:bodyPr/>
        <a:lstStyle/>
        <a:p>
          <a:endParaRPr lang="en-US"/>
        </a:p>
      </dgm:t>
    </dgm:pt>
    <dgm:pt modelId="{6AA048AD-753D-420A-98C9-03B0DD31C60E}">
      <dgm:prSet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৫। লবণাক্ততা দূর করা </a:t>
          </a:r>
          <a:endParaRPr lang="en-US" sz="4000" dirty="0"/>
        </a:p>
      </dgm:t>
    </dgm:pt>
    <dgm:pt modelId="{9B590C86-7737-4FB7-9DE7-A66919394EF9}" type="parTrans" cxnId="{363A726E-94A5-4C01-90B8-0E04B5450664}">
      <dgm:prSet/>
      <dgm:spPr/>
      <dgm:t>
        <a:bodyPr/>
        <a:lstStyle/>
        <a:p>
          <a:endParaRPr lang="en-US"/>
        </a:p>
      </dgm:t>
    </dgm:pt>
    <dgm:pt modelId="{139FD58E-1FD6-4F49-B1FD-65D6032DCC33}" type="sibTrans" cxnId="{363A726E-94A5-4C01-90B8-0E04B5450664}">
      <dgm:prSet/>
      <dgm:spPr/>
      <dgm:t>
        <a:bodyPr/>
        <a:lstStyle/>
        <a:p>
          <a:endParaRPr lang="en-US"/>
        </a:p>
      </dgm:t>
    </dgm:pt>
    <dgm:pt modelId="{94591C79-777E-4A2A-97C3-A2AC67F204A9}">
      <dgm:prSet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৪। সংযোগ খাল ও রিজার্ভার খনন করা </a:t>
          </a:r>
          <a:endParaRPr lang="en-US" sz="4000" dirty="0"/>
        </a:p>
      </dgm:t>
    </dgm:pt>
    <dgm:pt modelId="{37EB0730-9A82-4D12-BBB9-B994536AFCDE}" type="parTrans" cxnId="{CA9D1800-78DD-46D6-A3C1-2548847B8FCC}">
      <dgm:prSet/>
      <dgm:spPr/>
      <dgm:t>
        <a:bodyPr/>
        <a:lstStyle/>
        <a:p>
          <a:endParaRPr lang="en-US"/>
        </a:p>
      </dgm:t>
    </dgm:pt>
    <dgm:pt modelId="{73875AFE-E839-44C9-BAAC-CFF562E13BC7}" type="sibTrans" cxnId="{CA9D1800-78DD-46D6-A3C1-2548847B8FCC}">
      <dgm:prSet/>
      <dgm:spPr/>
      <dgm:t>
        <a:bodyPr/>
        <a:lstStyle/>
        <a:p>
          <a:endParaRPr lang="en-US"/>
        </a:p>
      </dgm:t>
    </dgm:pt>
    <dgm:pt modelId="{413A25EF-EDF4-4567-8288-158A48EB0282}">
      <dgm:prSet custT="1"/>
      <dgm:spPr/>
      <dgm:t>
        <a:bodyPr/>
        <a:lstStyle/>
        <a:p>
          <a:r>
            <a:rPr lang="bn-IN" sz="4000" dirty="0" smtClean="0">
              <a:latin typeface="NikoshBAN" panose="02000000000000000000" pitchFamily="2" charset="0"/>
              <a:cs typeface="NikoshBAN" panose="02000000000000000000" pitchFamily="2" charset="0"/>
            </a:rPr>
            <a:t>৭। পরিমিত সার ও কীটনাশক ব্যবহার করা </a:t>
          </a:r>
          <a:endParaRPr lang="en-US" sz="4000" dirty="0"/>
        </a:p>
      </dgm:t>
    </dgm:pt>
    <dgm:pt modelId="{D610616A-65C8-4475-B378-E9E748343341}" type="parTrans" cxnId="{D196592F-057A-4F7F-9043-3AB741C888DC}">
      <dgm:prSet/>
      <dgm:spPr/>
      <dgm:t>
        <a:bodyPr/>
        <a:lstStyle/>
        <a:p>
          <a:endParaRPr lang="en-US"/>
        </a:p>
      </dgm:t>
    </dgm:pt>
    <dgm:pt modelId="{B3332574-44EE-40C8-B40A-34183B941CE3}" type="sibTrans" cxnId="{D196592F-057A-4F7F-9043-3AB741C888DC}">
      <dgm:prSet/>
      <dgm:spPr/>
      <dgm:t>
        <a:bodyPr/>
        <a:lstStyle/>
        <a:p>
          <a:endParaRPr lang="en-US"/>
        </a:p>
      </dgm:t>
    </dgm:pt>
    <dgm:pt modelId="{915355B9-8498-44E8-BCF7-577DE41F766A}">
      <dgm:prSet custT="1"/>
      <dgm:spPr/>
      <dgm:t>
        <a:bodyPr/>
        <a:lstStyle/>
        <a:p>
          <a:endParaRPr lang="en-US" sz="4000" dirty="0"/>
        </a:p>
      </dgm:t>
    </dgm:pt>
    <dgm:pt modelId="{64E8AAE0-DE33-4B9F-B999-5B07F23A21A2}" type="parTrans" cxnId="{9345F31E-7D88-4F0B-A34D-A26040625918}">
      <dgm:prSet/>
      <dgm:spPr/>
      <dgm:t>
        <a:bodyPr/>
        <a:lstStyle/>
        <a:p>
          <a:endParaRPr lang="en-US"/>
        </a:p>
      </dgm:t>
    </dgm:pt>
    <dgm:pt modelId="{08370310-8FE0-4DE2-A60F-CFB6639C052D}" type="sibTrans" cxnId="{9345F31E-7D88-4F0B-A34D-A26040625918}">
      <dgm:prSet/>
      <dgm:spPr/>
      <dgm:t>
        <a:bodyPr/>
        <a:lstStyle/>
        <a:p>
          <a:endParaRPr lang="en-US"/>
        </a:p>
      </dgm:t>
    </dgm:pt>
    <dgm:pt modelId="{9B988A35-85EA-47E7-BCD0-A5D806E8BE36}" type="pres">
      <dgm:prSet presAssocID="{3915A394-9CA4-4B74-B5A0-E2413B6DDF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BF328C-5BEE-4B4B-A5D1-8B92AFF322FE}" type="pres">
      <dgm:prSet presAssocID="{3915A394-9CA4-4B74-B5A0-E2413B6DDFA4}" presName="Name1" presStyleCnt="0"/>
      <dgm:spPr/>
    </dgm:pt>
    <dgm:pt modelId="{31FA29C4-1BB4-412C-8D99-27C5CBE21A08}" type="pres">
      <dgm:prSet presAssocID="{3915A394-9CA4-4B74-B5A0-E2413B6DDFA4}" presName="cycle" presStyleCnt="0"/>
      <dgm:spPr/>
    </dgm:pt>
    <dgm:pt modelId="{8B2C0E12-086E-4A7C-8AF0-CE118D0BA166}" type="pres">
      <dgm:prSet presAssocID="{3915A394-9CA4-4B74-B5A0-E2413B6DDFA4}" presName="srcNode" presStyleLbl="node1" presStyleIdx="0" presStyleCnt="7"/>
      <dgm:spPr/>
    </dgm:pt>
    <dgm:pt modelId="{2D8A0D18-41BE-4207-8A89-B0A4E108AAFB}" type="pres">
      <dgm:prSet presAssocID="{3915A394-9CA4-4B74-B5A0-E2413B6DDFA4}" presName="conn" presStyleLbl="parChTrans1D2" presStyleIdx="0" presStyleCnt="1"/>
      <dgm:spPr/>
      <dgm:t>
        <a:bodyPr/>
        <a:lstStyle/>
        <a:p>
          <a:endParaRPr lang="en-US"/>
        </a:p>
      </dgm:t>
    </dgm:pt>
    <dgm:pt modelId="{918568AE-6AF0-462F-8291-FB877433E447}" type="pres">
      <dgm:prSet presAssocID="{3915A394-9CA4-4B74-B5A0-E2413B6DDFA4}" presName="extraNode" presStyleLbl="node1" presStyleIdx="0" presStyleCnt="7"/>
      <dgm:spPr/>
    </dgm:pt>
    <dgm:pt modelId="{83061FA3-40EE-4CE1-8154-F75C5F2C01AC}" type="pres">
      <dgm:prSet presAssocID="{3915A394-9CA4-4B74-B5A0-E2413B6DDFA4}" presName="dstNode" presStyleLbl="node1" presStyleIdx="0" presStyleCnt="7"/>
      <dgm:spPr/>
    </dgm:pt>
    <dgm:pt modelId="{65FAB65F-0494-4A5B-9FA4-A87862732421}" type="pres">
      <dgm:prSet presAssocID="{32C93249-E85C-48CD-975D-65AF8E6128E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9CF241-AAE6-4D36-A3F3-A9E98C12F235}" type="pres">
      <dgm:prSet presAssocID="{32C93249-E85C-48CD-975D-65AF8E6128EA}" presName="accent_1" presStyleCnt="0"/>
      <dgm:spPr/>
    </dgm:pt>
    <dgm:pt modelId="{32D18ED3-DDF6-4BBA-A868-D230D4611405}" type="pres">
      <dgm:prSet presAssocID="{32C93249-E85C-48CD-975D-65AF8E6128EA}" presName="accentRepeatNode" presStyleLbl="solidFgAcc1" presStyleIdx="0" presStyleCnt="7"/>
      <dgm:spPr/>
    </dgm:pt>
    <dgm:pt modelId="{53B3C36B-AC04-4A8B-84C9-C69B7E783D84}" type="pres">
      <dgm:prSet presAssocID="{ED38EA24-D497-40D5-B264-8A8AA41D2A45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BD3CC-22FA-4767-8FB9-B8525AE142B4}" type="pres">
      <dgm:prSet presAssocID="{ED38EA24-D497-40D5-B264-8A8AA41D2A45}" presName="accent_2" presStyleCnt="0"/>
      <dgm:spPr/>
    </dgm:pt>
    <dgm:pt modelId="{161F776E-2D9A-41A3-997F-3C6017F007C2}" type="pres">
      <dgm:prSet presAssocID="{ED38EA24-D497-40D5-B264-8A8AA41D2A45}" presName="accentRepeatNode" presStyleLbl="solidFgAcc1" presStyleIdx="1" presStyleCnt="7"/>
      <dgm:spPr/>
    </dgm:pt>
    <dgm:pt modelId="{25966D84-4104-435F-8FAC-9265FD08773B}" type="pres">
      <dgm:prSet presAssocID="{42E98776-24C6-492A-A274-2539DB349A1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78A22-5629-4B5D-907B-47E4FC15F2A4}" type="pres">
      <dgm:prSet presAssocID="{42E98776-24C6-492A-A274-2539DB349A17}" presName="accent_3" presStyleCnt="0"/>
      <dgm:spPr/>
    </dgm:pt>
    <dgm:pt modelId="{5FDC5D6B-62BA-4927-869D-8D56782D0918}" type="pres">
      <dgm:prSet presAssocID="{42E98776-24C6-492A-A274-2539DB349A17}" presName="accentRepeatNode" presStyleLbl="solidFgAcc1" presStyleIdx="2" presStyleCnt="7"/>
      <dgm:spPr/>
    </dgm:pt>
    <dgm:pt modelId="{B1276EA0-6976-4752-A9F4-517B431534B5}" type="pres">
      <dgm:prSet presAssocID="{94591C79-777E-4A2A-97C3-A2AC67F204A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455C6-516A-4490-926C-0831BFD0C73F}" type="pres">
      <dgm:prSet presAssocID="{94591C79-777E-4A2A-97C3-A2AC67F204A9}" presName="accent_4" presStyleCnt="0"/>
      <dgm:spPr/>
    </dgm:pt>
    <dgm:pt modelId="{DADB2B73-D18E-4747-9A8B-171EEE1F030E}" type="pres">
      <dgm:prSet presAssocID="{94591C79-777E-4A2A-97C3-A2AC67F204A9}" presName="accentRepeatNode" presStyleLbl="solidFgAcc1" presStyleIdx="3" presStyleCnt="7"/>
      <dgm:spPr/>
    </dgm:pt>
    <dgm:pt modelId="{A7248835-571A-4EEF-BD81-6C319179DD97}" type="pres">
      <dgm:prSet presAssocID="{6AA048AD-753D-420A-98C9-03B0DD31C60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3C420-8214-4A20-B2F5-362D4C1F842B}" type="pres">
      <dgm:prSet presAssocID="{6AA048AD-753D-420A-98C9-03B0DD31C60E}" presName="accent_5" presStyleCnt="0"/>
      <dgm:spPr/>
    </dgm:pt>
    <dgm:pt modelId="{317241F3-C9FB-4B8C-9453-CEAA4DEA5E7B}" type="pres">
      <dgm:prSet presAssocID="{6AA048AD-753D-420A-98C9-03B0DD31C60E}" presName="accentRepeatNode" presStyleLbl="solidFgAcc1" presStyleIdx="4" presStyleCnt="7"/>
      <dgm:spPr/>
    </dgm:pt>
    <dgm:pt modelId="{589B86CF-84E0-49B1-8642-29DB037CC09F}" type="pres">
      <dgm:prSet presAssocID="{71EDF659-CB75-4732-9540-B9E79808C04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D2BF0-E293-4934-8623-5A1B3BE15C04}" type="pres">
      <dgm:prSet presAssocID="{71EDF659-CB75-4732-9540-B9E79808C04E}" presName="accent_6" presStyleCnt="0"/>
      <dgm:spPr/>
    </dgm:pt>
    <dgm:pt modelId="{89C6FF01-B044-4E75-A819-C74AB3F453B5}" type="pres">
      <dgm:prSet presAssocID="{71EDF659-CB75-4732-9540-B9E79808C04E}" presName="accentRepeatNode" presStyleLbl="solidFgAcc1" presStyleIdx="5" presStyleCnt="7"/>
      <dgm:spPr/>
    </dgm:pt>
    <dgm:pt modelId="{8B225DCD-A058-4989-A5E5-F3FCB5B13231}" type="pres">
      <dgm:prSet presAssocID="{413A25EF-EDF4-4567-8288-158A48EB028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92CB2-21F5-4FE8-977F-F3ACC9E51A89}" type="pres">
      <dgm:prSet presAssocID="{413A25EF-EDF4-4567-8288-158A48EB0282}" presName="accent_7" presStyleCnt="0"/>
      <dgm:spPr/>
    </dgm:pt>
    <dgm:pt modelId="{5286DEDE-7DE1-4E91-A616-0EE7AA8ED89D}" type="pres">
      <dgm:prSet presAssocID="{413A25EF-EDF4-4567-8288-158A48EB0282}" presName="accentRepeatNode" presStyleLbl="solidFgAcc1" presStyleIdx="6" presStyleCnt="7"/>
      <dgm:spPr/>
    </dgm:pt>
  </dgm:ptLst>
  <dgm:cxnLst>
    <dgm:cxn modelId="{D196592F-057A-4F7F-9043-3AB741C888DC}" srcId="{3915A394-9CA4-4B74-B5A0-E2413B6DDFA4}" destId="{413A25EF-EDF4-4567-8288-158A48EB0282}" srcOrd="6" destOrd="0" parTransId="{D610616A-65C8-4475-B378-E9E748343341}" sibTransId="{B3332574-44EE-40C8-B40A-34183B941CE3}"/>
    <dgm:cxn modelId="{38D8D264-677B-4F4E-830E-92B724CD2D4E}" type="presOf" srcId="{42E98776-24C6-492A-A274-2539DB349A17}" destId="{25966D84-4104-435F-8FAC-9265FD08773B}" srcOrd="0" destOrd="0" presId="urn:microsoft.com/office/officeart/2008/layout/VerticalCurvedList"/>
    <dgm:cxn modelId="{9098CA0D-3F69-4C61-ADA8-5497A831BBC0}" type="presOf" srcId="{71EDF659-CB75-4732-9540-B9E79808C04E}" destId="{589B86CF-84E0-49B1-8642-29DB037CC09F}" srcOrd="0" destOrd="0" presId="urn:microsoft.com/office/officeart/2008/layout/VerticalCurvedList"/>
    <dgm:cxn modelId="{302D30BC-C719-496F-B223-C27679F56F57}" srcId="{3915A394-9CA4-4B74-B5A0-E2413B6DDFA4}" destId="{ED38EA24-D497-40D5-B264-8A8AA41D2A45}" srcOrd="1" destOrd="0" parTransId="{52FCFAAF-5927-469A-BC7E-68FE872C7A0E}" sibTransId="{A5BD7FAB-7509-4C04-A949-C59EC938F58D}"/>
    <dgm:cxn modelId="{9345F31E-7D88-4F0B-A34D-A26040625918}" srcId="{3915A394-9CA4-4B74-B5A0-E2413B6DDFA4}" destId="{915355B9-8498-44E8-BCF7-577DE41F766A}" srcOrd="7" destOrd="0" parTransId="{64E8AAE0-DE33-4B9F-B999-5B07F23A21A2}" sibTransId="{08370310-8FE0-4DE2-A60F-CFB6639C052D}"/>
    <dgm:cxn modelId="{47CE64DE-0EAF-4DDA-A721-1F134EEADF5A}" type="presOf" srcId="{413A25EF-EDF4-4567-8288-158A48EB0282}" destId="{8B225DCD-A058-4989-A5E5-F3FCB5B13231}" srcOrd="0" destOrd="0" presId="urn:microsoft.com/office/officeart/2008/layout/VerticalCurvedList"/>
    <dgm:cxn modelId="{AACA3579-93F0-406A-A6A8-6A213B39F463}" type="presOf" srcId="{ED38EA24-D497-40D5-B264-8A8AA41D2A45}" destId="{53B3C36B-AC04-4A8B-84C9-C69B7E783D84}" srcOrd="0" destOrd="0" presId="urn:microsoft.com/office/officeart/2008/layout/VerticalCurvedList"/>
    <dgm:cxn modelId="{E10A3528-4D20-4EE3-B58B-C5C02455C2B7}" type="presOf" srcId="{94591C79-777E-4A2A-97C3-A2AC67F204A9}" destId="{B1276EA0-6976-4752-A9F4-517B431534B5}" srcOrd="0" destOrd="0" presId="urn:microsoft.com/office/officeart/2008/layout/VerticalCurvedList"/>
    <dgm:cxn modelId="{EE63E6B9-C9CD-4DD4-BEBB-6F48C61C0144}" srcId="{3915A394-9CA4-4B74-B5A0-E2413B6DDFA4}" destId="{42E98776-24C6-492A-A274-2539DB349A17}" srcOrd="2" destOrd="0" parTransId="{8D77B617-1D2B-4C96-951C-E5DB460D746D}" sibTransId="{1B25A3B4-4D3B-4CD6-B098-69FE64A24FCC}"/>
    <dgm:cxn modelId="{363A726E-94A5-4C01-90B8-0E04B5450664}" srcId="{3915A394-9CA4-4B74-B5A0-E2413B6DDFA4}" destId="{6AA048AD-753D-420A-98C9-03B0DD31C60E}" srcOrd="4" destOrd="0" parTransId="{9B590C86-7737-4FB7-9DE7-A66919394EF9}" sibTransId="{139FD58E-1FD6-4F49-B1FD-65D6032DCC33}"/>
    <dgm:cxn modelId="{D7C17B67-1DF8-407F-9101-9CDE9EC31AA1}" type="presOf" srcId="{32C93249-E85C-48CD-975D-65AF8E6128EA}" destId="{65FAB65F-0494-4A5B-9FA4-A87862732421}" srcOrd="0" destOrd="0" presId="urn:microsoft.com/office/officeart/2008/layout/VerticalCurvedList"/>
    <dgm:cxn modelId="{C88B5D61-D19A-4010-BB62-5066DCB932E6}" type="presOf" srcId="{6AA048AD-753D-420A-98C9-03B0DD31C60E}" destId="{A7248835-571A-4EEF-BD81-6C319179DD97}" srcOrd="0" destOrd="0" presId="urn:microsoft.com/office/officeart/2008/layout/VerticalCurvedList"/>
    <dgm:cxn modelId="{D9DFF39C-F2E7-42C3-B52C-98C54D8DE562}" type="presOf" srcId="{C3AAEB7C-F78A-4422-B77C-469688767F2D}" destId="{2D8A0D18-41BE-4207-8A89-B0A4E108AAFB}" srcOrd="0" destOrd="0" presId="urn:microsoft.com/office/officeart/2008/layout/VerticalCurvedList"/>
    <dgm:cxn modelId="{D32E5FDC-9401-47FC-A592-99B687BBDA60}" type="presOf" srcId="{3915A394-9CA4-4B74-B5A0-E2413B6DDFA4}" destId="{9B988A35-85EA-47E7-BCD0-A5D806E8BE36}" srcOrd="0" destOrd="0" presId="urn:microsoft.com/office/officeart/2008/layout/VerticalCurvedList"/>
    <dgm:cxn modelId="{B5D23FA9-80D6-4DC8-B136-53AAF840ABF2}" srcId="{3915A394-9CA4-4B74-B5A0-E2413B6DDFA4}" destId="{71EDF659-CB75-4732-9540-B9E79808C04E}" srcOrd="5" destOrd="0" parTransId="{92CC4EEB-CB96-4C2A-B101-D49C05D31C0A}" sibTransId="{C9BDC661-B780-431F-BAD0-6C4E2D183BAB}"/>
    <dgm:cxn modelId="{CA9D1800-78DD-46D6-A3C1-2548847B8FCC}" srcId="{3915A394-9CA4-4B74-B5A0-E2413B6DDFA4}" destId="{94591C79-777E-4A2A-97C3-A2AC67F204A9}" srcOrd="3" destOrd="0" parTransId="{37EB0730-9A82-4D12-BBB9-B994536AFCDE}" sibTransId="{73875AFE-E839-44C9-BAAC-CFF562E13BC7}"/>
    <dgm:cxn modelId="{AD24D74B-EB66-48FD-9A43-1D9411C9847C}" srcId="{3915A394-9CA4-4B74-B5A0-E2413B6DDFA4}" destId="{32C93249-E85C-48CD-975D-65AF8E6128EA}" srcOrd="0" destOrd="0" parTransId="{EE0289C2-C399-4DAC-926F-6887E25F5682}" sibTransId="{C3AAEB7C-F78A-4422-B77C-469688767F2D}"/>
    <dgm:cxn modelId="{C09DA876-73BE-4453-92DE-344358BE5722}" type="presParOf" srcId="{9B988A35-85EA-47E7-BCD0-A5D806E8BE36}" destId="{19BF328C-5BEE-4B4B-A5D1-8B92AFF322FE}" srcOrd="0" destOrd="0" presId="urn:microsoft.com/office/officeart/2008/layout/VerticalCurvedList"/>
    <dgm:cxn modelId="{06354E20-52A5-4981-9F43-CA2CDA77AC0B}" type="presParOf" srcId="{19BF328C-5BEE-4B4B-A5D1-8B92AFF322FE}" destId="{31FA29C4-1BB4-412C-8D99-27C5CBE21A08}" srcOrd="0" destOrd="0" presId="urn:microsoft.com/office/officeart/2008/layout/VerticalCurvedList"/>
    <dgm:cxn modelId="{60F56E25-B0D3-4D9D-8D51-A3F7348FDEE3}" type="presParOf" srcId="{31FA29C4-1BB4-412C-8D99-27C5CBE21A08}" destId="{8B2C0E12-086E-4A7C-8AF0-CE118D0BA166}" srcOrd="0" destOrd="0" presId="urn:microsoft.com/office/officeart/2008/layout/VerticalCurvedList"/>
    <dgm:cxn modelId="{34734275-C64E-44F9-A0D1-248AF59EE37E}" type="presParOf" srcId="{31FA29C4-1BB4-412C-8D99-27C5CBE21A08}" destId="{2D8A0D18-41BE-4207-8A89-B0A4E108AAFB}" srcOrd="1" destOrd="0" presId="urn:microsoft.com/office/officeart/2008/layout/VerticalCurvedList"/>
    <dgm:cxn modelId="{27AF92A0-FC27-4C1C-909F-BC24DA5CC850}" type="presParOf" srcId="{31FA29C4-1BB4-412C-8D99-27C5CBE21A08}" destId="{918568AE-6AF0-462F-8291-FB877433E447}" srcOrd="2" destOrd="0" presId="urn:microsoft.com/office/officeart/2008/layout/VerticalCurvedList"/>
    <dgm:cxn modelId="{51D22B1E-8B37-49D4-9AA9-87D09D747AC0}" type="presParOf" srcId="{31FA29C4-1BB4-412C-8D99-27C5CBE21A08}" destId="{83061FA3-40EE-4CE1-8154-F75C5F2C01AC}" srcOrd="3" destOrd="0" presId="urn:microsoft.com/office/officeart/2008/layout/VerticalCurvedList"/>
    <dgm:cxn modelId="{A6B9A1A8-1DA8-4452-BF8B-FBF86618ED93}" type="presParOf" srcId="{19BF328C-5BEE-4B4B-A5D1-8B92AFF322FE}" destId="{65FAB65F-0494-4A5B-9FA4-A87862732421}" srcOrd="1" destOrd="0" presId="urn:microsoft.com/office/officeart/2008/layout/VerticalCurvedList"/>
    <dgm:cxn modelId="{EB99E5A6-B03F-43DF-AC68-26FB2DFB678D}" type="presParOf" srcId="{19BF328C-5BEE-4B4B-A5D1-8B92AFF322FE}" destId="{A49CF241-AAE6-4D36-A3F3-A9E98C12F235}" srcOrd="2" destOrd="0" presId="urn:microsoft.com/office/officeart/2008/layout/VerticalCurvedList"/>
    <dgm:cxn modelId="{D0D4CBC2-AC67-4B3A-A69E-04AA4FB09D9E}" type="presParOf" srcId="{A49CF241-AAE6-4D36-A3F3-A9E98C12F235}" destId="{32D18ED3-DDF6-4BBA-A868-D230D4611405}" srcOrd="0" destOrd="0" presId="urn:microsoft.com/office/officeart/2008/layout/VerticalCurvedList"/>
    <dgm:cxn modelId="{62C5F281-D19F-4A86-8587-35F4C8E466CA}" type="presParOf" srcId="{19BF328C-5BEE-4B4B-A5D1-8B92AFF322FE}" destId="{53B3C36B-AC04-4A8B-84C9-C69B7E783D84}" srcOrd="3" destOrd="0" presId="urn:microsoft.com/office/officeart/2008/layout/VerticalCurvedList"/>
    <dgm:cxn modelId="{5AED6AD8-61DD-4D0E-8106-116744472CED}" type="presParOf" srcId="{19BF328C-5BEE-4B4B-A5D1-8B92AFF322FE}" destId="{4BBBD3CC-22FA-4767-8FB9-B8525AE142B4}" srcOrd="4" destOrd="0" presId="urn:microsoft.com/office/officeart/2008/layout/VerticalCurvedList"/>
    <dgm:cxn modelId="{AA60ADE1-4A69-4D1C-931C-EB056CCEC880}" type="presParOf" srcId="{4BBBD3CC-22FA-4767-8FB9-B8525AE142B4}" destId="{161F776E-2D9A-41A3-997F-3C6017F007C2}" srcOrd="0" destOrd="0" presId="urn:microsoft.com/office/officeart/2008/layout/VerticalCurvedList"/>
    <dgm:cxn modelId="{79D64396-5814-4EA7-9DAD-DB926D0345C0}" type="presParOf" srcId="{19BF328C-5BEE-4B4B-A5D1-8B92AFF322FE}" destId="{25966D84-4104-435F-8FAC-9265FD08773B}" srcOrd="5" destOrd="0" presId="urn:microsoft.com/office/officeart/2008/layout/VerticalCurvedList"/>
    <dgm:cxn modelId="{8037852C-748A-4D16-B0BE-47547C42523A}" type="presParOf" srcId="{19BF328C-5BEE-4B4B-A5D1-8B92AFF322FE}" destId="{BAC78A22-5629-4B5D-907B-47E4FC15F2A4}" srcOrd="6" destOrd="0" presId="urn:microsoft.com/office/officeart/2008/layout/VerticalCurvedList"/>
    <dgm:cxn modelId="{C5ED7DE5-5326-43B8-B35F-02AD5FF34B2D}" type="presParOf" srcId="{BAC78A22-5629-4B5D-907B-47E4FC15F2A4}" destId="{5FDC5D6B-62BA-4927-869D-8D56782D0918}" srcOrd="0" destOrd="0" presId="urn:microsoft.com/office/officeart/2008/layout/VerticalCurvedList"/>
    <dgm:cxn modelId="{5F06E0DF-7369-4F11-968E-0CCA50FBF454}" type="presParOf" srcId="{19BF328C-5BEE-4B4B-A5D1-8B92AFF322FE}" destId="{B1276EA0-6976-4752-A9F4-517B431534B5}" srcOrd="7" destOrd="0" presId="urn:microsoft.com/office/officeart/2008/layout/VerticalCurvedList"/>
    <dgm:cxn modelId="{B8B56C19-7E48-4E3C-9378-69BA207BCFFD}" type="presParOf" srcId="{19BF328C-5BEE-4B4B-A5D1-8B92AFF322FE}" destId="{E64455C6-516A-4490-926C-0831BFD0C73F}" srcOrd="8" destOrd="0" presId="urn:microsoft.com/office/officeart/2008/layout/VerticalCurvedList"/>
    <dgm:cxn modelId="{D49E2C79-B34D-4455-A4E5-7F47DBA2AA4A}" type="presParOf" srcId="{E64455C6-516A-4490-926C-0831BFD0C73F}" destId="{DADB2B73-D18E-4747-9A8B-171EEE1F030E}" srcOrd="0" destOrd="0" presId="urn:microsoft.com/office/officeart/2008/layout/VerticalCurvedList"/>
    <dgm:cxn modelId="{3DCEA90A-2CCE-498C-8105-5CAC016911F1}" type="presParOf" srcId="{19BF328C-5BEE-4B4B-A5D1-8B92AFF322FE}" destId="{A7248835-571A-4EEF-BD81-6C319179DD97}" srcOrd="9" destOrd="0" presId="urn:microsoft.com/office/officeart/2008/layout/VerticalCurvedList"/>
    <dgm:cxn modelId="{6D8DC272-2D98-45E9-952E-5890D1E3EA30}" type="presParOf" srcId="{19BF328C-5BEE-4B4B-A5D1-8B92AFF322FE}" destId="{8E63C420-8214-4A20-B2F5-362D4C1F842B}" srcOrd="10" destOrd="0" presId="urn:microsoft.com/office/officeart/2008/layout/VerticalCurvedList"/>
    <dgm:cxn modelId="{73362BF4-6CC2-45BC-9D5B-195D6700BE93}" type="presParOf" srcId="{8E63C420-8214-4A20-B2F5-362D4C1F842B}" destId="{317241F3-C9FB-4B8C-9453-CEAA4DEA5E7B}" srcOrd="0" destOrd="0" presId="urn:microsoft.com/office/officeart/2008/layout/VerticalCurvedList"/>
    <dgm:cxn modelId="{65A2511B-84D9-4152-8CC6-B1A34779C26D}" type="presParOf" srcId="{19BF328C-5BEE-4B4B-A5D1-8B92AFF322FE}" destId="{589B86CF-84E0-49B1-8642-29DB037CC09F}" srcOrd="11" destOrd="0" presId="urn:microsoft.com/office/officeart/2008/layout/VerticalCurvedList"/>
    <dgm:cxn modelId="{E0DD66BE-45CA-4D4C-8A10-1FF13E884BA4}" type="presParOf" srcId="{19BF328C-5BEE-4B4B-A5D1-8B92AFF322FE}" destId="{12DD2BF0-E293-4934-8623-5A1B3BE15C04}" srcOrd="12" destOrd="0" presId="urn:microsoft.com/office/officeart/2008/layout/VerticalCurvedList"/>
    <dgm:cxn modelId="{7B07B2BE-C6A9-436E-9A8D-4F1CB77990F0}" type="presParOf" srcId="{12DD2BF0-E293-4934-8623-5A1B3BE15C04}" destId="{89C6FF01-B044-4E75-A819-C74AB3F453B5}" srcOrd="0" destOrd="0" presId="urn:microsoft.com/office/officeart/2008/layout/VerticalCurvedList"/>
    <dgm:cxn modelId="{6BE2FDE1-14B6-4CC4-9176-DAFAA2F925C7}" type="presParOf" srcId="{19BF328C-5BEE-4B4B-A5D1-8B92AFF322FE}" destId="{8B225DCD-A058-4989-A5E5-F3FCB5B13231}" srcOrd="13" destOrd="0" presId="urn:microsoft.com/office/officeart/2008/layout/VerticalCurvedList"/>
    <dgm:cxn modelId="{EA381553-C116-4445-B10F-CBCD20102A5D}" type="presParOf" srcId="{19BF328C-5BEE-4B4B-A5D1-8B92AFF322FE}" destId="{E6B92CB2-21F5-4FE8-977F-F3ACC9E51A89}" srcOrd="14" destOrd="0" presId="urn:microsoft.com/office/officeart/2008/layout/VerticalCurvedList"/>
    <dgm:cxn modelId="{C0B5E99F-30EC-45EF-AD27-89EE596DCB39}" type="presParOf" srcId="{E6B92CB2-21F5-4FE8-977F-F3ACC9E51A89}" destId="{5286DEDE-7DE1-4E91-A616-0EE7AA8ED8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DDBA3-5D5B-4773-9FA6-7B735336E71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673299-6C54-438C-BE4E-DFF1E09A824C}">
      <dgm:prSet phldrT="[Text]"/>
      <dgm:spPr/>
      <dgm:t>
        <a:bodyPr/>
        <a:lstStyle/>
        <a:p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দক্ষিন এশিয়ার দেশগুলোতে প্রচুর সৌরশক্তি পাওয়া যায় কেন?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C3C9FC5-6C7B-468D-AD0F-CB5E02A3201F}" type="parTrans" cxnId="{526D1253-1581-437A-A67D-4ACD30C3238A}">
      <dgm:prSet/>
      <dgm:spPr/>
      <dgm:t>
        <a:bodyPr/>
        <a:lstStyle/>
        <a:p>
          <a:endParaRPr lang="en-US"/>
        </a:p>
      </dgm:t>
    </dgm:pt>
    <dgm:pt modelId="{AE2E0106-3D03-492F-886A-C0F833EC6D02}" type="sibTrans" cxnId="{526D1253-1581-437A-A67D-4ACD30C3238A}">
      <dgm:prSet/>
      <dgm:spPr/>
      <dgm:t>
        <a:bodyPr/>
        <a:lstStyle/>
        <a:p>
          <a:endParaRPr lang="en-US"/>
        </a:p>
      </dgm:t>
    </dgm:pt>
    <dgm:pt modelId="{CE51A41E-1859-49DD-AE35-1ECF12A5E6B8}">
      <dgm:prSet phldrT="[Text]"/>
      <dgm:spPr/>
      <dgm:t>
        <a:bodyPr/>
        <a:lstStyle/>
        <a:p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সৌর সম্পদ কাকে বলে?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8119DEC-45F4-4931-9B58-18630840D6BB}" type="parTrans" cxnId="{BCF05B5B-58C2-4302-954C-48341749C042}">
      <dgm:prSet/>
      <dgm:spPr/>
      <dgm:t>
        <a:bodyPr/>
        <a:lstStyle/>
        <a:p>
          <a:endParaRPr lang="en-US"/>
        </a:p>
      </dgm:t>
    </dgm:pt>
    <dgm:pt modelId="{36D7CD7F-C4C1-4B41-B811-AB57A5FC97FE}" type="sibTrans" cxnId="{BCF05B5B-58C2-4302-954C-48341749C042}">
      <dgm:prSet/>
      <dgm:spPr/>
      <dgm:t>
        <a:bodyPr/>
        <a:lstStyle/>
        <a:p>
          <a:endParaRPr lang="en-US"/>
        </a:p>
      </dgm:t>
    </dgm:pt>
    <dgm:pt modelId="{84792AB9-4AE3-4567-B065-062CA38EC45E}">
      <dgm:prSet phldrT="[Text]"/>
      <dgm:spPr/>
      <dgm:t>
        <a:bodyPr/>
        <a:lstStyle/>
        <a:p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বঙ্গোপসাগরের তলদেশে কোন খনিজ সম্পদ আবিস্কৃত হয়েছে? 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30994B5-AF9D-4AAD-A8ED-7CE8C97F5872}" type="sibTrans" cxnId="{61F2F79A-A92B-4040-BA18-151B13D8B74F}">
      <dgm:prSet/>
      <dgm:spPr/>
      <dgm:t>
        <a:bodyPr/>
        <a:lstStyle/>
        <a:p>
          <a:endParaRPr lang="en-US"/>
        </a:p>
      </dgm:t>
    </dgm:pt>
    <dgm:pt modelId="{4DB52C5A-17EC-438F-B065-A0216B887C79}" type="parTrans" cxnId="{61F2F79A-A92B-4040-BA18-151B13D8B74F}">
      <dgm:prSet/>
      <dgm:spPr/>
      <dgm:t>
        <a:bodyPr/>
        <a:lstStyle/>
        <a:p>
          <a:endParaRPr lang="en-US"/>
        </a:p>
      </dgm:t>
    </dgm:pt>
    <dgm:pt modelId="{185BA4CF-8E3A-4A09-8F59-CCE087894401}" type="pres">
      <dgm:prSet presAssocID="{51DDDBA3-5D5B-4773-9FA6-7B735336E71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CD0009E-01BE-4274-91B4-1B79A4C81651}" type="pres">
      <dgm:prSet presAssocID="{84792AB9-4AE3-4567-B065-062CA38EC45E}" presName="parenttextcomposite" presStyleCnt="0"/>
      <dgm:spPr/>
    </dgm:pt>
    <dgm:pt modelId="{44707722-9312-472C-83E8-8025CD44C390}" type="pres">
      <dgm:prSet presAssocID="{84792AB9-4AE3-4567-B065-062CA38EC45E}" presName="parenttext" presStyleLbl="revTx" presStyleIdx="0" presStyleCnt="3" custLinFactNeighborX="1549" custLinFactNeighborY="-752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854FC-8D73-43E9-BC76-C7F3AA222BBA}" type="pres">
      <dgm:prSet presAssocID="{84792AB9-4AE3-4567-B065-062CA38EC45E}" presName="parallelogramComposite" presStyleCnt="0"/>
      <dgm:spPr/>
    </dgm:pt>
    <dgm:pt modelId="{62DE0AE7-C5C7-4FF0-82A9-CF7525BFA80D}" type="pres">
      <dgm:prSet presAssocID="{84792AB9-4AE3-4567-B065-062CA38EC45E}" presName="parallelogram1" presStyleLbl="alignNode1" presStyleIdx="0" presStyleCnt="21"/>
      <dgm:spPr/>
    </dgm:pt>
    <dgm:pt modelId="{BFD2DAA2-EC18-442E-9B5C-A46152993DAE}" type="pres">
      <dgm:prSet presAssocID="{84792AB9-4AE3-4567-B065-062CA38EC45E}" presName="parallelogram2" presStyleLbl="alignNode1" presStyleIdx="1" presStyleCnt="21"/>
      <dgm:spPr/>
    </dgm:pt>
    <dgm:pt modelId="{10B97911-0F2D-45D2-9760-06AF575DB38E}" type="pres">
      <dgm:prSet presAssocID="{84792AB9-4AE3-4567-B065-062CA38EC45E}" presName="parallelogram3" presStyleLbl="alignNode1" presStyleIdx="2" presStyleCnt="21"/>
      <dgm:spPr/>
    </dgm:pt>
    <dgm:pt modelId="{75B2FAD3-2014-41EC-A933-FB39DB8132A6}" type="pres">
      <dgm:prSet presAssocID="{84792AB9-4AE3-4567-B065-062CA38EC45E}" presName="parallelogram4" presStyleLbl="alignNode1" presStyleIdx="3" presStyleCnt="21"/>
      <dgm:spPr/>
    </dgm:pt>
    <dgm:pt modelId="{1F5ECE0B-14BE-4546-9491-601928E3281F}" type="pres">
      <dgm:prSet presAssocID="{84792AB9-4AE3-4567-B065-062CA38EC45E}" presName="parallelogram5" presStyleLbl="alignNode1" presStyleIdx="4" presStyleCnt="21"/>
      <dgm:spPr/>
    </dgm:pt>
    <dgm:pt modelId="{1EB62FDC-24A3-4A45-A11B-AF8A45325BAF}" type="pres">
      <dgm:prSet presAssocID="{84792AB9-4AE3-4567-B065-062CA38EC45E}" presName="parallelogram6" presStyleLbl="alignNode1" presStyleIdx="5" presStyleCnt="21"/>
      <dgm:spPr/>
    </dgm:pt>
    <dgm:pt modelId="{01E355E0-074F-4E0C-A82A-22EB2019B2DB}" type="pres">
      <dgm:prSet presAssocID="{84792AB9-4AE3-4567-B065-062CA38EC45E}" presName="parallelogram7" presStyleLbl="alignNode1" presStyleIdx="6" presStyleCnt="21"/>
      <dgm:spPr/>
    </dgm:pt>
    <dgm:pt modelId="{F8231456-B788-49D9-9361-9BEE7EA484B1}" type="pres">
      <dgm:prSet presAssocID="{230994B5-AF9D-4AAD-A8ED-7CE8C97F5872}" presName="sibTrans" presStyleCnt="0"/>
      <dgm:spPr/>
    </dgm:pt>
    <dgm:pt modelId="{AC20B2CF-5083-481C-9970-735E9113FFB2}" type="pres">
      <dgm:prSet presAssocID="{C7673299-6C54-438C-BE4E-DFF1E09A824C}" presName="parenttextcomposite" presStyleCnt="0"/>
      <dgm:spPr/>
    </dgm:pt>
    <dgm:pt modelId="{22C928D2-8B26-4D7C-8200-55357C3A0D94}" type="pres">
      <dgm:prSet presAssocID="{C7673299-6C54-438C-BE4E-DFF1E09A824C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3F18E8-674E-4D35-8FCA-3FBC786CB9B8}" type="pres">
      <dgm:prSet presAssocID="{C7673299-6C54-438C-BE4E-DFF1E09A824C}" presName="parallelogramComposite" presStyleCnt="0"/>
      <dgm:spPr/>
    </dgm:pt>
    <dgm:pt modelId="{BB221494-057A-4B2C-BC52-0DCAB84D6520}" type="pres">
      <dgm:prSet presAssocID="{C7673299-6C54-438C-BE4E-DFF1E09A824C}" presName="parallelogram1" presStyleLbl="alignNode1" presStyleIdx="7" presStyleCnt="21"/>
      <dgm:spPr/>
    </dgm:pt>
    <dgm:pt modelId="{7F8E22FB-320C-4EC0-B7EE-56528DB7D45A}" type="pres">
      <dgm:prSet presAssocID="{C7673299-6C54-438C-BE4E-DFF1E09A824C}" presName="parallelogram2" presStyleLbl="alignNode1" presStyleIdx="8" presStyleCnt="21"/>
      <dgm:spPr/>
    </dgm:pt>
    <dgm:pt modelId="{6941FD23-6F31-4B05-9675-976B87B636DE}" type="pres">
      <dgm:prSet presAssocID="{C7673299-6C54-438C-BE4E-DFF1E09A824C}" presName="parallelogram3" presStyleLbl="alignNode1" presStyleIdx="9" presStyleCnt="21"/>
      <dgm:spPr/>
    </dgm:pt>
    <dgm:pt modelId="{677ABF60-711B-4931-ABD1-34EA485FC17B}" type="pres">
      <dgm:prSet presAssocID="{C7673299-6C54-438C-BE4E-DFF1E09A824C}" presName="parallelogram4" presStyleLbl="alignNode1" presStyleIdx="10" presStyleCnt="21"/>
      <dgm:spPr/>
    </dgm:pt>
    <dgm:pt modelId="{BFCE9970-A88C-4E93-A93E-5A0322308B50}" type="pres">
      <dgm:prSet presAssocID="{C7673299-6C54-438C-BE4E-DFF1E09A824C}" presName="parallelogram5" presStyleLbl="alignNode1" presStyleIdx="11" presStyleCnt="21"/>
      <dgm:spPr/>
    </dgm:pt>
    <dgm:pt modelId="{9CD5DD1D-3224-402C-86F0-129DF87D00BB}" type="pres">
      <dgm:prSet presAssocID="{C7673299-6C54-438C-BE4E-DFF1E09A824C}" presName="parallelogram6" presStyleLbl="alignNode1" presStyleIdx="12" presStyleCnt="21"/>
      <dgm:spPr/>
    </dgm:pt>
    <dgm:pt modelId="{D9EB23FA-314F-4E67-A2E3-0C1493025EDB}" type="pres">
      <dgm:prSet presAssocID="{C7673299-6C54-438C-BE4E-DFF1E09A824C}" presName="parallelogram7" presStyleLbl="alignNode1" presStyleIdx="13" presStyleCnt="21"/>
      <dgm:spPr/>
    </dgm:pt>
    <dgm:pt modelId="{B4D991BF-D4F0-4746-B514-B339308ABD39}" type="pres">
      <dgm:prSet presAssocID="{AE2E0106-3D03-492F-886A-C0F833EC6D02}" presName="sibTrans" presStyleCnt="0"/>
      <dgm:spPr/>
    </dgm:pt>
    <dgm:pt modelId="{8510ABB0-8A2F-410A-ADAA-C5E45F1EBD9C}" type="pres">
      <dgm:prSet presAssocID="{CE51A41E-1859-49DD-AE35-1ECF12A5E6B8}" presName="parenttextcomposite" presStyleCnt="0"/>
      <dgm:spPr/>
    </dgm:pt>
    <dgm:pt modelId="{1EB81ECD-AB05-40CB-AD99-3F440F279AB4}" type="pres">
      <dgm:prSet presAssocID="{CE51A41E-1859-49DD-AE35-1ECF12A5E6B8}" presName="parenttext" presStyleLbl="revTx" presStyleIdx="2" presStyleCnt="3" custLinFactNeighborX="1549" custLinFactNeighborY="-1382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CE797-1BBB-4462-8DB0-67D9A265F193}" type="pres">
      <dgm:prSet presAssocID="{CE51A41E-1859-49DD-AE35-1ECF12A5E6B8}" presName="parallelogramComposite" presStyleCnt="0"/>
      <dgm:spPr/>
    </dgm:pt>
    <dgm:pt modelId="{16E744BA-4CE6-4403-9391-AFEDB1E0E98B}" type="pres">
      <dgm:prSet presAssocID="{CE51A41E-1859-49DD-AE35-1ECF12A5E6B8}" presName="parallelogram1" presStyleLbl="alignNode1" presStyleIdx="14" presStyleCnt="21"/>
      <dgm:spPr/>
    </dgm:pt>
    <dgm:pt modelId="{9E73B521-73A2-49C6-AD3B-DE91414CC310}" type="pres">
      <dgm:prSet presAssocID="{CE51A41E-1859-49DD-AE35-1ECF12A5E6B8}" presName="parallelogram2" presStyleLbl="alignNode1" presStyleIdx="15" presStyleCnt="21"/>
      <dgm:spPr/>
    </dgm:pt>
    <dgm:pt modelId="{6A88F1A3-6CA0-435B-AFAB-DC7100ED5E6F}" type="pres">
      <dgm:prSet presAssocID="{CE51A41E-1859-49DD-AE35-1ECF12A5E6B8}" presName="parallelogram3" presStyleLbl="alignNode1" presStyleIdx="16" presStyleCnt="21"/>
      <dgm:spPr/>
    </dgm:pt>
    <dgm:pt modelId="{96BAD88B-182E-467D-BBEF-4DB45328C7A4}" type="pres">
      <dgm:prSet presAssocID="{CE51A41E-1859-49DD-AE35-1ECF12A5E6B8}" presName="parallelogram4" presStyleLbl="alignNode1" presStyleIdx="17" presStyleCnt="21"/>
      <dgm:spPr/>
    </dgm:pt>
    <dgm:pt modelId="{FC737A7C-E07F-4CE9-9732-E6363E1AA1AD}" type="pres">
      <dgm:prSet presAssocID="{CE51A41E-1859-49DD-AE35-1ECF12A5E6B8}" presName="parallelogram5" presStyleLbl="alignNode1" presStyleIdx="18" presStyleCnt="21"/>
      <dgm:spPr/>
    </dgm:pt>
    <dgm:pt modelId="{9139246B-E62A-46AE-BC3F-B578F3BC2124}" type="pres">
      <dgm:prSet presAssocID="{CE51A41E-1859-49DD-AE35-1ECF12A5E6B8}" presName="parallelogram6" presStyleLbl="alignNode1" presStyleIdx="19" presStyleCnt="21"/>
      <dgm:spPr/>
    </dgm:pt>
    <dgm:pt modelId="{E4C69708-8565-409F-BDB8-2546E9452758}" type="pres">
      <dgm:prSet presAssocID="{CE51A41E-1859-49DD-AE35-1ECF12A5E6B8}" presName="parallelogram7" presStyleLbl="alignNode1" presStyleIdx="20" presStyleCnt="21"/>
      <dgm:spPr/>
    </dgm:pt>
  </dgm:ptLst>
  <dgm:cxnLst>
    <dgm:cxn modelId="{BCF05B5B-58C2-4302-954C-48341749C042}" srcId="{51DDDBA3-5D5B-4773-9FA6-7B735336E713}" destId="{CE51A41E-1859-49DD-AE35-1ECF12A5E6B8}" srcOrd="2" destOrd="0" parTransId="{98119DEC-45F4-4931-9B58-18630840D6BB}" sibTransId="{36D7CD7F-C4C1-4B41-B811-AB57A5FC97FE}"/>
    <dgm:cxn modelId="{E6847307-129E-455D-B507-84DA7FAE8067}" type="presOf" srcId="{51DDDBA3-5D5B-4773-9FA6-7B735336E713}" destId="{185BA4CF-8E3A-4A09-8F59-CCE087894401}" srcOrd="0" destOrd="0" presId="urn:microsoft.com/office/officeart/2008/layout/VerticalAccentList"/>
    <dgm:cxn modelId="{61F2F79A-A92B-4040-BA18-151B13D8B74F}" srcId="{51DDDBA3-5D5B-4773-9FA6-7B735336E713}" destId="{84792AB9-4AE3-4567-B065-062CA38EC45E}" srcOrd="0" destOrd="0" parTransId="{4DB52C5A-17EC-438F-B065-A0216B887C79}" sibTransId="{230994B5-AF9D-4AAD-A8ED-7CE8C97F5872}"/>
    <dgm:cxn modelId="{82F80CB1-289E-4A92-A29E-025A6A16F7F8}" type="presOf" srcId="{C7673299-6C54-438C-BE4E-DFF1E09A824C}" destId="{22C928D2-8B26-4D7C-8200-55357C3A0D94}" srcOrd="0" destOrd="0" presId="urn:microsoft.com/office/officeart/2008/layout/VerticalAccentList"/>
    <dgm:cxn modelId="{53164EBA-C4E8-4F38-945A-16C36905D515}" type="presOf" srcId="{84792AB9-4AE3-4567-B065-062CA38EC45E}" destId="{44707722-9312-472C-83E8-8025CD44C390}" srcOrd="0" destOrd="0" presId="urn:microsoft.com/office/officeart/2008/layout/VerticalAccentList"/>
    <dgm:cxn modelId="{526D1253-1581-437A-A67D-4ACD30C3238A}" srcId="{51DDDBA3-5D5B-4773-9FA6-7B735336E713}" destId="{C7673299-6C54-438C-BE4E-DFF1E09A824C}" srcOrd="1" destOrd="0" parTransId="{7C3C9FC5-6C7B-468D-AD0F-CB5E02A3201F}" sibTransId="{AE2E0106-3D03-492F-886A-C0F833EC6D02}"/>
    <dgm:cxn modelId="{1E8EF4BA-3546-41BD-927A-95B6B82CDE08}" type="presOf" srcId="{CE51A41E-1859-49DD-AE35-1ECF12A5E6B8}" destId="{1EB81ECD-AB05-40CB-AD99-3F440F279AB4}" srcOrd="0" destOrd="0" presId="urn:microsoft.com/office/officeart/2008/layout/VerticalAccentList"/>
    <dgm:cxn modelId="{EBF02D70-5B6B-4AC6-B47E-60B7BD80B00D}" type="presParOf" srcId="{185BA4CF-8E3A-4A09-8F59-CCE087894401}" destId="{DCD0009E-01BE-4274-91B4-1B79A4C81651}" srcOrd="0" destOrd="0" presId="urn:microsoft.com/office/officeart/2008/layout/VerticalAccentList"/>
    <dgm:cxn modelId="{C073E73A-34EB-4EAA-8334-0E78EFB61915}" type="presParOf" srcId="{DCD0009E-01BE-4274-91B4-1B79A4C81651}" destId="{44707722-9312-472C-83E8-8025CD44C390}" srcOrd="0" destOrd="0" presId="urn:microsoft.com/office/officeart/2008/layout/VerticalAccentList"/>
    <dgm:cxn modelId="{57532E71-561C-445D-9429-6C881648AF84}" type="presParOf" srcId="{185BA4CF-8E3A-4A09-8F59-CCE087894401}" destId="{057854FC-8D73-43E9-BC76-C7F3AA222BBA}" srcOrd="1" destOrd="0" presId="urn:microsoft.com/office/officeart/2008/layout/VerticalAccentList"/>
    <dgm:cxn modelId="{E4AA01C8-62A6-4EDA-9285-492F704BDD8D}" type="presParOf" srcId="{057854FC-8D73-43E9-BC76-C7F3AA222BBA}" destId="{62DE0AE7-C5C7-4FF0-82A9-CF7525BFA80D}" srcOrd="0" destOrd="0" presId="urn:microsoft.com/office/officeart/2008/layout/VerticalAccentList"/>
    <dgm:cxn modelId="{1EE72737-42D5-40D0-82F9-09A0AA34579B}" type="presParOf" srcId="{057854FC-8D73-43E9-BC76-C7F3AA222BBA}" destId="{BFD2DAA2-EC18-442E-9B5C-A46152993DAE}" srcOrd="1" destOrd="0" presId="urn:microsoft.com/office/officeart/2008/layout/VerticalAccentList"/>
    <dgm:cxn modelId="{13CE0771-9CE4-402E-B726-ABA351193AAC}" type="presParOf" srcId="{057854FC-8D73-43E9-BC76-C7F3AA222BBA}" destId="{10B97911-0F2D-45D2-9760-06AF575DB38E}" srcOrd="2" destOrd="0" presId="urn:microsoft.com/office/officeart/2008/layout/VerticalAccentList"/>
    <dgm:cxn modelId="{46488700-AED3-451C-8129-801B5662B39E}" type="presParOf" srcId="{057854FC-8D73-43E9-BC76-C7F3AA222BBA}" destId="{75B2FAD3-2014-41EC-A933-FB39DB8132A6}" srcOrd="3" destOrd="0" presId="urn:microsoft.com/office/officeart/2008/layout/VerticalAccentList"/>
    <dgm:cxn modelId="{D82E3E18-22D4-43FE-921F-18C4F4EE7226}" type="presParOf" srcId="{057854FC-8D73-43E9-BC76-C7F3AA222BBA}" destId="{1F5ECE0B-14BE-4546-9491-601928E3281F}" srcOrd="4" destOrd="0" presId="urn:microsoft.com/office/officeart/2008/layout/VerticalAccentList"/>
    <dgm:cxn modelId="{AC3ACC7B-7FB2-4FD8-A207-857993AF7744}" type="presParOf" srcId="{057854FC-8D73-43E9-BC76-C7F3AA222BBA}" destId="{1EB62FDC-24A3-4A45-A11B-AF8A45325BAF}" srcOrd="5" destOrd="0" presId="urn:microsoft.com/office/officeart/2008/layout/VerticalAccentList"/>
    <dgm:cxn modelId="{F64929A8-A8C6-4B3D-8044-634D1CDD44CB}" type="presParOf" srcId="{057854FC-8D73-43E9-BC76-C7F3AA222BBA}" destId="{01E355E0-074F-4E0C-A82A-22EB2019B2DB}" srcOrd="6" destOrd="0" presId="urn:microsoft.com/office/officeart/2008/layout/VerticalAccentList"/>
    <dgm:cxn modelId="{7688DC08-7D04-461B-8446-3FBBD0E988E5}" type="presParOf" srcId="{185BA4CF-8E3A-4A09-8F59-CCE087894401}" destId="{F8231456-B788-49D9-9361-9BEE7EA484B1}" srcOrd="2" destOrd="0" presId="urn:microsoft.com/office/officeart/2008/layout/VerticalAccentList"/>
    <dgm:cxn modelId="{F25C3971-7D3C-4E90-A372-AA2DA705BFEA}" type="presParOf" srcId="{185BA4CF-8E3A-4A09-8F59-CCE087894401}" destId="{AC20B2CF-5083-481C-9970-735E9113FFB2}" srcOrd="3" destOrd="0" presId="urn:microsoft.com/office/officeart/2008/layout/VerticalAccentList"/>
    <dgm:cxn modelId="{854D9423-22A5-4AA3-801B-726CF74291BD}" type="presParOf" srcId="{AC20B2CF-5083-481C-9970-735E9113FFB2}" destId="{22C928D2-8B26-4D7C-8200-55357C3A0D94}" srcOrd="0" destOrd="0" presId="urn:microsoft.com/office/officeart/2008/layout/VerticalAccentList"/>
    <dgm:cxn modelId="{CE5E8930-A5F6-4578-8006-75257496B4A9}" type="presParOf" srcId="{185BA4CF-8E3A-4A09-8F59-CCE087894401}" destId="{B33F18E8-674E-4D35-8FCA-3FBC786CB9B8}" srcOrd="4" destOrd="0" presId="urn:microsoft.com/office/officeart/2008/layout/VerticalAccentList"/>
    <dgm:cxn modelId="{61DD4860-F8F2-4814-BC2F-88E76645DD6D}" type="presParOf" srcId="{B33F18E8-674E-4D35-8FCA-3FBC786CB9B8}" destId="{BB221494-057A-4B2C-BC52-0DCAB84D6520}" srcOrd="0" destOrd="0" presId="urn:microsoft.com/office/officeart/2008/layout/VerticalAccentList"/>
    <dgm:cxn modelId="{90AAD69F-A4B0-428E-9EF5-7A3301284DA9}" type="presParOf" srcId="{B33F18E8-674E-4D35-8FCA-3FBC786CB9B8}" destId="{7F8E22FB-320C-4EC0-B7EE-56528DB7D45A}" srcOrd="1" destOrd="0" presId="urn:microsoft.com/office/officeart/2008/layout/VerticalAccentList"/>
    <dgm:cxn modelId="{C7F8FDE6-5032-4D0B-A329-CCC38CA60C03}" type="presParOf" srcId="{B33F18E8-674E-4D35-8FCA-3FBC786CB9B8}" destId="{6941FD23-6F31-4B05-9675-976B87B636DE}" srcOrd="2" destOrd="0" presId="urn:microsoft.com/office/officeart/2008/layout/VerticalAccentList"/>
    <dgm:cxn modelId="{364F8D20-D226-4653-A0E2-A8630609CD13}" type="presParOf" srcId="{B33F18E8-674E-4D35-8FCA-3FBC786CB9B8}" destId="{677ABF60-711B-4931-ABD1-34EA485FC17B}" srcOrd="3" destOrd="0" presId="urn:microsoft.com/office/officeart/2008/layout/VerticalAccentList"/>
    <dgm:cxn modelId="{0021E72E-EB4A-4B07-9503-60E9B56B09AE}" type="presParOf" srcId="{B33F18E8-674E-4D35-8FCA-3FBC786CB9B8}" destId="{BFCE9970-A88C-4E93-A93E-5A0322308B50}" srcOrd="4" destOrd="0" presId="urn:microsoft.com/office/officeart/2008/layout/VerticalAccentList"/>
    <dgm:cxn modelId="{4A7CA28C-7C7A-426A-ACD7-4F2F25ABC58B}" type="presParOf" srcId="{B33F18E8-674E-4D35-8FCA-3FBC786CB9B8}" destId="{9CD5DD1D-3224-402C-86F0-129DF87D00BB}" srcOrd="5" destOrd="0" presId="urn:microsoft.com/office/officeart/2008/layout/VerticalAccentList"/>
    <dgm:cxn modelId="{CC09FD15-259D-4099-B119-7131009C6828}" type="presParOf" srcId="{B33F18E8-674E-4D35-8FCA-3FBC786CB9B8}" destId="{D9EB23FA-314F-4E67-A2E3-0C1493025EDB}" srcOrd="6" destOrd="0" presId="urn:microsoft.com/office/officeart/2008/layout/VerticalAccentList"/>
    <dgm:cxn modelId="{DD95B2DF-BB91-4531-A9A1-C7EB1879D5EB}" type="presParOf" srcId="{185BA4CF-8E3A-4A09-8F59-CCE087894401}" destId="{B4D991BF-D4F0-4746-B514-B339308ABD39}" srcOrd="5" destOrd="0" presId="urn:microsoft.com/office/officeart/2008/layout/VerticalAccentList"/>
    <dgm:cxn modelId="{80762CC1-0F20-4491-95B7-3DCED7BE7E04}" type="presParOf" srcId="{185BA4CF-8E3A-4A09-8F59-CCE087894401}" destId="{8510ABB0-8A2F-410A-ADAA-C5E45F1EBD9C}" srcOrd="6" destOrd="0" presId="urn:microsoft.com/office/officeart/2008/layout/VerticalAccentList"/>
    <dgm:cxn modelId="{63738618-9C8A-4121-9A02-F6F097ABDE2F}" type="presParOf" srcId="{8510ABB0-8A2F-410A-ADAA-C5E45F1EBD9C}" destId="{1EB81ECD-AB05-40CB-AD99-3F440F279AB4}" srcOrd="0" destOrd="0" presId="urn:microsoft.com/office/officeart/2008/layout/VerticalAccentList"/>
    <dgm:cxn modelId="{844F40B8-F561-4A06-8075-13AD02DCC435}" type="presParOf" srcId="{185BA4CF-8E3A-4A09-8F59-CCE087894401}" destId="{A3ACE797-1BBB-4462-8DB0-67D9A265F193}" srcOrd="7" destOrd="0" presId="urn:microsoft.com/office/officeart/2008/layout/VerticalAccentList"/>
    <dgm:cxn modelId="{785CBB8F-DE5F-4E9F-802F-56365C58F3A8}" type="presParOf" srcId="{A3ACE797-1BBB-4462-8DB0-67D9A265F193}" destId="{16E744BA-4CE6-4403-9391-AFEDB1E0E98B}" srcOrd="0" destOrd="0" presId="urn:microsoft.com/office/officeart/2008/layout/VerticalAccentList"/>
    <dgm:cxn modelId="{37E8BCB3-DCC9-4CB8-9165-9E410B9AF025}" type="presParOf" srcId="{A3ACE797-1BBB-4462-8DB0-67D9A265F193}" destId="{9E73B521-73A2-49C6-AD3B-DE91414CC310}" srcOrd="1" destOrd="0" presId="urn:microsoft.com/office/officeart/2008/layout/VerticalAccentList"/>
    <dgm:cxn modelId="{00266C59-FE9B-46B4-AA2D-0C0B26EA61FE}" type="presParOf" srcId="{A3ACE797-1BBB-4462-8DB0-67D9A265F193}" destId="{6A88F1A3-6CA0-435B-AFAB-DC7100ED5E6F}" srcOrd="2" destOrd="0" presId="urn:microsoft.com/office/officeart/2008/layout/VerticalAccentList"/>
    <dgm:cxn modelId="{9C9E2E60-6F66-45C7-B70D-A38E112CA75B}" type="presParOf" srcId="{A3ACE797-1BBB-4462-8DB0-67D9A265F193}" destId="{96BAD88B-182E-467D-BBEF-4DB45328C7A4}" srcOrd="3" destOrd="0" presId="urn:microsoft.com/office/officeart/2008/layout/VerticalAccentList"/>
    <dgm:cxn modelId="{479D5937-8646-45AB-8ACE-53C49D1D5866}" type="presParOf" srcId="{A3ACE797-1BBB-4462-8DB0-67D9A265F193}" destId="{FC737A7C-E07F-4CE9-9732-E6363E1AA1AD}" srcOrd="4" destOrd="0" presId="urn:microsoft.com/office/officeart/2008/layout/VerticalAccentList"/>
    <dgm:cxn modelId="{ED940BD5-C5AA-4403-BD65-0BBBE3C3CF2F}" type="presParOf" srcId="{A3ACE797-1BBB-4462-8DB0-67D9A265F193}" destId="{9139246B-E62A-46AE-BC3F-B578F3BC2124}" srcOrd="5" destOrd="0" presId="urn:microsoft.com/office/officeart/2008/layout/VerticalAccentList"/>
    <dgm:cxn modelId="{4EECD27C-A4C4-4052-9760-4D45814AA4D6}" type="presParOf" srcId="{A3ACE797-1BBB-4462-8DB0-67D9A265F193}" destId="{E4C69708-8565-409F-BDB8-2546E945275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645CF-D124-42BB-91C9-164892354CD6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12600000"/>
            <a:gd name="adj2" fmla="val 162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71014-4EF0-4CA7-9B1E-6638C8E7DD64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9000000"/>
            <a:gd name="adj2" fmla="val 126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9A93E-CADB-45C7-B770-5F9EB22DA7E0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5400000"/>
            <a:gd name="adj2" fmla="val 90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72A98-E4EA-4DB3-94CD-0377BAC1EBC9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1800000"/>
            <a:gd name="adj2" fmla="val 54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1F905-A3F0-4C80-93E7-604EA68046FF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19800000"/>
            <a:gd name="adj2" fmla="val 18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723BC-80B9-428F-9B47-75DF84815850}">
      <dsp:nvSpPr>
        <dsp:cNvPr id="0" name=""/>
        <dsp:cNvSpPr/>
      </dsp:nvSpPr>
      <dsp:spPr>
        <a:xfrm>
          <a:off x="3405321" y="675612"/>
          <a:ext cx="4601578" cy="4601578"/>
        </a:xfrm>
        <a:prstGeom prst="blockArc">
          <a:avLst>
            <a:gd name="adj1" fmla="val 16200000"/>
            <a:gd name="adj2" fmla="val 19800000"/>
            <a:gd name="adj3" fmla="val 45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DC575-EECE-4E50-934F-EA6D4634F2C5}">
      <dsp:nvSpPr>
        <dsp:cNvPr id="0" name=""/>
        <dsp:cNvSpPr/>
      </dsp:nvSpPr>
      <dsp:spPr>
        <a:xfrm>
          <a:off x="4671042" y="1941333"/>
          <a:ext cx="2070136" cy="2070136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বাংলাদেশের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প্রাকৃতিক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8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974206" y="2244497"/>
        <a:ext cx="1463808" cy="1463808"/>
      </dsp:txXfrm>
    </dsp:sp>
    <dsp:sp modelId="{A7FC8483-8EE5-4138-AF38-79210E7CEED2}">
      <dsp:nvSpPr>
        <dsp:cNvPr id="0" name=""/>
        <dsp:cNvSpPr/>
      </dsp:nvSpPr>
      <dsp:spPr>
        <a:xfrm>
          <a:off x="4981562" y="3232"/>
          <a:ext cx="1449095" cy="1449095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193777" y="215447"/>
        <a:ext cx="1024665" cy="1024665"/>
      </dsp:txXfrm>
    </dsp:sp>
    <dsp:sp modelId="{A563FD87-A508-45D3-B5D9-C2BBFCBE2A26}">
      <dsp:nvSpPr>
        <dsp:cNvPr id="0" name=""/>
        <dsp:cNvSpPr/>
      </dsp:nvSpPr>
      <dsp:spPr>
        <a:xfrm>
          <a:off x="6928926" y="1127543"/>
          <a:ext cx="1449095" cy="1449095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সৌর </a:t>
          </a: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141141" y="1339758"/>
        <a:ext cx="1024665" cy="1024665"/>
      </dsp:txXfrm>
    </dsp:sp>
    <dsp:sp modelId="{2D9620A4-35A4-4984-BE1A-89A0BE09A5BC}">
      <dsp:nvSpPr>
        <dsp:cNvPr id="0" name=""/>
        <dsp:cNvSpPr/>
      </dsp:nvSpPr>
      <dsp:spPr>
        <a:xfrm>
          <a:off x="6928926" y="3376165"/>
          <a:ext cx="1449095" cy="1449095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পানি সম্পদ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141141" y="3588380"/>
        <a:ext cx="1024665" cy="1024665"/>
      </dsp:txXfrm>
    </dsp:sp>
    <dsp:sp modelId="{87F36BA7-BC54-4AE4-8920-9FAB0ECBEA31}">
      <dsp:nvSpPr>
        <dsp:cNvPr id="0" name=""/>
        <dsp:cNvSpPr/>
      </dsp:nvSpPr>
      <dsp:spPr>
        <a:xfrm>
          <a:off x="4981562" y="4500476"/>
          <a:ext cx="1449095" cy="1449095"/>
        </a:xfrm>
        <a:prstGeom prst="ellipse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বনজ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193777" y="4712691"/>
        <a:ext cx="1024665" cy="1024665"/>
      </dsp:txXfrm>
    </dsp:sp>
    <dsp:sp modelId="{E5D49B31-C568-4A28-A977-3B87D9A2A133}">
      <dsp:nvSpPr>
        <dsp:cNvPr id="0" name=""/>
        <dsp:cNvSpPr/>
      </dsp:nvSpPr>
      <dsp:spPr>
        <a:xfrm>
          <a:off x="3034198" y="3376165"/>
          <a:ext cx="1449095" cy="1449095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মৎস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246413" y="3588380"/>
        <a:ext cx="1024665" cy="1024665"/>
      </dsp:txXfrm>
    </dsp:sp>
    <dsp:sp modelId="{3036242E-3203-4712-80A4-E8E8E61E68A1}">
      <dsp:nvSpPr>
        <dsp:cNvPr id="0" name=""/>
        <dsp:cNvSpPr/>
      </dsp:nvSpPr>
      <dsp:spPr>
        <a:xfrm>
          <a:off x="3034198" y="1127543"/>
          <a:ext cx="1449095" cy="1449095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খনিজ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7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সম্পদ</a:t>
          </a:r>
          <a:r>
            <a:rPr lang="en-US" sz="27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7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246413" y="1339758"/>
        <a:ext cx="1024665" cy="1024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A0D18-41BE-4207-8A89-B0A4E108AAFB}">
      <dsp:nvSpPr>
        <dsp:cNvPr id="0" name=""/>
        <dsp:cNvSpPr/>
      </dsp:nvSpPr>
      <dsp:spPr>
        <a:xfrm>
          <a:off x="-5379476" y="-824170"/>
          <a:ext cx="6408635" cy="6408635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AB65F-0494-4A5B-9FA4-A87862732421}">
      <dsp:nvSpPr>
        <dsp:cNvPr id="0" name=""/>
        <dsp:cNvSpPr/>
      </dsp:nvSpPr>
      <dsp:spPr>
        <a:xfrm>
          <a:off x="333934" y="216402"/>
          <a:ext cx="7730515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১। পরিবেশ সংরক্ষণ</a:t>
          </a:r>
          <a:endParaRPr lang="en-US" sz="4000" kern="1200" dirty="0"/>
        </a:p>
      </dsp:txBody>
      <dsp:txXfrm>
        <a:off x="333934" y="216402"/>
        <a:ext cx="7730515" cy="432615"/>
      </dsp:txXfrm>
    </dsp:sp>
    <dsp:sp modelId="{32D18ED3-DDF6-4BBA-A868-D230D4611405}">
      <dsp:nvSpPr>
        <dsp:cNvPr id="0" name=""/>
        <dsp:cNvSpPr/>
      </dsp:nvSpPr>
      <dsp:spPr>
        <a:xfrm>
          <a:off x="63549" y="162326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3C36B-AC04-4A8B-84C9-C69B7E783D84}">
      <dsp:nvSpPr>
        <dsp:cNvPr id="0" name=""/>
        <dsp:cNvSpPr/>
      </dsp:nvSpPr>
      <dsp:spPr>
        <a:xfrm>
          <a:off x="725706" y="865707"/>
          <a:ext cx="7338743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২।পানির সদ্ব্যবহার</a:t>
          </a:r>
          <a:endParaRPr lang="en-US" sz="4000" kern="1200" dirty="0"/>
        </a:p>
      </dsp:txBody>
      <dsp:txXfrm>
        <a:off x="725706" y="865707"/>
        <a:ext cx="7338743" cy="432615"/>
      </dsp:txXfrm>
    </dsp:sp>
    <dsp:sp modelId="{161F776E-2D9A-41A3-997F-3C6017F007C2}">
      <dsp:nvSpPr>
        <dsp:cNvPr id="0" name=""/>
        <dsp:cNvSpPr/>
      </dsp:nvSpPr>
      <dsp:spPr>
        <a:xfrm>
          <a:off x="455322" y="811630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66D84-4104-435F-8FAC-9265FD08773B}">
      <dsp:nvSpPr>
        <dsp:cNvPr id="0" name=""/>
        <dsp:cNvSpPr/>
      </dsp:nvSpPr>
      <dsp:spPr>
        <a:xfrm>
          <a:off x="940396" y="1514535"/>
          <a:ext cx="7124053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৩।নদ-নদীর নাব্যতা সংকট দূর করা</a:t>
          </a:r>
          <a:endParaRPr lang="en-US" sz="4000" kern="1200" dirty="0"/>
        </a:p>
      </dsp:txBody>
      <dsp:txXfrm>
        <a:off x="940396" y="1514535"/>
        <a:ext cx="7124053" cy="432615"/>
      </dsp:txXfrm>
    </dsp:sp>
    <dsp:sp modelId="{5FDC5D6B-62BA-4927-869D-8D56782D0918}">
      <dsp:nvSpPr>
        <dsp:cNvPr id="0" name=""/>
        <dsp:cNvSpPr/>
      </dsp:nvSpPr>
      <dsp:spPr>
        <a:xfrm>
          <a:off x="670011" y="1460458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76EA0-6976-4752-A9F4-517B431534B5}">
      <dsp:nvSpPr>
        <dsp:cNvPr id="0" name=""/>
        <dsp:cNvSpPr/>
      </dsp:nvSpPr>
      <dsp:spPr>
        <a:xfrm>
          <a:off x="1008944" y="2163839"/>
          <a:ext cx="7055505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৪। সংযোগ খাল ও রিজার্ভার খনন করা </a:t>
          </a:r>
          <a:endParaRPr lang="en-US" sz="4000" kern="1200" dirty="0"/>
        </a:p>
      </dsp:txBody>
      <dsp:txXfrm>
        <a:off x="1008944" y="2163839"/>
        <a:ext cx="7055505" cy="432615"/>
      </dsp:txXfrm>
    </dsp:sp>
    <dsp:sp modelId="{DADB2B73-D18E-4747-9A8B-171EEE1F030E}">
      <dsp:nvSpPr>
        <dsp:cNvPr id="0" name=""/>
        <dsp:cNvSpPr/>
      </dsp:nvSpPr>
      <dsp:spPr>
        <a:xfrm>
          <a:off x="738559" y="2109762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48835-571A-4EEF-BD81-6C319179DD97}">
      <dsp:nvSpPr>
        <dsp:cNvPr id="0" name=""/>
        <dsp:cNvSpPr/>
      </dsp:nvSpPr>
      <dsp:spPr>
        <a:xfrm>
          <a:off x="940396" y="2813143"/>
          <a:ext cx="7124053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৫। লবণাক্ততা দূর করা </a:t>
          </a:r>
          <a:endParaRPr lang="en-US" sz="4000" kern="1200" dirty="0"/>
        </a:p>
      </dsp:txBody>
      <dsp:txXfrm>
        <a:off x="940396" y="2813143"/>
        <a:ext cx="7124053" cy="432615"/>
      </dsp:txXfrm>
    </dsp:sp>
    <dsp:sp modelId="{317241F3-C9FB-4B8C-9453-CEAA4DEA5E7B}">
      <dsp:nvSpPr>
        <dsp:cNvPr id="0" name=""/>
        <dsp:cNvSpPr/>
      </dsp:nvSpPr>
      <dsp:spPr>
        <a:xfrm>
          <a:off x="670011" y="2759066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B86CF-84E0-49B1-8642-29DB037CC09F}">
      <dsp:nvSpPr>
        <dsp:cNvPr id="0" name=""/>
        <dsp:cNvSpPr/>
      </dsp:nvSpPr>
      <dsp:spPr>
        <a:xfrm>
          <a:off x="725706" y="3461971"/>
          <a:ext cx="7338743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৬। নদীভাঙ্গন রোধ করা </a:t>
          </a:r>
          <a:endParaRPr lang="en-US" sz="4000" kern="1200" dirty="0"/>
        </a:p>
      </dsp:txBody>
      <dsp:txXfrm>
        <a:off x="725706" y="3461971"/>
        <a:ext cx="7338743" cy="432615"/>
      </dsp:txXfrm>
    </dsp:sp>
    <dsp:sp modelId="{89C6FF01-B044-4E75-A819-C74AB3F453B5}">
      <dsp:nvSpPr>
        <dsp:cNvPr id="0" name=""/>
        <dsp:cNvSpPr/>
      </dsp:nvSpPr>
      <dsp:spPr>
        <a:xfrm>
          <a:off x="455322" y="3407894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25DCD-A058-4989-A5E5-F3FCB5B13231}">
      <dsp:nvSpPr>
        <dsp:cNvPr id="0" name=""/>
        <dsp:cNvSpPr/>
      </dsp:nvSpPr>
      <dsp:spPr>
        <a:xfrm>
          <a:off x="333934" y="4111275"/>
          <a:ext cx="7730515" cy="432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38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৭। পরিমিত সার ও কীটনাশক ব্যবহার করা </a:t>
          </a:r>
          <a:endParaRPr lang="en-US" sz="4000" kern="1200" dirty="0"/>
        </a:p>
      </dsp:txBody>
      <dsp:txXfrm>
        <a:off x="333934" y="4111275"/>
        <a:ext cx="7730515" cy="432615"/>
      </dsp:txXfrm>
    </dsp:sp>
    <dsp:sp modelId="{5286DEDE-7DE1-4E91-A616-0EE7AA8ED89D}">
      <dsp:nvSpPr>
        <dsp:cNvPr id="0" name=""/>
        <dsp:cNvSpPr/>
      </dsp:nvSpPr>
      <dsp:spPr>
        <a:xfrm>
          <a:off x="63549" y="4057198"/>
          <a:ext cx="540769" cy="540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07722-9312-472C-83E8-8025CD44C390}">
      <dsp:nvSpPr>
        <dsp:cNvPr id="0" name=""/>
        <dsp:cNvSpPr/>
      </dsp:nvSpPr>
      <dsp:spPr>
        <a:xfrm>
          <a:off x="519712" y="1309576"/>
          <a:ext cx="7315200" cy="665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9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বঙ্গোপসাগরের তলদেশে কোন খনিজ সম্পদ আবিস্কৃত হয়েছে? </a:t>
          </a:r>
          <a:endParaRPr lang="en-US" sz="29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19712" y="1309576"/>
        <a:ext cx="7315200" cy="665018"/>
      </dsp:txXfrm>
    </dsp:sp>
    <dsp:sp modelId="{62DE0AE7-C5C7-4FF0-82A9-CF7525BFA80D}">
      <dsp:nvSpPr>
        <dsp:cNvPr id="0" name=""/>
        <dsp:cNvSpPr/>
      </dsp:nvSpPr>
      <dsp:spPr>
        <a:xfrm>
          <a:off x="406400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2DAA2-EC18-442E-9B5C-A46152993DAE}">
      <dsp:nvSpPr>
        <dsp:cNvPr id="0" name=""/>
        <dsp:cNvSpPr/>
      </dsp:nvSpPr>
      <dsp:spPr>
        <a:xfrm>
          <a:off x="1438655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97911-0F2D-45D2-9760-06AF575DB38E}">
      <dsp:nvSpPr>
        <dsp:cNvPr id="0" name=""/>
        <dsp:cNvSpPr/>
      </dsp:nvSpPr>
      <dsp:spPr>
        <a:xfrm>
          <a:off x="2470911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2FAD3-2014-41EC-A933-FB39DB8132A6}">
      <dsp:nvSpPr>
        <dsp:cNvPr id="0" name=""/>
        <dsp:cNvSpPr/>
      </dsp:nvSpPr>
      <dsp:spPr>
        <a:xfrm>
          <a:off x="3503168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ECE0B-14BE-4546-9491-601928E3281F}">
      <dsp:nvSpPr>
        <dsp:cNvPr id="0" name=""/>
        <dsp:cNvSpPr/>
      </dsp:nvSpPr>
      <dsp:spPr>
        <a:xfrm>
          <a:off x="4535423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62FDC-24A3-4A45-A11B-AF8A45325BAF}">
      <dsp:nvSpPr>
        <dsp:cNvPr id="0" name=""/>
        <dsp:cNvSpPr/>
      </dsp:nvSpPr>
      <dsp:spPr>
        <a:xfrm>
          <a:off x="5567680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355E0-074F-4E0C-A82A-22EB2019B2DB}">
      <dsp:nvSpPr>
        <dsp:cNvPr id="0" name=""/>
        <dsp:cNvSpPr/>
      </dsp:nvSpPr>
      <dsp:spPr>
        <a:xfrm>
          <a:off x="6599936" y="2024611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928D2-8B26-4D7C-8200-55357C3A0D94}">
      <dsp:nvSpPr>
        <dsp:cNvPr id="0" name=""/>
        <dsp:cNvSpPr/>
      </dsp:nvSpPr>
      <dsp:spPr>
        <a:xfrm>
          <a:off x="406400" y="2295544"/>
          <a:ext cx="7315200" cy="665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9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দক্ষিন এশিয়ার দেশগুলোতে প্রচুর সৌরশক্তি পাওয়া যায় কেন?</a:t>
          </a:r>
          <a:endParaRPr lang="en-US" sz="29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06400" y="2295544"/>
        <a:ext cx="7315200" cy="665018"/>
      </dsp:txXfrm>
    </dsp:sp>
    <dsp:sp modelId="{BB221494-057A-4B2C-BC52-0DCAB84D6520}">
      <dsp:nvSpPr>
        <dsp:cNvPr id="0" name=""/>
        <dsp:cNvSpPr/>
      </dsp:nvSpPr>
      <dsp:spPr>
        <a:xfrm>
          <a:off x="406400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E22FB-320C-4EC0-B7EE-56528DB7D45A}">
      <dsp:nvSpPr>
        <dsp:cNvPr id="0" name=""/>
        <dsp:cNvSpPr/>
      </dsp:nvSpPr>
      <dsp:spPr>
        <a:xfrm>
          <a:off x="1438655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1FD23-6F31-4B05-9675-976B87B636DE}">
      <dsp:nvSpPr>
        <dsp:cNvPr id="0" name=""/>
        <dsp:cNvSpPr/>
      </dsp:nvSpPr>
      <dsp:spPr>
        <a:xfrm>
          <a:off x="2470911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ABF60-711B-4931-ABD1-34EA485FC17B}">
      <dsp:nvSpPr>
        <dsp:cNvPr id="0" name=""/>
        <dsp:cNvSpPr/>
      </dsp:nvSpPr>
      <dsp:spPr>
        <a:xfrm>
          <a:off x="3503168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E9970-A88C-4E93-A93E-5A0322308B50}">
      <dsp:nvSpPr>
        <dsp:cNvPr id="0" name=""/>
        <dsp:cNvSpPr/>
      </dsp:nvSpPr>
      <dsp:spPr>
        <a:xfrm>
          <a:off x="4535423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5DD1D-3224-402C-86F0-129DF87D00BB}">
      <dsp:nvSpPr>
        <dsp:cNvPr id="0" name=""/>
        <dsp:cNvSpPr/>
      </dsp:nvSpPr>
      <dsp:spPr>
        <a:xfrm>
          <a:off x="5567680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B23FA-314F-4E67-A2E3-0C1493025EDB}">
      <dsp:nvSpPr>
        <dsp:cNvPr id="0" name=""/>
        <dsp:cNvSpPr/>
      </dsp:nvSpPr>
      <dsp:spPr>
        <a:xfrm>
          <a:off x="6599936" y="2960562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81ECD-AB05-40CB-AD99-3F440F279AB4}">
      <dsp:nvSpPr>
        <dsp:cNvPr id="0" name=""/>
        <dsp:cNvSpPr/>
      </dsp:nvSpPr>
      <dsp:spPr>
        <a:xfrm>
          <a:off x="519712" y="3139557"/>
          <a:ext cx="7315200" cy="665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9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সৌর সম্পদ কাকে বলে? </a:t>
          </a:r>
          <a:endParaRPr lang="en-US" sz="29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19712" y="3139557"/>
        <a:ext cx="7315200" cy="665018"/>
      </dsp:txXfrm>
    </dsp:sp>
    <dsp:sp modelId="{16E744BA-4CE6-4403-9391-AFEDB1E0E98B}">
      <dsp:nvSpPr>
        <dsp:cNvPr id="0" name=""/>
        <dsp:cNvSpPr/>
      </dsp:nvSpPr>
      <dsp:spPr>
        <a:xfrm>
          <a:off x="406400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3B521-73A2-49C6-AD3B-DE91414CC310}">
      <dsp:nvSpPr>
        <dsp:cNvPr id="0" name=""/>
        <dsp:cNvSpPr/>
      </dsp:nvSpPr>
      <dsp:spPr>
        <a:xfrm>
          <a:off x="1438655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8F1A3-6CA0-435B-AFAB-DC7100ED5E6F}">
      <dsp:nvSpPr>
        <dsp:cNvPr id="0" name=""/>
        <dsp:cNvSpPr/>
      </dsp:nvSpPr>
      <dsp:spPr>
        <a:xfrm>
          <a:off x="2470911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AD88B-182E-467D-BBEF-4DB45328C7A4}">
      <dsp:nvSpPr>
        <dsp:cNvPr id="0" name=""/>
        <dsp:cNvSpPr/>
      </dsp:nvSpPr>
      <dsp:spPr>
        <a:xfrm>
          <a:off x="3503168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37A7C-E07F-4CE9-9732-E6363E1AA1AD}">
      <dsp:nvSpPr>
        <dsp:cNvPr id="0" name=""/>
        <dsp:cNvSpPr/>
      </dsp:nvSpPr>
      <dsp:spPr>
        <a:xfrm>
          <a:off x="4535423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9246B-E62A-46AE-BC3F-B578F3BC2124}">
      <dsp:nvSpPr>
        <dsp:cNvPr id="0" name=""/>
        <dsp:cNvSpPr/>
      </dsp:nvSpPr>
      <dsp:spPr>
        <a:xfrm>
          <a:off x="5567680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69708-8565-409F-BDB8-2546E9452758}">
      <dsp:nvSpPr>
        <dsp:cNvPr id="0" name=""/>
        <dsp:cNvSpPr/>
      </dsp:nvSpPr>
      <dsp:spPr>
        <a:xfrm>
          <a:off x="6599936" y="3896514"/>
          <a:ext cx="975360" cy="1625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5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5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4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3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4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2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8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9E6-2EF8-42F9-A297-C38A5827798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3F03E-3F08-4A5B-BDB1-84C03104E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8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14738" y="158085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7" y="323737"/>
            <a:ext cx="11631967" cy="61225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31507" y="4731877"/>
            <a:ext cx="8715198" cy="72866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6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GB" sz="9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895" y="297765"/>
            <a:ext cx="7951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বনজ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সম্পদ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4991" y="1067206"/>
            <a:ext cx="6387547" cy="424069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8794" y="5434885"/>
            <a:ext cx="9156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NikoshBAN"/>
              </a:rPr>
              <a:t>দেশের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অর্থনৈতিক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উন্নয়ন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ও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প্রাকৃতিক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পরিবেশের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/>
            </a:r>
            <a:br>
              <a:rPr lang="en-US" dirty="0">
                <a:solidFill>
                  <a:srgbClr val="002060"/>
                </a:solidFill>
                <a:latin typeface="NikoshBAN"/>
              </a:rPr>
            </a:br>
            <a:r>
              <a:rPr lang="en-US" dirty="0" err="1">
                <a:solidFill>
                  <a:srgbClr val="002060"/>
                </a:solidFill>
                <a:latin typeface="NikoshBAN"/>
              </a:rPr>
              <a:t>ভারসাম্য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রক্ষায়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বনভূমির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গুরুত্ব</a:t>
            </a:r>
            <a:r>
              <a:rPr lang="en-US" dirty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NikoshBAN"/>
              </a:rPr>
              <a:t>অপরিসীম</a:t>
            </a:r>
            <a:r>
              <a:rPr lang="en-US" dirty="0" smtClean="0">
                <a:solidFill>
                  <a:srgbClr val="FF0000"/>
                </a:solidFill>
                <a:latin typeface="NikoshBAN"/>
              </a:rPr>
              <a:t>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5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C:\Documents and Settings\Personal\Desktop\karim-5\el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7669" y="975948"/>
            <a:ext cx="7248939" cy="4594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61480" y="243481"/>
            <a:ext cx="685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মৎস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সম্পদ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732" y="5570883"/>
            <a:ext cx="11178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তীয় </a:t>
            </a:r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পুষ্টি </a:t>
            </a:r>
            <a:r>
              <a:rPr lang="as-IN" sz="2800" dirty="0">
                <a:latin typeface="NikoshBAN" panose="02000000000000000000" pitchFamily="2" charset="0"/>
                <a:cs typeface="NikoshBAN" panose="02000000000000000000" pitchFamily="2" charset="0"/>
              </a:rPr>
              <a:t>চাহিদা পূরণ, কর্মসংস্থানের সুযোগ সৃষ্টি, বৈদেশিক মুদ্রা অর্জন </a:t>
            </a:r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atin typeface="NikoshBAN" panose="02000000000000000000" pitchFamily="2" charset="0"/>
                <a:cs typeface="NikoshBAN" panose="02000000000000000000" pitchFamily="2" charset="0"/>
              </a:rPr>
              <a:t>সর্বোপরি দেশের আর্থ-সামাজিক উন্নয়নে মৎস্য খাতের অবদান </a:t>
            </a:r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ব্যাপক</a:t>
            </a:r>
            <a:r>
              <a:rPr lang="as-IN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2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 descr="4666592868_af7271295e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" y="1109869"/>
            <a:ext cx="5943600" cy="3429000"/>
          </a:xfrm>
          <a:prstGeom prst="rect">
            <a:avLst/>
          </a:prstGeom>
        </p:spPr>
      </p:pic>
      <p:pic>
        <p:nvPicPr>
          <p:cNvPr id="6" name="Picture 5" descr="vvvvvvv201110141318571466_f151011d.jpg"/>
          <p:cNvPicPr>
            <a:picLocks noChangeAspect="1"/>
          </p:cNvPicPr>
          <p:nvPr/>
        </p:nvPicPr>
        <p:blipFill>
          <a:blip r:embed="rId3"/>
          <a:srcRect l="15200"/>
          <a:stretch>
            <a:fillRect/>
          </a:stretch>
        </p:blipFill>
        <p:spPr>
          <a:xfrm>
            <a:off x="6818244" y="1109869"/>
            <a:ext cx="47244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65" y="4919730"/>
            <a:ext cx="975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800" dirty="0">
                <a:latin typeface="NikoshBAN" panose="02000000000000000000" pitchFamily="2" charset="0"/>
                <a:cs typeface="NikoshBAN" panose="02000000000000000000" pitchFamily="2" charset="0"/>
              </a:rPr>
              <a:t>দেশে প্রচুর খনিজ সম্পদ থাকাতে অর্থনৈতিক ও বাণিজ্যিকভাবে ব্যাপক সমৃদ্ধি লাভ </a:t>
            </a:r>
            <a:r>
              <a:rPr lang="as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6231" y="412124"/>
            <a:ext cx="575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খনিজ সম্পদ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9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202095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72" y="1300765"/>
            <a:ext cx="4930389" cy="4005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8794" y="1300765"/>
            <a:ext cx="4647195" cy="400533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6000" t="-20000" r="-2667" b="-4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611" y="5409127"/>
            <a:ext cx="10805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000" dirty="0">
                <a:latin typeface="NikoshBAN" panose="02000000000000000000" pitchFamily="2" charset="0"/>
                <a:cs typeface="NikoshBAN" panose="02000000000000000000" pitchFamily="2" charset="0"/>
              </a:rPr>
              <a:t>সৌর শক্তি নবায়নযোগ্য শক্তি</a:t>
            </a:r>
            <a:r>
              <a:rPr lang="as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পুনরায়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ব্যাবহার </a:t>
            </a:r>
            <a:r>
              <a:rPr lang="as-IN" sz="2000" dirty="0">
                <a:latin typeface="NikoshBAN" panose="02000000000000000000" pitchFamily="2" charset="0"/>
                <a:cs typeface="NikoshBAN" panose="02000000000000000000" pitchFamily="2" charset="0"/>
              </a:rPr>
              <a:t>করা যায়!এজন্য এর গুরুত্ব অপরিসীম!অপরদিকে তৈল,গ্যাস ইত্যাদি অনবায়নযোগ্য শক্তি </a:t>
            </a:r>
            <a:r>
              <a:rPr lang="as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সম্পদ!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</a:t>
            </a:r>
            <a:r>
              <a:rPr lang="as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কসময় </a:t>
            </a:r>
            <a:r>
              <a:rPr lang="as-IN" sz="2000" dirty="0">
                <a:latin typeface="NikoshBAN" panose="02000000000000000000" pitchFamily="2" charset="0"/>
                <a:cs typeface="NikoshBAN" panose="02000000000000000000" pitchFamily="2" charset="0"/>
              </a:rPr>
              <a:t>এগুলো নিঃশেষ হতে পারে</a:t>
            </a:r>
            <a:r>
              <a:rPr lang="as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2000" dirty="0">
                <a:latin typeface="NikoshBAN" panose="02000000000000000000" pitchFamily="2" charset="0"/>
                <a:cs typeface="NikoshBAN" panose="02000000000000000000" pitchFamily="2" charset="0"/>
              </a:rPr>
              <a:t>তাই বলা যায় সৌরশক্তির গুরুত্ব অপরিসীম।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258" y="329040"/>
            <a:ext cx="659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সৌর </a:t>
            </a:r>
            <a:r>
              <a:rPr lang="as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সম্পদ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2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1" y="916470"/>
            <a:ext cx="5238750" cy="3514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13565"/>
          <a:stretch/>
        </p:blipFill>
        <p:spPr>
          <a:xfrm>
            <a:off x="808383" y="916471"/>
            <a:ext cx="5214729" cy="3514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428" y="5138670"/>
            <a:ext cx="10841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সকলের জন্য নিরাপদ খাবার </a:t>
            </a:r>
            <a:r>
              <a:rPr lang="as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নিরাপদ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পয়ঃ</a:t>
            </a:r>
            <a:r>
              <a:rPr lang="as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নিষ্কাশন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ব্যবস্থা নিশ্চিত করার ক্ষেত্রে চ্যাম্পিয়ন হিসেবে বৈশ্বিক স্বীকৃতি অর্জন করেছে।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110" y="301146"/>
            <a:ext cx="41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সম্পদ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1853" y="515156"/>
            <a:ext cx="448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7170" y="653655"/>
            <a:ext cx="549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৫ মিনিট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t="14273" r="12441" b="17935"/>
          <a:stretch/>
        </p:blipFill>
        <p:spPr>
          <a:xfrm>
            <a:off x="2781836" y="1269639"/>
            <a:ext cx="5306096" cy="3893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574" y="5550794"/>
            <a:ext cx="1150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প্রাকৃতিক সম্পদগুলো অর্থনীতির কোন কোন ক্ষেত্রে গুরুত্বপুর্ণ অবদাণ রাখছে-তা আলোচনা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কর।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2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14738" y="105643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7859571"/>
              </p:ext>
            </p:extLst>
          </p:nvPr>
        </p:nvGraphicFramePr>
        <p:xfrm>
          <a:off x="2032000" y="1378039"/>
          <a:ext cx="8128000" cy="476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9256" y="399245"/>
            <a:ext cx="7572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পানি ব্যবস্থাপনার </a:t>
            </a:r>
            <a:r>
              <a:rPr lang="bn-IN" sz="4400">
                <a:latin typeface="NikoshBAN" panose="02000000000000000000" pitchFamily="2" charset="0"/>
                <a:cs typeface="NikoshBAN" panose="02000000000000000000" pitchFamily="2" charset="0"/>
              </a:rPr>
              <a:t>জন্য </a:t>
            </a:r>
            <a:r>
              <a:rPr lang="bn-IN" sz="4400" smtClean="0">
                <a:latin typeface="NikoshBAN" panose="02000000000000000000" pitchFamily="2" charset="0"/>
                <a:cs typeface="NikoshBAN" panose="02000000000000000000" pitchFamily="2" charset="0"/>
              </a:rPr>
              <a:t>উদ্যোগ</a:t>
            </a:r>
            <a:endParaRPr lang="bn-IN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99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8A0D18-41BE-4207-8A89-B0A4E108A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2D8A0D18-41BE-4207-8A89-B0A4E108A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2D8A0D18-41BE-4207-8A89-B0A4E108A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D18ED3-DDF6-4BBA-A868-D230D4611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32D18ED3-DDF6-4BBA-A868-D230D4611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32D18ED3-DDF6-4BBA-A868-D230D4611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FAB65F-0494-4A5B-9FA4-A8786273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65FAB65F-0494-4A5B-9FA4-A8786273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65FAB65F-0494-4A5B-9FA4-A8786273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1F776E-2D9A-41A3-997F-3C6017F0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161F776E-2D9A-41A3-997F-3C6017F0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161F776E-2D9A-41A3-997F-3C6017F0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B3C36B-AC04-4A8B-84C9-C69B7E783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53B3C36B-AC04-4A8B-84C9-C69B7E783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53B3C36B-AC04-4A8B-84C9-C69B7E783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DC5D6B-62BA-4927-869D-8D56782D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5FDC5D6B-62BA-4927-869D-8D56782D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5FDC5D6B-62BA-4927-869D-8D56782D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966D84-4104-435F-8FAC-9265FD08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25966D84-4104-435F-8FAC-9265FD08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25966D84-4104-435F-8FAC-9265FD08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DB2B73-D18E-4747-9A8B-171EEE1F0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DADB2B73-D18E-4747-9A8B-171EEE1F0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DADB2B73-D18E-4747-9A8B-171EEE1F0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276EA0-6976-4752-A9F4-517B43153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B1276EA0-6976-4752-A9F4-517B43153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B1276EA0-6976-4752-A9F4-517B43153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7241F3-C9FB-4B8C-9453-CEAA4DEA5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317241F3-C9FB-4B8C-9453-CEAA4DEA5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317241F3-C9FB-4B8C-9453-CEAA4DEA5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248835-571A-4EEF-BD81-6C319179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A7248835-571A-4EEF-BD81-6C319179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A7248835-571A-4EEF-BD81-6C319179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C6FF01-B044-4E75-A819-C74AB3F45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89C6FF01-B044-4E75-A819-C74AB3F45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89C6FF01-B044-4E75-A819-C74AB3F45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9B86CF-84E0-49B1-8642-29DB037C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589B86CF-84E0-49B1-8642-29DB037C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589B86CF-84E0-49B1-8642-29DB037CC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86DEDE-7DE1-4E91-A616-0EE7AA8ED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graphicEl>
                                              <a:dgm id="{5286DEDE-7DE1-4E91-A616-0EE7AA8ED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5286DEDE-7DE1-4E91-A616-0EE7AA8ED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225DCD-A058-4989-A5E5-F3FCB5B13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8B225DCD-A058-4989-A5E5-F3FCB5B13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8B225DCD-A058-4989-A5E5-F3FCB5B13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8826" r="19624" b="22442"/>
          <a:stretch/>
        </p:blipFill>
        <p:spPr>
          <a:xfrm>
            <a:off x="3266697" y="1686693"/>
            <a:ext cx="4563658" cy="3181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2911" y="373488"/>
            <a:ext cx="703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111" y="5112913"/>
            <a:ext cx="11552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প্রাকৃতিক সম্পদগুলোর মধ্যে পানি সম্পদ ব্যবস্থাপনার কি কি পদক্ষেপ নেয়া যায়, তার একটি তালিকা তৈরি কর।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8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1024" y="592429"/>
            <a:ext cx="703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26114673"/>
              </p:ext>
            </p:extLst>
          </p:nvPr>
        </p:nvGraphicFramePr>
        <p:xfrm>
          <a:off x="2018748" y="9847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639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B62FDC-24A3-4A45-A11B-AF8A4532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1EB62FDC-24A3-4A45-A11B-AF8A4532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1EB62FDC-24A3-4A45-A11B-AF8A4532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DE0AE7-C5C7-4FF0-82A9-CF7525BFA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62DE0AE7-C5C7-4FF0-82A9-CF7525BFA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62DE0AE7-C5C7-4FF0-82A9-CF7525BFA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5ECE0B-14BE-4546-9491-601928E32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1F5ECE0B-14BE-4546-9491-601928E32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1F5ECE0B-14BE-4546-9491-601928E32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B97911-0F2D-45D2-9760-06AF575DB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10B97911-0F2D-45D2-9760-06AF575DB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10B97911-0F2D-45D2-9760-06AF575DB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2FAD3-2014-41EC-A933-FB39DB81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75B2FAD3-2014-41EC-A933-FB39DB81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75B2FAD3-2014-41EC-A933-FB39DB81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E355E0-074F-4E0C-A82A-22EB2019B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01E355E0-074F-4E0C-A82A-22EB2019B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01E355E0-074F-4E0C-A82A-22EB2019B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D2DAA2-EC18-442E-9B5C-A46152993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BFD2DAA2-EC18-442E-9B5C-A46152993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BFD2DAA2-EC18-442E-9B5C-A46152993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707722-9312-472C-83E8-8025CD44C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44707722-9312-472C-83E8-8025CD44C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44707722-9312-472C-83E8-8025CD44C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8E22FB-320C-4EC0-B7EE-56528DB7D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7F8E22FB-320C-4EC0-B7EE-56528DB7D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7F8E22FB-320C-4EC0-B7EE-56528DB7D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EB23FA-314F-4E67-A2E3-0C1493025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D9EB23FA-314F-4E67-A2E3-0C1493025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D9EB23FA-314F-4E67-A2E3-0C1493025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41FD23-6F31-4B05-9675-976B87B63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6941FD23-6F31-4B05-9675-976B87B63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6941FD23-6F31-4B05-9675-976B87B63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D5DD1D-3224-402C-86F0-129DF87D0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9CD5DD1D-3224-402C-86F0-129DF87D0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9CD5DD1D-3224-402C-86F0-129DF87D0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CE9970-A88C-4E93-A93E-5A0322308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BFCE9970-A88C-4E93-A93E-5A0322308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BFCE9970-A88C-4E93-A93E-5A0322308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ABF60-711B-4931-ABD1-34EA485FC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677ABF60-711B-4931-ABD1-34EA485FC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677ABF60-711B-4931-ABD1-34EA485FC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221494-057A-4B2C-BC52-0DCAB84D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BB221494-057A-4B2C-BC52-0DCAB84D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BB221494-057A-4B2C-BC52-0DCAB84D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C928D2-8B26-4D7C-8200-55357C3A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22C928D2-8B26-4D7C-8200-55357C3A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22C928D2-8B26-4D7C-8200-55357C3A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BAD88B-182E-467D-BBEF-4DB45328C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96BAD88B-182E-467D-BBEF-4DB45328C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96BAD88B-182E-467D-BBEF-4DB45328C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737A7C-E07F-4CE9-9732-E6363E1AA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C737A7C-E07F-4CE9-9732-E6363E1AA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FC737A7C-E07F-4CE9-9732-E6363E1AA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C69708-8565-409F-BDB8-2546E9452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E4C69708-8565-409F-BDB8-2546E9452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E4C69708-8565-409F-BDB8-2546E9452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E744BA-4CE6-4403-9391-AFEDB1E0E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16E744BA-4CE6-4403-9391-AFEDB1E0E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16E744BA-4CE6-4403-9391-AFEDB1E0E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88F1A3-6CA0-435B-AFAB-DC7100ED5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6A88F1A3-6CA0-435B-AFAB-DC7100ED5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6A88F1A3-6CA0-435B-AFAB-DC7100ED5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73B521-73A2-49C6-AD3B-DE91414CC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9E73B521-73A2-49C6-AD3B-DE91414CC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9E73B521-73A2-49C6-AD3B-DE91414CC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39246B-E62A-46AE-BC3F-B578F3BC2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9139246B-E62A-46AE-BC3F-B578F3BC2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9139246B-E62A-46AE-BC3F-B578F3BC2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B81ECD-AB05-40CB-AD99-3F440F279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graphicEl>
                                              <a:dgm id="{1EB81ECD-AB05-40CB-AD99-3F440F279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1EB81ECD-AB05-40CB-AD99-3F440F279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2911" y="373488"/>
            <a:ext cx="703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76" y="1269333"/>
            <a:ext cx="6096000" cy="3419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111" y="4916557"/>
            <a:ext cx="11748054" cy="1630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কৃষি ও বনজ সম্পদের উপর জলবায়ুর প্রভাব বিশ্লেষণ কর।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1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27617" y="185531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DB1EE2-6A34-47A2-84BC-CFD330FB88D2}"/>
              </a:ext>
            </a:extLst>
          </p:cNvPr>
          <p:cNvGrpSpPr/>
          <p:nvPr/>
        </p:nvGrpSpPr>
        <p:grpSpPr>
          <a:xfrm>
            <a:off x="4720043" y="294990"/>
            <a:ext cx="2765113" cy="860083"/>
            <a:chOff x="3466236" y="587580"/>
            <a:chExt cx="3503945" cy="860083"/>
          </a:xfrm>
        </p:grpSpPr>
        <p:sp>
          <p:nvSpPr>
            <p:cNvPr id="13" name="Rectangle: Rounded Corners 13">
              <a:extLst>
                <a:ext uri="{FF2B5EF4-FFF2-40B4-BE49-F238E27FC236}">
                  <a16:creationId xmlns="" xmlns:a16="http://schemas.microsoft.com/office/drawing/2014/main" id="{AD2C01CA-1658-402D-B1F0-D75E63C4F866}"/>
                </a:ext>
              </a:extLst>
            </p:cNvPr>
            <p:cNvSpPr/>
            <p:nvPr/>
          </p:nvSpPr>
          <p:spPr>
            <a:xfrm>
              <a:off x="3466237" y="587580"/>
              <a:ext cx="3503944" cy="860083"/>
            </a:xfrm>
            <a:prstGeom prst="roundRect">
              <a:avLst/>
            </a:prstGeom>
            <a:pattFill prst="pct30">
              <a:fgClr>
                <a:srgbClr val="7030A0"/>
              </a:fgClr>
              <a:bgClr>
                <a:schemeClr val="bg1"/>
              </a:bgClr>
            </a:pattFill>
            <a:ln w="63500">
              <a:solidFill>
                <a:srgbClr val="7030A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  <a:bevelB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7111C5E-87AF-40A0-BAAD-A4EF4E14647D}"/>
                </a:ext>
              </a:extLst>
            </p:cNvPr>
            <p:cNvSpPr txBox="1"/>
            <p:nvPr/>
          </p:nvSpPr>
          <p:spPr>
            <a:xfrm>
              <a:off x="3466236" y="632900"/>
              <a:ext cx="3254373" cy="7694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bn-IN" sz="4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পরিচিতি </a:t>
              </a:r>
              <a:endPara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23D387E-1390-4338-BA39-CAAD76F59D58}"/>
              </a:ext>
            </a:extLst>
          </p:cNvPr>
          <p:cNvGrpSpPr/>
          <p:nvPr/>
        </p:nvGrpSpPr>
        <p:grpSpPr>
          <a:xfrm>
            <a:off x="899891" y="1257894"/>
            <a:ext cx="4804228" cy="4745384"/>
            <a:chOff x="899891" y="1257893"/>
            <a:chExt cx="4804228" cy="496926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897CFD5-BFB2-4F09-81B8-D0069C845B60}"/>
                </a:ext>
              </a:extLst>
            </p:cNvPr>
            <p:cNvSpPr/>
            <p:nvPr/>
          </p:nvSpPr>
          <p:spPr>
            <a:xfrm>
              <a:off x="963163" y="3661172"/>
              <a:ext cx="4677684" cy="2481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IN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গীতা রানী রায়</a:t>
              </a:r>
              <a:endPara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সহকারি </a:t>
              </a:r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শিক্ষক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তালুক শাখাতী উচ্চ </a:t>
              </a:r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বিদ্যালয় </a:t>
              </a:r>
            </a:p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কালীগঞ্জ, লালমনিরহাট।</a:t>
              </a:r>
            </a:p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মোবাইলঃ </a:t>
              </a:r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০১৭২২৭৩২৯৯৬ </a:t>
              </a:r>
              <a:endPara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7" name="Rounded Rectangle 6">
              <a:extLst>
                <a:ext uri="{FF2B5EF4-FFF2-40B4-BE49-F238E27FC236}">
                  <a16:creationId xmlns="" xmlns:a16="http://schemas.microsoft.com/office/drawing/2014/main" id="{365CF44B-E786-4CC9-9AA5-334A396FEBB6}"/>
                </a:ext>
              </a:extLst>
            </p:cNvPr>
            <p:cNvSpPr/>
            <p:nvPr/>
          </p:nvSpPr>
          <p:spPr>
            <a:xfrm>
              <a:off x="899891" y="1257893"/>
              <a:ext cx="4804228" cy="496926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BB3902B-67A3-490F-BA5C-E921FADAC870}"/>
              </a:ext>
            </a:extLst>
          </p:cNvPr>
          <p:cNvGrpSpPr/>
          <p:nvPr/>
        </p:nvGrpSpPr>
        <p:grpSpPr>
          <a:xfrm>
            <a:off x="6943724" y="1155073"/>
            <a:ext cx="4571763" cy="4767704"/>
            <a:chOff x="6623735" y="1257894"/>
            <a:chExt cx="4842556" cy="496926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F792795-6845-47A6-A094-2C94708F9165}"/>
                </a:ext>
              </a:extLst>
            </p:cNvPr>
            <p:cNvSpPr/>
            <p:nvPr/>
          </p:nvSpPr>
          <p:spPr>
            <a:xfrm>
              <a:off x="7374841" y="3838065"/>
              <a:ext cx="3340341" cy="2341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শ্রেণিঃ </a:t>
              </a:r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নবম-দশম</a:t>
              </a:r>
              <a:endPara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বিষয়ঃ </a:t>
              </a:r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বাংলাদেশ ও বিশ্বপরিচয়   </a:t>
              </a:r>
              <a:endPara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অধ্যায়- </a:t>
              </a:r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৫ম</a:t>
              </a:r>
              <a:endParaRPr lang="b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সময়ঃ </a:t>
              </a:r>
              <a:r>
                <a:rPr lang="bn-I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৫০ মিনিট</a:t>
              </a:r>
            </a:p>
          </p:txBody>
        </p:sp>
        <p:sp>
          <p:nvSpPr>
            <p:cNvPr id="20" name="Rounded Rectangle 11">
              <a:extLst>
                <a:ext uri="{FF2B5EF4-FFF2-40B4-BE49-F238E27FC236}">
                  <a16:creationId xmlns="" xmlns:a16="http://schemas.microsoft.com/office/drawing/2014/main" id="{D74E54C8-821A-4F4F-93F4-D1D1ED4E8D3D}"/>
                </a:ext>
              </a:extLst>
            </p:cNvPr>
            <p:cNvSpPr/>
            <p:nvPr/>
          </p:nvSpPr>
          <p:spPr>
            <a:xfrm>
              <a:off x="6623735" y="1257894"/>
              <a:ext cx="4842556" cy="496926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F6CC480-3D6F-4165-B649-875207260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71" y="1383216"/>
            <a:ext cx="2032749" cy="202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a.jpg">
            <a:extLst>
              <a:ext uri="{FF2B5EF4-FFF2-40B4-BE49-F238E27FC236}">
                <a16:creationId xmlns:a16="http://schemas.microsoft.com/office/drawing/2014/main" xmlns="" id="{E1AAD05A-80CC-40BA-9568-1BC45CFF98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6056" y="1283158"/>
            <a:ext cx="2107096" cy="2229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0813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14738" y="158085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-1055" r="10590" b="1055"/>
          <a:stretch/>
        </p:blipFill>
        <p:spPr>
          <a:xfrm rot="16200000">
            <a:off x="3765019" y="-480907"/>
            <a:ext cx="3777616" cy="5640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F4241B-3CF3-41A7-B200-5B4C824D4840}"/>
              </a:ext>
            </a:extLst>
          </p:cNvPr>
          <p:cNvSpPr txBox="1"/>
          <p:nvPr/>
        </p:nvSpPr>
        <p:spPr>
          <a:xfrm>
            <a:off x="2440464" y="4003377"/>
            <a:ext cx="7334601" cy="28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083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bn-IN" sz="199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bn-IN" sz="19900" b="1" dirty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</a:t>
            </a:r>
            <a:r>
              <a:rPr lang="bn-IN" sz="19900" b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bn-IN" sz="19900" b="1" dirty="0">
                <a:ln w="0"/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bn-IN" sz="19900" b="1" dirty="0">
                <a:ln w="0"/>
                <a:solidFill>
                  <a:srgbClr val="66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9900" b="1" dirty="0">
              <a:ln w="0"/>
              <a:solidFill>
                <a:srgbClr val="66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7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  <a:pattFill prst="pct5">
            <a:fgClr>
              <a:schemeClr val="lt1"/>
            </a:fgClr>
            <a:bgClr>
              <a:schemeClr val="bg1"/>
            </a:bgClr>
          </a:pattFill>
          <a:effectLst>
            <a:glow rad="292100">
              <a:srgbClr val="92D050">
                <a:alpha val="47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84385"/>
            <a:ext cx="4676042" cy="374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6"/>
          <a:stretch/>
        </p:blipFill>
        <p:spPr>
          <a:xfrm>
            <a:off x="2045829" y="609523"/>
            <a:ext cx="7156938" cy="401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52685" y="4788810"/>
            <a:ext cx="828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2014" y="4831878"/>
            <a:ext cx="828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প্লাসটিকের মগ, তুল, বালতি ও অন্যান্য ব্যবহৃত দ্রব্যাদি।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0917" y="4762988"/>
            <a:ext cx="828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প্লাসটিক কি প্রকৃতিতে পাওয়া যায়?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2537" y="4874186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প্রকৃতিতে পাওয়া যায় না। এগুলো কারখানায় তৈরি করা হয় অর্থাৎ কৃত্তিম উপায়ে তৈরি করা হয়।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2684" y="4768784"/>
            <a:ext cx="828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ছবিতে কি দেখছি 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8615" y="4734556"/>
            <a:ext cx="828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নদী, পাহাড়, গাছপালা, পানি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2537" y="4792477"/>
            <a:ext cx="1025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নদী,পাহাড়,গাছপালা,পানি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7080" y="4883140"/>
            <a:ext cx="102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এগুলো তৈরি করা যায় না , এগুলো প্রাকৃতিক ভাবে সৃষ্টি হয়েছে।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6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14738" y="119766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3447" y="5620577"/>
            <a:ext cx="7531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latin typeface="NikoshBAN" pitchFamily="2" charset="0"/>
                <a:cs typeface="NikoshBAN" pitchFamily="2" charset="0"/>
              </a:rPr>
              <a:t>বাংলাদে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শের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প্রা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কৃ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তিক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সম্পদ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5709" y="349135"/>
            <a:ext cx="59352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193792"/>
            <a:ext cx="4588625" cy="44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1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14738" y="158085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1478" y="477078"/>
            <a:ext cx="967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80342" y="4972488"/>
            <a:ext cx="10800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/>
              <a:t> </a:t>
            </a:r>
            <a:r>
              <a:rPr lang="bn-BD" sz="2800" dirty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১। প্রাকৃতিক সম্পদ কী তা বলতে পারবে । </a:t>
            </a:r>
          </a:p>
          <a:p>
            <a:pPr algn="ctr"/>
            <a:r>
              <a:rPr lang="bn-BD" sz="2800" dirty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২। বাংলাদেশের প্রাকৃতিক সম্পদ গুলোর নাম বলতে পারবে।</a:t>
            </a:r>
          </a:p>
          <a:p>
            <a:pPr algn="ctr"/>
            <a:r>
              <a:rPr lang="bn-BD" sz="2800" dirty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৩</a:t>
            </a:r>
            <a:r>
              <a:rPr lang="bn-BD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পানি</a:t>
            </a:r>
            <a:r>
              <a:rPr lang="bn-BD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সম্প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দ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ব্যবস্থাপনার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bg2">
                    <a:lumMod val="25000"/>
                  </a:schemeClr>
                </a:solidFill>
                <a:latin typeface="NikoshBAN" pitchFamily="2" charset="0"/>
                <a:cs typeface="NikoshBAN" pitchFamily="2" charset="0"/>
              </a:rPr>
              <a:t>করতে পারবে। 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6" y="1339284"/>
            <a:ext cx="6520071" cy="354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07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46A59D-E887-4631-91EF-48911346E07E}"/>
              </a:ext>
            </a:extLst>
          </p:cNvPr>
          <p:cNvSpPr/>
          <p:nvPr/>
        </p:nvSpPr>
        <p:spPr>
          <a:xfrm>
            <a:off x="165651" y="178901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2261" y="4917831"/>
            <a:ext cx="83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35" y="951791"/>
            <a:ext cx="8026564" cy="4642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4074" y="5764834"/>
            <a:ext cx="8352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1507" y="6180332"/>
            <a:ext cx="83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35" y="951792"/>
            <a:ext cx="8026564" cy="4701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2967" y="5816163"/>
            <a:ext cx="835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92" y="951790"/>
            <a:ext cx="8147650" cy="47465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4074" y="5821835"/>
            <a:ext cx="835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বনভুমি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92" y="862339"/>
            <a:ext cx="8087107" cy="48877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2424" y="5733760"/>
            <a:ext cx="8352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মৎস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77" y="917558"/>
            <a:ext cx="8228365" cy="49651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0941" y="5820719"/>
            <a:ext cx="8352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খনিজ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421" y="5749718"/>
            <a:ext cx="835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এগুলোকে বলে প্রাকৃতিক সম্পদ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9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9713" y="464955"/>
            <a:ext cx="4597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3691" y="588065"/>
            <a:ext cx="249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৫মিনিট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7" b="16105"/>
          <a:stretch/>
        </p:blipFill>
        <p:spPr>
          <a:xfrm>
            <a:off x="2137893" y="1234396"/>
            <a:ext cx="6864439" cy="3528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0918" y="5280338"/>
            <a:ext cx="839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 সম্পদ বলতে কি বুঝ ?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0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185529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88383217"/>
              </p:ext>
            </p:extLst>
          </p:nvPr>
        </p:nvGraphicFramePr>
        <p:xfrm>
          <a:off x="643943" y="185530"/>
          <a:ext cx="11412221" cy="595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819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4DC575-EECE-4E50-934F-EA6D4634F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874DC575-EECE-4E50-934F-EA6D4634F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874DC575-EECE-4E50-934F-EA6D4634F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graphicEl>
                                              <a:dgm id="{874DC575-EECE-4E50-934F-EA6D4634F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FC8483-8EE5-4138-AF38-79210E7C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A7FC8483-8EE5-4138-AF38-79210E7C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A7FC8483-8EE5-4138-AF38-79210E7C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dgm id="{A7FC8483-8EE5-4138-AF38-79210E7C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3723BC-80B9-428F-9B47-75DF84815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FE3723BC-80B9-428F-9B47-75DF84815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FE3723BC-80B9-428F-9B47-75DF84815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FE3723BC-80B9-428F-9B47-75DF84815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63FD87-A508-45D3-B5D9-C2BBFCBE2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A563FD87-A508-45D3-B5D9-C2BBFCBE2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A563FD87-A508-45D3-B5D9-C2BBFCBE2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A563FD87-A508-45D3-B5D9-C2BBFCBE2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A1F905-A3F0-4C80-93E7-604EA680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00A1F905-A3F0-4C80-93E7-604EA680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00A1F905-A3F0-4C80-93E7-604EA6804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00A1F905-A3F0-4C80-93E7-604EA6804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9620A4-35A4-4984-BE1A-89A0BE09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2D9620A4-35A4-4984-BE1A-89A0BE09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2D9620A4-35A4-4984-BE1A-89A0BE09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graphicEl>
                                              <a:dgm id="{2D9620A4-35A4-4984-BE1A-89A0BE09A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172A98-E4EA-4DB3-94CD-0377BAC1E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B6172A98-E4EA-4DB3-94CD-0377BAC1E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B6172A98-E4EA-4DB3-94CD-0377BAC1E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graphicEl>
                                              <a:dgm id="{B6172A98-E4EA-4DB3-94CD-0377BAC1E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F36BA7-BC54-4AE4-8920-9FAB0ECBE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87F36BA7-BC54-4AE4-8920-9FAB0ECBE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87F36BA7-BC54-4AE4-8920-9FAB0ECBE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dgm id="{87F36BA7-BC54-4AE4-8920-9FAB0ECBE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99A93E-CADB-45C7-B770-5F9EB22D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7199A93E-CADB-45C7-B770-5F9EB22D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7199A93E-CADB-45C7-B770-5F9EB22D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graphicEl>
                                              <a:dgm id="{7199A93E-CADB-45C7-B770-5F9EB22DA7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D49B31-C568-4A28-A977-3B87D9A2A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E5D49B31-C568-4A28-A977-3B87D9A2A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E5D49B31-C568-4A28-A977-3B87D9A2A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graphicEl>
                                              <a:dgm id="{E5D49B31-C568-4A28-A977-3B87D9A2A1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71014-4EF0-4CA7-9B1E-6638C8E7D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A0E71014-4EF0-4CA7-9B1E-6638C8E7D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A0E71014-4EF0-4CA7-9B1E-6638C8E7D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graphicEl>
                                              <a:dgm id="{A0E71014-4EF0-4CA7-9B1E-6638C8E7D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36242E-3203-4712-80A4-E8E8E61E6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dgm id="{3036242E-3203-4712-80A4-E8E8E61E6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dgm id="{3036242E-3203-4712-80A4-E8E8E61E6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graphicEl>
                                              <a:dgm id="{3036242E-3203-4712-80A4-E8E8E61E6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5645CF-D124-42BB-91C9-164892354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graphicEl>
                                              <a:dgm id="{225645CF-D124-42BB-91C9-164892354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graphicEl>
                                              <a:dgm id="{225645CF-D124-42BB-91C9-164892354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graphicEl>
                                              <a:dgm id="{225645CF-D124-42BB-91C9-164892354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2AEF3D-8085-49D6-BCED-1A837DA4FF26}"/>
              </a:ext>
            </a:extLst>
          </p:cNvPr>
          <p:cNvSpPr/>
          <p:nvPr/>
        </p:nvSpPr>
        <p:spPr>
          <a:xfrm>
            <a:off x="-1" y="0"/>
            <a:ext cx="123642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46A59D-E887-4631-91EF-48911346E07E}"/>
              </a:ext>
            </a:extLst>
          </p:cNvPr>
          <p:cNvSpPr/>
          <p:nvPr/>
        </p:nvSpPr>
        <p:spPr>
          <a:xfrm>
            <a:off x="172278" y="92765"/>
            <a:ext cx="12032974" cy="667909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F5B1E3-8672-4F4B-B70B-362AA29EB435}"/>
              </a:ext>
            </a:extLst>
          </p:cNvPr>
          <p:cNvSpPr/>
          <p:nvPr/>
        </p:nvSpPr>
        <p:spPr>
          <a:xfrm>
            <a:off x="308111" y="202095"/>
            <a:ext cx="11748054" cy="6453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10738" y="24970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27583" y="5819933"/>
            <a:ext cx="855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কৃষি সম্পদ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646" y="457200"/>
            <a:ext cx="107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03864" y="182323"/>
            <a:ext cx="539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ভিডিও দেখিঃ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83" y="999539"/>
            <a:ext cx="8839709" cy="4143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91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411</Words>
  <Application>Microsoft Office PowerPoint</Application>
  <PresentationFormat>Widescreen</PresentationFormat>
  <Paragraphs>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NikoshBAN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Jotish Chandra Roy</dc:creator>
  <cp:lastModifiedBy>Jotish Chandra Roy</cp:lastModifiedBy>
  <cp:revision>138</cp:revision>
  <dcterms:created xsi:type="dcterms:W3CDTF">2018-05-06T12:12:18Z</dcterms:created>
  <dcterms:modified xsi:type="dcterms:W3CDTF">2018-05-07T16:24:46Z</dcterms:modified>
</cp:coreProperties>
</file>