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96" r:id="rId2"/>
    <p:sldId id="292" r:id="rId3"/>
    <p:sldId id="297" r:id="rId4"/>
    <p:sldId id="298" r:id="rId5"/>
    <p:sldId id="299" r:id="rId6"/>
    <p:sldId id="332" r:id="rId7"/>
    <p:sldId id="310" r:id="rId8"/>
    <p:sldId id="293" r:id="rId9"/>
    <p:sldId id="261" r:id="rId10"/>
    <p:sldId id="320" r:id="rId11"/>
    <p:sldId id="323" r:id="rId12"/>
    <p:sldId id="334" r:id="rId13"/>
    <p:sldId id="324" r:id="rId14"/>
    <p:sldId id="325" r:id="rId15"/>
    <p:sldId id="335" r:id="rId16"/>
    <p:sldId id="336" r:id="rId17"/>
    <p:sldId id="327" r:id="rId18"/>
    <p:sldId id="329"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9664" autoAdjust="0"/>
  </p:normalViewPr>
  <p:slideViewPr>
    <p:cSldViewPr>
      <p:cViewPr varScale="1">
        <p:scale>
          <a:sx n="73" d="100"/>
          <a:sy n="73" d="100"/>
        </p:scale>
        <p:origin x="129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645CD1-B3EB-4511-A154-F4F5DFB89617}" type="datetimeFigureOut">
              <a:rPr lang="en-US" smtClean="0"/>
              <a:t>8/31/2018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E34241-7957-4F56-BF12-737AB264EA3B}" type="slidenum">
              <a:rPr lang="en-US" smtClean="0"/>
              <a:t>‹#›</a:t>
            </a:fld>
            <a:endParaRPr lang="en-US"/>
          </a:p>
        </p:txBody>
      </p:sp>
    </p:spTree>
    <p:extLst>
      <p:ext uri="{BB962C8B-B14F-4D97-AF65-F5344CB8AC3E}">
        <p14:creationId xmlns:p14="http://schemas.microsoft.com/office/powerpoint/2010/main" val="2115260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6C7F77-3682-4D3F-9963-A9C5E611E0AF}" type="slidenum">
              <a:rPr lang="en-US" smtClean="0"/>
              <a:t>1</a:t>
            </a:fld>
            <a:endParaRPr lang="en-US" dirty="0"/>
          </a:p>
        </p:txBody>
      </p:sp>
    </p:spTree>
    <p:extLst>
      <p:ext uri="{BB962C8B-B14F-4D97-AF65-F5344CB8AC3E}">
        <p14:creationId xmlns:p14="http://schemas.microsoft.com/office/powerpoint/2010/main" val="2174048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6C7F77-3682-4D3F-9963-A9C5E611E0AF}" type="slidenum">
              <a:rPr lang="en-US" smtClean="0"/>
              <a:t>3</a:t>
            </a:fld>
            <a:endParaRPr lang="en-US"/>
          </a:p>
        </p:txBody>
      </p:sp>
    </p:spTree>
    <p:extLst>
      <p:ext uri="{BB962C8B-B14F-4D97-AF65-F5344CB8AC3E}">
        <p14:creationId xmlns:p14="http://schemas.microsoft.com/office/powerpoint/2010/main" val="671584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8/31/2018</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25854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8/31/2018</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59658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8/31/2018</a:t>
            </a:fld>
            <a:endParaRPr lang="en-US"/>
          </a:p>
        </p:txBody>
      </p:sp>
      <p:sp>
        <p:nvSpPr>
          <p:cNvPr id="5" name="Footer Placeholder 4"/>
          <p:cNvSpPr>
            <a:spLocks noGrp="1"/>
          </p:cNvSpPr>
          <p:nvPr>
            <p:ph type="ftr" sz="quarter" idx="11"/>
          </p:nvPr>
        </p:nvSpPr>
        <p:spPr/>
        <p:txBody>
          <a:bodyPr/>
          <a:lstStyle/>
          <a:p>
            <a:endParaRPr 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6F15528-21DE-4FAA-801E-634DDDAF4B2B}" type="slidenum">
              <a:rPr lang="en-US" smtClean="0"/>
              <a:pPr/>
              <a:t>‹#›</a:t>
            </a:fld>
            <a:endParaRPr 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065591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8/31/2018</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367377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8/31/2018</a:t>
            </a:fld>
            <a:endParaRPr lang="en-US"/>
          </a:p>
        </p:txBody>
      </p:sp>
      <p:sp>
        <p:nvSpPr>
          <p:cNvPr id="6" name="Footer Placeholder 5"/>
          <p:cNvSpPr>
            <a:spLocks noGrp="1"/>
          </p:cNvSpPr>
          <p:nvPr>
            <p:ph type="ftr" sz="quarter" idx="11"/>
          </p:nvPr>
        </p:nvSpPr>
        <p:spPr/>
        <p:txBody>
          <a:bodyPr/>
          <a:lstStyle/>
          <a:p>
            <a:endParaRPr 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6F15528-21DE-4FAA-801E-634DDDAF4B2B}" type="slidenum">
              <a:rPr lang="en-US" smtClean="0"/>
              <a:pPr/>
              <a:t>‹#›</a:t>
            </a:fld>
            <a:endParaRPr 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1929274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8/31/2018</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587354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8/31/2018</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322935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8/31/2018</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47182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8/31/2018</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21551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8/31/2018</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1470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8/31/2018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21606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8/31/2018</a:t>
            </a:fld>
            <a:endParaRPr lang="en-US"/>
          </a:p>
        </p:txBody>
      </p:sp>
      <p:sp>
        <p:nvSpPr>
          <p:cNvPr id="8" name="Footer Placeholder 7"/>
          <p:cNvSpPr>
            <a:spLocks noGrp="1"/>
          </p:cNvSpPr>
          <p:nvPr>
            <p:ph type="ftr" sz="quarter" idx="11"/>
          </p:nvPr>
        </p:nvSpPr>
        <p:spPr/>
        <p:txBody>
          <a:bodyPr/>
          <a:lstStyle/>
          <a:p>
            <a:endParaRPr 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91682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8/31/2018</a:t>
            </a:fld>
            <a:endParaRPr lang="en-US"/>
          </a:p>
        </p:txBody>
      </p:sp>
      <p:sp>
        <p:nvSpPr>
          <p:cNvPr id="4" name="Footer Placeholder 3"/>
          <p:cNvSpPr>
            <a:spLocks noGrp="1"/>
          </p:cNvSpPr>
          <p:nvPr>
            <p:ph type="ftr" sz="quarter" idx="11"/>
          </p:nvPr>
        </p:nvSpPr>
        <p:spPr/>
        <p:txBody>
          <a:bodyPr/>
          <a:lstStyle/>
          <a:p>
            <a:endParaRPr 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96689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8/31/2018</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27115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8/31/2018</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40069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8/31/2018</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87425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1D8BD707-D9CF-40AE-B4C6-C98DA3205C09}" type="datetimeFigureOut">
              <a:rPr lang="en-US" smtClean="0"/>
              <a:pPr/>
              <a:t>8/31/2018</a:t>
            </a:fld>
            <a:endParaRPr 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3878502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3.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1.wav"/><Relationship Id="rId5" Type="http://schemas.openxmlformats.org/officeDocument/2006/relationships/image" Target="../media/image11.gif"/><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5750" y="1771651"/>
            <a:ext cx="6858000" cy="3405287"/>
          </a:xfrm>
        </p:spPr>
      </p:pic>
    </p:spTree>
    <p:extLst>
      <p:ext uri="{BB962C8B-B14F-4D97-AF65-F5344CB8AC3E}">
        <p14:creationId xmlns:p14="http://schemas.microsoft.com/office/powerpoint/2010/main" val="4196318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4765" y="-21771"/>
            <a:ext cx="4757057" cy="2477589"/>
          </a:xfrm>
          <a:prstGeom prst="rect">
            <a:avLst/>
          </a:prstGeom>
        </p:spPr>
      </p:pic>
      <p:sp>
        <p:nvSpPr>
          <p:cNvPr id="3" name="Rectangle 2"/>
          <p:cNvSpPr/>
          <p:nvPr/>
        </p:nvSpPr>
        <p:spPr>
          <a:xfrm>
            <a:off x="152400" y="2687628"/>
            <a:ext cx="8839200" cy="4170372"/>
          </a:xfrm>
          <a:prstGeom prst="rect">
            <a:avLst/>
          </a:prstGeom>
        </p:spPr>
        <p:txBody>
          <a:bodyPr wrap="square">
            <a:spAutoFit/>
          </a:bodyPr>
          <a:lstStyle/>
          <a:p>
            <a:pPr>
              <a:lnSpc>
                <a:spcPts val="2850"/>
              </a:lnSpc>
              <a:spcBef>
                <a:spcPts val="3900"/>
              </a:spcBef>
              <a:spcAft>
                <a:spcPts val="2100"/>
              </a:spcAft>
            </a:pPr>
            <a:r>
              <a:rPr lang="bn-IN" sz="4400" b="1" dirty="0">
                <a:solidFill>
                  <a:srgbClr val="FF0000"/>
                </a:solidFill>
                <a:latin typeface="Calibri" panose="020F0502020204030204" pitchFamily="34" charset="0"/>
                <a:ea typeface="Times New Roman" panose="02020603050405020304" pitchFamily="18" charset="0"/>
                <a:cs typeface="NikoshBAN" panose="02000000000000000000" pitchFamily="2" charset="0"/>
              </a:rPr>
              <a:t>সন্ত্রাস ও সন্ত্রাসী বলতে কি বুঝায়</a:t>
            </a:r>
            <a:r>
              <a:rPr lang="en-US" sz="4400" b="1" dirty="0">
                <a:solidFill>
                  <a:srgbClr val="FF0000"/>
                </a:solidFill>
                <a:latin typeface="NikoshBAN" panose="02000000000000000000" pitchFamily="2" charset="0"/>
                <a:ea typeface="Times New Roman" panose="02020603050405020304" pitchFamily="18" charset="0"/>
                <a:cs typeface="Arial" panose="020B0604020202020204" pitchFamily="34" charset="0"/>
              </a:rPr>
              <a:t>? </a:t>
            </a:r>
            <a:endParaRPr lang="en-US" b="1" dirty="0">
              <a:solidFill>
                <a:srgbClr val="FF0000"/>
              </a:solidFill>
              <a:latin typeface="Calibri" panose="020F0502020204030204" pitchFamily="34" charset="0"/>
              <a:ea typeface="Calibri" panose="020F0502020204030204" pitchFamily="34" charset="0"/>
              <a:cs typeface="Arial" panose="020B0604020202020204" pitchFamily="34" charset="0"/>
            </a:endParaRPr>
          </a:p>
          <a:p>
            <a:pPr>
              <a:lnSpc>
                <a:spcPts val="2100"/>
              </a:lnSpc>
              <a:spcAft>
                <a:spcPts val="800"/>
              </a:spcAft>
            </a:pPr>
            <a:r>
              <a:rPr lang="bn-IN" sz="2400" dirty="0">
                <a:solidFill>
                  <a:srgbClr val="1D2129"/>
                </a:solidFill>
                <a:latin typeface="Calibri" panose="020F0502020204030204" pitchFamily="34" charset="0"/>
                <a:ea typeface="Times New Roman" panose="02020603050405020304" pitchFamily="18" charset="0"/>
                <a:cs typeface="NikoshBAN" panose="02000000000000000000" pitchFamily="2" charset="0"/>
              </a:rPr>
              <a:t>সন্ত্রাসী বা </a:t>
            </a:r>
            <a:r>
              <a:rPr lang="en-US" sz="2400" dirty="0">
                <a:solidFill>
                  <a:srgbClr val="1D2129"/>
                </a:solidFill>
                <a:latin typeface="NikoshBAN" panose="02000000000000000000" pitchFamily="2" charset="0"/>
                <a:ea typeface="Times New Roman" panose="02020603050405020304" pitchFamily="18" charset="0"/>
                <a:cs typeface="Arial" panose="020B0604020202020204" pitchFamily="34" charset="0"/>
              </a:rPr>
              <a:t>terrorist </a:t>
            </a:r>
            <a:r>
              <a:rPr lang="bn-IN" sz="2400" dirty="0">
                <a:solidFill>
                  <a:srgbClr val="1D2129"/>
                </a:solidFill>
                <a:latin typeface="Calibri" panose="020F0502020204030204" pitchFamily="34" charset="0"/>
                <a:ea typeface="Times New Roman" panose="02020603050405020304" pitchFamily="18" charset="0"/>
                <a:cs typeface="NikoshBAN" panose="02000000000000000000" pitchFamily="2" charset="0"/>
              </a:rPr>
              <a:t>শব্দের অর্থ- </a:t>
            </a:r>
            <a:r>
              <a:rPr lang="en-US" sz="2400" dirty="0">
                <a:solidFill>
                  <a:srgbClr val="1D2129"/>
                </a:solidFill>
                <a:latin typeface="NikoshBAN" panose="02000000000000000000" pitchFamily="2" charset="0"/>
                <a:ea typeface="Times New Roman" panose="02020603050405020304" pitchFamily="18" charset="0"/>
                <a:cs typeface="Arial" panose="020B0604020202020204" pitchFamily="34" charset="0"/>
              </a:rPr>
              <a:t>A person who uses terrorism in the pursuit of political aims (</a:t>
            </a:r>
            <a:r>
              <a:rPr lang="bn-IN" sz="2400" dirty="0">
                <a:solidFill>
                  <a:srgbClr val="1D2129"/>
                </a:solidFill>
                <a:latin typeface="Calibri" panose="020F0502020204030204" pitchFamily="34" charset="0"/>
                <a:ea typeface="Times New Roman" panose="02020603050405020304" pitchFamily="18" charset="0"/>
                <a:cs typeface="NikoshBAN" panose="02000000000000000000" pitchFamily="2" charset="0"/>
              </a:rPr>
              <a:t>যে ব্যাক্তি কোন উদ্দেশ্য অর্জনের লক্ষ্যে সন্ত্রাস করে)। যে সন্ত্রাস করে সেই সন্ত্রাসী।</a:t>
            </a:r>
            <a:endParaRPr lang="en-US" dirty="0">
              <a:latin typeface="Calibri" panose="020F0502020204030204" pitchFamily="34" charset="0"/>
              <a:ea typeface="Calibri" panose="020F0502020204030204" pitchFamily="34" charset="0"/>
              <a:cs typeface="Arial" panose="020B0604020202020204" pitchFamily="34" charset="0"/>
            </a:endParaRPr>
          </a:p>
          <a:p>
            <a:pPr>
              <a:lnSpc>
                <a:spcPts val="2100"/>
              </a:lnSpc>
              <a:spcAft>
                <a:spcPts val="800"/>
              </a:spcAft>
            </a:pPr>
            <a:r>
              <a:rPr lang="bn-IN" sz="2800" b="1" dirty="0">
                <a:solidFill>
                  <a:srgbClr val="FF0000"/>
                </a:solidFill>
                <a:latin typeface="Calibri" panose="020F0502020204030204" pitchFamily="34" charset="0"/>
                <a:ea typeface="Times New Roman" panose="02020603050405020304" pitchFamily="18" charset="0"/>
                <a:cs typeface="NikoshBAN" panose="02000000000000000000" pitchFamily="2" charset="0"/>
              </a:rPr>
              <a:t>সন্ত্রাস বা </a:t>
            </a:r>
            <a:r>
              <a:rPr lang="en-US" sz="2800" b="1" dirty="0">
                <a:solidFill>
                  <a:srgbClr val="FF0000"/>
                </a:solidFill>
                <a:latin typeface="NikoshBAN" panose="02000000000000000000" pitchFamily="2" charset="0"/>
                <a:ea typeface="Times New Roman" panose="02020603050405020304" pitchFamily="18" charset="0"/>
                <a:cs typeface="Arial" panose="020B0604020202020204" pitchFamily="34" charset="0"/>
              </a:rPr>
              <a:t>terrorism </a:t>
            </a:r>
            <a:r>
              <a:rPr lang="bn-IN" sz="2800" b="1" dirty="0">
                <a:solidFill>
                  <a:srgbClr val="FF0000"/>
                </a:solidFill>
                <a:latin typeface="Calibri" panose="020F0502020204030204" pitchFamily="34" charset="0"/>
                <a:ea typeface="Times New Roman" panose="02020603050405020304" pitchFamily="18" charset="0"/>
                <a:cs typeface="NikoshBAN" panose="02000000000000000000" pitchFamily="2" charset="0"/>
              </a:rPr>
              <a:t>বলতে কি বুঝায়</a:t>
            </a:r>
            <a:r>
              <a:rPr lang="en-US" sz="2800" b="1" dirty="0">
                <a:solidFill>
                  <a:srgbClr val="FF0000"/>
                </a:solidFill>
                <a:latin typeface="NikoshBAN" panose="02000000000000000000" pitchFamily="2" charset="0"/>
                <a:ea typeface="Times New Roman" panose="02020603050405020304" pitchFamily="18" charset="0"/>
                <a:cs typeface="Arial" panose="020B0604020202020204" pitchFamily="34" charset="0"/>
              </a:rPr>
              <a:t>?</a:t>
            </a:r>
            <a:endParaRPr lang="en-US" sz="2000" b="1" dirty="0">
              <a:solidFill>
                <a:srgbClr val="FF0000"/>
              </a:solidFill>
              <a:latin typeface="Calibri" panose="020F0502020204030204" pitchFamily="34" charset="0"/>
              <a:ea typeface="Calibri" panose="020F0502020204030204" pitchFamily="34" charset="0"/>
              <a:cs typeface="Arial" panose="020B0604020202020204" pitchFamily="34" charset="0"/>
            </a:endParaRPr>
          </a:p>
          <a:p>
            <a:pPr>
              <a:lnSpc>
                <a:spcPts val="2100"/>
              </a:lnSpc>
              <a:spcAft>
                <a:spcPts val="800"/>
              </a:spcAft>
            </a:pPr>
            <a:r>
              <a:rPr lang="en-US" sz="2400" dirty="0">
                <a:solidFill>
                  <a:srgbClr val="1D2129"/>
                </a:solidFill>
                <a:latin typeface="NikoshBAN" panose="02000000000000000000" pitchFamily="2" charset="0"/>
                <a:ea typeface="Times New Roman" panose="02020603050405020304" pitchFamily="18" charset="0"/>
                <a:cs typeface="Arial" panose="020B0604020202020204" pitchFamily="34" charset="0"/>
              </a:rPr>
              <a:t>The unofficial or unauthorized use of violence and intimidation in the pursuit of political aims. </a:t>
            </a:r>
            <a:r>
              <a:rPr lang="bn-IN" sz="2400" dirty="0">
                <a:solidFill>
                  <a:srgbClr val="1D2129"/>
                </a:solidFill>
                <a:latin typeface="Calibri" panose="020F0502020204030204" pitchFamily="34" charset="0"/>
                <a:ea typeface="Times New Roman" panose="02020603050405020304" pitchFamily="18" charset="0"/>
                <a:cs typeface="NikoshBAN" panose="02000000000000000000" pitchFamily="2" charset="0"/>
              </a:rPr>
              <a:t>সন্ত্রাসবাদ (</a:t>
            </a:r>
            <a:r>
              <a:rPr lang="en-US" sz="2400" dirty="0">
                <a:solidFill>
                  <a:srgbClr val="1D2129"/>
                </a:solidFill>
                <a:latin typeface="NikoshBAN" panose="02000000000000000000" pitchFamily="2" charset="0"/>
                <a:ea typeface="Times New Roman" panose="02020603050405020304" pitchFamily="18" charset="0"/>
                <a:cs typeface="Arial" panose="020B0604020202020204" pitchFamily="34" charset="0"/>
              </a:rPr>
              <a:t>Terrorism) </a:t>
            </a:r>
            <a:r>
              <a:rPr lang="bn-IN" sz="2400" dirty="0">
                <a:solidFill>
                  <a:srgbClr val="1D2129"/>
                </a:solidFill>
                <a:latin typeface="Calibri" panose="020F0502020204030204" pitchFamily="34" charset="0"/>
                <a:ea typeface="Times New Roman" panose="02020603050405020304" pitchFamily="18" charset="0"/>
                <a:cs typeface="NikoshBAN" panose="02000000000000000000" pitchFamily="2" charset="0"/>
              </a:rPr>
              <a:t>হল সন্ত্রাসের পদ্ধতিগত ব্যবহার যা প্রায়শই ধ্বংসাত্মক এবং বলপ্রয়োগের মাধ্যমে ঘটানো হয়। যদিও আন্তর্জাতিক সম্প্রদায়ের মধ্যে সন্ত্রাসবাদের কোন বেধে দেওয়া সীমারেখা অথবা সঙ্গায়ন নেই। প্রচলিত সঙ্গানুযায়ী যে সকল বিধ্বংসী কার্যকলাপ জনমনে ভীতির উদ্বেগ ঘটায়</a:t>
            </a:r>
            <a:r>
              <a:rPr lang="en-US" sz="2400" dirty="0">
                <a:solidFill>
                  <a:srgbClr val="1D2129"/>
                </a:solidFill>
                <a:latin typeface="NikoshBAN" panose="02000000000000000000" pitchFamily="2" charset="0"/>
                <a:ea typeface="Times New Roman" panose="02020603050405020304" pitchFamily="18" charset="0"/>
                <a:cs typeface="Arial" panose="020B0604020202020204" pitchFamily="34" charset="0"/>
              </a:rPr>
              <a:t>, </a:t>
            </a:r>
            <a:r>
              <a:rPr lang="bn-IN" sz="2400" dirty="0">
                <a:solidFill>
                  <a:srgbClr val="1D2129"/>
                </a:solidFill>
                <a:latin typeface="Calibri" panose="020F0502020204030204" pitchFamily="34" charset="0"/>
                <a:ea typeface="Times New Roman" panose="02020603050405020304" pitchFamily="18" charset="0"/>
                <a:cs typeface="NikoshBAN" panose="02000000000000000000" pitchFamily="2" charset="0"/>
              </a:rPr>
              <a:t>ধর্মীয়</a:t>
            </a:r>
            <a:r>
              <a:rPr lang="en-US" sz="2400" dirty="0">
                <a:solidFill>
                  <a:srgbClr val="1D2129"/>
                </a:solidFill>
                <a:latin typeface="NikoshBAN" panose="02000000000000000000" pitchFamily="2" charset="0"/>
                <a:ea typeface="Times New Roman" panose="02020603050405020304" pitchFamily="18" charset="0"/>
                <a:cs typeface="Arial" panose="020B0604020202020204" pitchFamily="34" charset="0"/>
              </a:rPr>
              <a:t>, </a:t>
            </a:r>
            <a:r>
              <a:rPr lang="bn-IN" sz="2400" dirty="0">
                <a:solidFill>
                  <a:srgbClr val="1D2129"/>
                </a:solidFill>
                <a:latin typeface="Calibri" panose="020F0502020204030204" pitchFamily="34" charset="0"/>
                <a:ea typeface="Times New Roman" panose="02020603050405020304" pitchFamily="18" charset="0"/>
                <a:cs typeface="NikoshBAN" panose="02000000000000000000" pitchFamily="2" charset="0"/>
              </a:rPr>
              <a:t>রাজনৈতিক অথবা নীতিগত লক্ষ্য অর্জনের জন্য কৃত রুচিবিরুদ্ধ কাজ</a:t>
            </a:r>
            <a:r>
              <a:rPr lang="en-US" sz="2400" dirty="0">
                <a:solidFill>
                  <a:srgbClr val="1D2129"/>
                </a:solidFill>
                <a:latin typeface="NikoshBAN" panose="02000000000000000000" pitchFamily="2" charset="0"/>
                <a:ea typeface="Times New Roman" panose="02020603050405020304" pitchFamily="18" charset="0"/>
                <a:cs typeface="Arial" panose="020B0604020202020204" pitchFamily="34" charset="0"/>
              </a:rPr>
              <a:t>, </a:t>
            </a:r>
            <a:r>
              <a:rPr lang="bn-IN" sz="2400" dirty="0">
                <a:solidFill>
                  <a:srgbClr val="1D2129"/>
                </a:solidFill>
                <a:latin typeface="Calibri" panose="020F0502020204030204" pitchFamily="34" charset="0"/>
                <a:ea typeface="Times New Roman" panose="02020603050405020304" pitchFamily="18" charset="0"/>
                <a:cs typeface="NikoshBAN" panose="02000000000000000000" pitchFamily="2" charset="0"/>
              </a:rPr>
              <a:t>ইচ্ছাপূর্বক সাধারণ জনগণের নিরাপত্তার বিষয় উপেক্ষা অথবা হুমকি প্রদান করা। আইন বহির্ভূত কার্যকলাপ এবং যুদ্ধকেও সন্ত্রাসবাদের অন্তর্ভূক্ত করা যায়।(উইকিপিডিয়া)</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384766" cy="2455817"/>
          </a:xfrm>
          <a:prstGeom prst="rect">
            <a:avLst/>
          </a:prstGeom>
        </p:spPr>
      </p:pic>
    </p:spTree>
    <p:extLst>
      <p:ext uri="{BB962C8B-B14F-4D97-AF65-F5344CB8AC3E}">
        <p14:creationId xmlns:p14="http://schemas.microsoft.com/office/powerpoint/2010/main" val="10563486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iterate type="lt">
                                    <p:tmPct val="0"/>
                                  </p:iterate>
                                  <p:childTnLst>
                                    <p:set>
                                      <p:cBhvr>
                                        <p:cTn id="22" dur="1" fill="hold">
                                          <p:stCondLst>
                                            <p:cond delay="0"/>
                                          </p:stCondLst>
                                        </p:cTn>
                                        <p:tgtEl>
                                          <p:spTgt spid="3">
                                            <p:txEl>
                                              <p:pRg st="0" end="0"/>
                                            </p:txEl>
                                          </p:spTgt>
                                        </p:tgtEl>
                                        <p:attrNameLst>
                                          <p:attrName>style.visibility</p:attrName>
                                        </p:attrNameLst>
                                      </p:cBhvr>
                                      <p:to>
                                        <p:strVal val="visible"/>
                                      </p:to>
                                    </p:set>
                                    <p:animEffect transition="in" filter="wipe(down)">
                                      <p:cBhvr>
                                        <p:cTn id="23" dur="580">
                                          <p:stCondLst>
                                            <p:cond delay="0"/>
                                          </p:stCondLst>
                                        </p:cTn>
                                        <p:tgtEl>
                                          <p:spTgt spid="3">
                                            <p:txEl>
                                              <p:pRg st="0" end="0"/>
                                            </p:txEl>
                                          </p:spTgt>
                                        </p:tgtEl>
                                      </p:cBhvr>
                                    </p:animEffect>
                                    <p:anim calcmode="lin" valueType="num">
                                      <p:cBhvr>
                                        <p:cTn id="24"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0" end="0"/>
                                            </p:txEl>
                                          </p:spTgt>
                                        </p:tgtEl>
                                      </p:cBhvr>
                                      <p:to x="100000" y="60000"/>
                                    </p:animScale>
                                    <p:animScale>
                                      <p:cBhvr>
                                        <p:cTn id="30" dur="166" decel="50000">
                                          <p:stCondLst>
                                            <p:cond delay="676"/>
                                          </p:stCondLst>
                                        </p:cTn>
                                        <p:tgtEl>
                                          <p:spTgt spid="3">
                                            <p:txEl>
                                              <p:pRg st="0" end="0"/>
                                            </p:txEl>
                                          </p:spTgt>
                                        </p:tgtEl>
                                      </p:cBhvr>
                                      <p:to x="100000" y="100000"/>
                                    </p:animScale>
                                    <p:animScale>
                                      <p:cBhvr>
                                        <p:cTn id="31" dur="26">
                                          <p:stCondLst>
                                            <p:cond delay="1312"/>
                                          </p:stCondLst>
                                        </p:cTn>
                                        <p:tgtEl>
                                          <p:spTgt spid="3">
                                            <p:txEl>
                                              <p:pRg st="0" end="0"/>
                                            </p:txEl>
                                          </p:spTgt>
                                        </p:tgtEl>
                                      </p:cBhvr>
                                      <p:to x="100000" y="80000"/>
                                    </p:animScale>
                                    <p:animScale>
                                      <p:cBhvr>
                                        <p:cTn id="32" dur="166" decel="50000">
                                          <p:stCondLst>
                                            <p:cond delay="1338"/>
                                          </p:stCondLst>
                                        </p:cTn>
                                        <p:tgtEl>
                                          <p:spTgt spid="3">
                                            <p:txEl>
                                              <p:pRg st="0" end="0"/>
                                            </p:txEl>
                                          </p:spTgt>
                                        </p:tgtEl>
                                      </p:cBhvr>
                                      <p:to x="100000" y="100000"/>
                                    </p:animScale>
                                    <p:animScale>
                                      <p:cBhvr>
                                        <p:cTn id="33" dur="26">
                                          <p:stCondLst>
                                            <p:cond delay="1642"/>
                                          </p:stCondLst>
                                        </p:cTn>
                                        <p:tgtEl>
                                          <p:spTgt spid="3">
                                            <p:txEl>
                                              <p:pRg st="0" end="0"/>
                                            </p:txEl>
                                          </p:spTgt>
                                        </p:tgtEl>
                                      </p:cBhvr>
                                      <p:to x="100000" y="90000"/>
                                    </p:animScale>
                                    <p:animScale>
                                      <p:cBhvr>
                                        <p:cTn id="34" dur="166" decel="50000">
                                          <p:stCondLst>
                                            <p:cond delay="1668"/>
                                          </p:stCondLst>
                                        </p:cTn>
                                        <p:tgtEl>
                                          <p:spTgt spid="3">
                                            <p:txEl>
                                              <p:pRg st="0" end="0"/>
                                            </p:txEl>
                                          </p:spTgt>
                                        </p:tgtEl>
                                      </p:cBhvr>
                                      <p:to x="100000" y="100000"/>
                                    </p:animScale>
                                    <p:animScale>
                                      <p:cBhvr>
                                        <p:cTn id="35" dur="26">
                                          <p:stCondLst>
                                            <p:cond delay="1808"/>
                                          </p:stCondLst>
                                        </p:cTn>
                                        <p:tgtEl>
                                          <p:spTgt spid="3">
                                            <p:txEl>
                                              <p:pRg st="0" end="0"/>
                                            </p:txEl>
                                          </p:spTgt>
                                        </p:tgtEl>
                                      </p:cBhvr>
                                      <p:to x="100000" y="95000"/>
                                    </p:animScale>
                                    <p:animScale>
                                      <p:cBhvr>
                                        <p:cTn id="36" dur="166" decel="50000">
                                          <p:stCondLst>
                                            <p:cond delay="1834"/>
                                          </p:stCondLst>
                                        </p:cTn>
                                        <p:tgtEl>
                                          <p:spTgt spid="3">
                                            <p:txEl>
                                              <p:pRg st="0" end="0"/>
                                            </p:txEl>
                                          </p:spTgt>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34" presetClass="emph" presetSubtype="0" fill="hold" nodeType="clickEffect">
                                  <p:stCondLst>
                                    <p:cond delay="0"/>
                                  </p:stCondLst>
                                  <p:iterate type="lt">
                                    <p:tmPct val="10000"/>
                                  </p:iterate>
                                  <p:childTnLst>
                                    <p:animMotion origin="layout" path="M -8.33333E-7 2.59259E-6 L -8.33333E-7 -0.07222 " pathEditMode="relative" rAng="0" ptsTypes="AA">
                                      <p:cBhvr>
                                        <p:cTn id="40" dur="250" accel="50000" decel="50000" autoRev="1" fill="hold">
                                          <p:stCondLst>
                                            <p:cond delay="0"/>
                                          </p:stCondLst>
                                        </p:cTn>
                                        <p:tgtEl>
                                          <p:spTgt spid="3">
                                            <p:txEl>
                                              <p:pRg st="0" end="0"/>
                                            </p:txEl>
                                          </p:spTgt>
                                        </p:tgtEl>
                                        <p:attrNameLst>
                                          <p:attrName>ppt_x</p:attrName>
                                          <p:attrName>ppt_y</p:attrName>
                                        </p:attrNameLst>
                                      </p:cBhvr>
                                      <p:rCtr x="0" y="-3611"/>
                                    </p:animMotion>
                                    <p:animRot by="1500000">
                                      <p:cBhvr>
                                        <p:cTn id="41" dur="125" fill="hold">
                                          <p:stCondLst>
                                            <p:cond delay="0"/>
                                          </p:stCondLst>
                                        </p:cTn>
                                        <p:tgtEl>
                                          <p:spTgt spid="3">
                                            <p:txEl>
                                              <p:pRg st="0" end="0"/>
                                            </p:txEl>
                                          </p:spTgt>
                                        </p:tgtEl>
                                        <p:attrNameLst>
                                          <p:attrName>r</p:attrName>
                                        </p:attrNameLst>
                                      </p:cBhvr>
                                    </p:animRot>
                                    <p:animRot by="-1500000">
                                      <p:cBhvr>
                                        <p:cTn id="42" dur="125" fill="hold">
                                          <p:stCondLst>
                                            <p:cond delay="125"/>
                                          </p:stCondLst>
                                        </p:cTn>
                                        <p:tgtEl>
                                          <p:spTgt spid="3">
                                            <p:txEl>
                                              <p:pRg st="0" end="0"/>
                                            </p:txEl>
                                          </p:spTgt>
                                        </p:tgtEl>
                                        <p:attrNameLst>
                                          <p:attrName>r</p:attrName>
                                        </p:attrNameLst>
                                      </p:cBhvr>
                                    </p:animRot>
                                    <p:animRot by="-1500000">
                                      <p:cBhvr>
                                        <p:cTn id="43" dur="125" fill="hold">
                                          <p:stCondLst>
                                            <p:cond delay="250"/>
                                          </p:stCondLst>
                                        </p:cTn>
                                        <p:tgtEl>
                                          <p:spTgt spid="3">
                                            <p:txEl>
                                              <p:pRg st="0" end="0"/>
                                            </p:txEl>
                                          </p:spTgt>
                                        </p:tgtEl>
                                        <p:attrNameLst>
                                          <p:attrName>r</p:attrName>
                                        </p:attrNameLst>
                                      </p:cBhvr>
                                    </p:animRot>
                                    <p:animRot by="1500000">
                                      <p:cBhvr>
                                        <p:cTn id="44" dur="125" fill="hold">
                                          <p:stCondLst>
                                            <p:cond delay="375"/>
                                          </p:stCondLst>
                                        </p:cTn>
                                        <p:tgtEl>
                                          <p:spTgt spid="3">
                                            <p:txEl>
                                              <p:pRg st="0" end="0"/>
                                            </p:txEl>
                                          </p:spTgt>
                                        </p:tgtEl>
                                        <p:attrNameLst>
                                          <p:attrName>r</p:attrName>
                                        </p:attrNameLst>
                                      </p:cBhvr>
                                    </p:animRo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iterate type="lt">
                                    <p:tmPct val="0"/>
                                  </p:iterate>
                                  <p:childTnLst>
                                    <p:set>
                                      <p:cBhvr>
                                        <p:cTn id="48" dur="1" fill="hold">
                                          <p:stCondLst>
                                            <p:cond delay="0"/>
                                          </p:stCondLst>
                                        </p:cTn>
                                        <p:tgtEl>
                                          <p:spTgt spid="3">
                                            <p:txEl>
                                              <p:pRg st="1" end="1"/>
                                            </p:txEl>
                                          </p:spTgt>
                                        </p:tgtEl>
                                        <p:attrNameLst>
                                          <p:attrName>style.visibility</p:attrName>
                                        </p:attrNameLst>
                                      </p:cBhvr>
                                      <p:to>
                                        <p:strVal val="visible"/>
                                      </p:to>
                                    </p:set>
                                    <p:animEffect transition="in" filter="fade">
                                      <p:cBhvr>
                                        <p:cTn id="49" dur="1000"/>
                                        <p:tgtEl>
                                          <p:spTgt spid="3">
                                            <p:txEl>
                                              <p:pRg st="1" end="1"/>
                                            </p:txEl>
                                          </p:spTgt>
                                        </p:tgtEl>
                                      </p:cBhvr>
                                    </p:animEffect>
                                    <p:anim calcmode="lin" valueType="num">
                                      <p:cBhvr>
                                        <p:cTn id="5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6" presetClass="emph" presetSubtype="0" fill="hold" nodeType="clickEffect">
                                  <p:stCondLst>
                                    <p:cond delay="0"/>
                                  </p:stCondLst>
                                  <p:iterate type="lt">
                                    <p:tmPct val="4000"/>
                                  </p:iterate>
                                  <p:childTnLst>
                                    <p:set>
                                      <p:cBhvr override="childStyle">
                                        <p:cTn id="55" dur="500" fill="hold"/>
                                        <p:tgtEl>
                                          <p:spTgt spid="3">
                                            <p:txEl>
                                              <p:pRg st="1" end="1"/>
                                            </p:txEl>
                                          </p:spTgt>
                                        </p:tgtEl>
                                        <p:attrNameLst>
                                          <p:attrName>style.color</p:attrName>
                                        </p:attrNameLst>
                                      </p:cBhvr>
                                      <p:to>
                                        <p:clrVal>
                                          <a:schemeClr val="accent2"/>
                                        </p:clrVal>
                                      </p:to>
                                    </p:set>
                                    <p:set>
                                      <p:cBhvr>
                                        <p:cTn id="56" dur="500" fill="hold"/>
                                        <p:tgtEl>
                                          <p:spTgt spid="3">
                                            <p:txEl>
                                              <p:pRg st="1" end="1"/>
                                            </p:txEl>
                                          </p:spTgt>
                                        </p:tgtEl>
                                        <p:attrNameLst>
                                          <p:attrName>fillcolor</p:attrName>
                                        </p:attrNameLst>
                                      </p:cBhvr>
                                      <p:to>
                                        <p:clrVal>
                                          <a:schemeClr val="accent2"/>
                                        </p:clrVal>
                                      </p:to>
                                    </p:set>
                                    <p:set>
                                      <p:cBhvr>
                                        <p:cTn id="57" dur="500" fill="hold"/>
                                        <p:tgtEl>
                                          <p:spTgt spid="3">
                                            <p:txEl>
                                              <p:pRg st="1" end="1"/>
                                            </p:txEl>
                                          </p:spTgt>
                                        </p:tgtEl>
                                        <p:attrNameLst>
                                          <p:attrName>fill.type</p:attrName>
                                        </p:attrNameLst>
                                      </p:cBhvr>
                                      <p:to>
                                        <p:strVal val="solid"/>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iterate type="lt">
                                    <p:tmAbs val="0"/>
                                  </p:iterate>
                                  <p:childTnLst>
                                    <p:set>
                                      <p:cBhvr>
                                        <p:cTn id="6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iterate type="lt">
                                    <p:tmPct val="0"/>
                                  </p:iterate>
                                  <p:childTnLst>
                                    <p:set>
                                      <p:cBhvr>
                                        <p:cTn id="65" dur="1" fill="hold">
                                          <p:stCondLst>
                                            <p:cond delay="0"/>
                                          </p:stCondLst>
                                        </p:cTn>
                                        <p:tgtEl>
                                          <p:spTgt spid="3">
                                            <p:txEl>
                                              <p:pRg st="2" end="2"/>
                                            </p:txEl>
                                          </p:spTgt>
                                        </p:tgtEl>
                                        <p:attrNameLst>
                                          <p:attrName>style.visibility</p:attrName>
                                        </p:attrNameLst>
                                      </p:cBhvr>
                                      <p:to>
                                        <p:strVal val="visible"/>
                                      </p:to>
                                    </p:set>
                                    <p:animEffect transition="in" filter="fade">
                                      <p:cBhvr>
                                        <p:cTn id="66" dur="500"/>
                                        <p:tgtEl>
                                          <p:spTgt spid="3">
                                            <p:txEl>
                                              <p:pRg st="2" end="2"/>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34" presetClass="emph" presetSubtype="0" fill="hold" nodeType="clickEffect">
                                  <p:stCondLst>
                                    <p:cond delay="0"/>
                                  </p:stCondLst>
                                  <p:iterate type="lt">
                                    <p:tmPct val="10000"/>
                                  </p:iterate>
                                  <p:childTnLst>
                                    <p:animMotion origin="layout" path="M 0.0 0.0 L 0.0 -0.07213" pathEditMode="relative" ptsTypes="">
                                      <p:cBhvr>
                                        <p:cTn id="70" dur="250" accel="50000" decel="50000" autoRev="1" fill="hold">
                                          <p:stCondLst>
                                            <p:cond delay="0"/>
                                          </p:stCondLst>
                                        </p:cTn>
                                        <p:tgtEl>
                                          <p:spTgt spid="3">
                                            <p:txEl>
                                              <p:pRg st="2" end="2"/>
                                            </p:txEl>
                                          </p:spTgt>
                                        </p:tgtEl>
                                        <p:attrNameLst>
                                          <p:attrName>ppt_x</p:attrName>
                                          <p:attrName>ppt_y</p:attrName>
                                        </p:attrNameLst>
                                      </p:cBhvr>
                                    </p:animMotion>
                                    <p:animRot by="1500000">
                                      <p:cBhvr>
                                        <p:cTn id="71" dur="125" fill="hold">
                                          <p:stCondLst>
                                            <p:cond delay="0"/>
                                          </p:stCondLst>
                                        </p:cTn>
                                        <p:tgtEl>
                                          <p:spTgt spid="3">
                                            <p:txEl>
                                              <p:pRg st="2" end="2"/>
                                            </p:txEl>
                                          </p:spTgt>
                                        </p:tgtEl>
                                        <p:attrNameLst>
                                          <p:attrName>r</p:attrName>
                                        </p:attrNameLst>
                                      </p:cBhvr>
                                    </p:animRot>
                                    <p:animRot by="-1500000">
                                      <p:cBhvr>
                                        <p:cTn id="72" dur="125" fill="hold">
                                          <p:stCondLst>
                                            <p:cond delay="125"/>
                                          </p:stCondLst>
                                        </p:cTn>
                                        <p:tgtEl>
                                          <p:spTgt spid="3">
                                            <p:txEl>
                                              <p:pRg st="2" end="2"/>
                                            </p:txEl>
                                          </p:spTgt>
                                        </p:tgtEl>
                                        <p:attrNameLst>
                                          <p:attrName>r</p:attrName>
                                        </p:attrNameLst>
                                      </p:cBhvr>
                                    </p:animRot>
                                    <p:animRot by="-1500000">
                                      <p:cBhvr>
                                        <p:cTn id="73" dur="125" fill="hold">
                                          <p:stCondLst>
                                            <p:cond delay="250"/>
                                          </p:stCondLst>
                                        </p:cTn>
                                        <p:tgtEl>
                                          <p:spTgt spid="3">
                                            <p:txEl>
                                              <p:pRg st="2" end="2"/>
                                            </p:txEl>
                                          </p:spTgt>
                                        </p:tgtEl>
                                        <p:attrNameLst>
                                          <p:attrName>r</p:attrName>
                                        </p:attrNameLst>
                                      </p:cBhvr>
                                    </p:animRot>
                                    <p:animRot by="1500000">
                                      <p:cBhvr>
                                        <p:cTn id="74" dur="125" fill="hold">
                                          <p:stCondLst>
                                            <p:cond delay="375"/>
                                          </p:stCondLst>
                                        </p:cTn>
                                        <p:tgtEl>
                                          <p:spTgt spid="3">
                                            <p:txEl>
                                              <p:pRg st="2" end="2"/>
                                            </p:txEl>
                                          </p:spTgt>
                                        </p:tgtEl>
                                        <p:attrNameLst>
                                          <p:attrName>r</p:attrName>
                                        </p:attrNameLst>
                                      </p:cBhvr>
                                    </p:animRo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iterate type="lt">
                                    <p:tmAbs val="0"/>
                                  </p:iterate>
                                  <p:childTnLst>
                                    <p:set>
                                      <p:cBhvr>
                                        <p:cTn id="7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0" presetClass="emph" presetSubtype="0" fill="hold" nodeType="clickEffect">
                                  <p:stCondLst>
                                    <p:cond delay="0"/>
                                  </p:stCondLst>
                                  <p:iterate type="lt">
                                    <p:tmPct val="0"/>
                                  </p:iterate>
                                  <p:childTnLst>
                                    <p:anim calcmode="discrete" valueType="str">
                                      <p:cBhvr override="childStyle">
                                        <p:cTn id="82" dur="2000" fill="hold"/>
                                        <p:tgtEl>
                                          <p:spTgt spid="3">
                                            <p:txEl>
                                              <p:pRg st="3" end="3"/>
                                            </p:txEl>
                                          </p:spTgt>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par>
                    <p:cTn id="83" fill="hold">
                      <p:stCondLst>
                        <p:cond delay="indefinite"/>
                      </p:stCondLst>
                      <p:childTnLst>
                        <p:par>
                          <p:cTn id="84" fill="hold">
                            <p:stCondLst>
                              <p:cond delay="0"/>
                            </p:stCondLst>
                            <p:childTnLst>
                              <p:par>
                                <p:cTn id="85" presetID="15" presetClass="emph" presetSubtype="0" nodeType="clickEffect">
                                  <p:stCondLst>
                                    <p:cond delay="0"/>
                                  </p:stCondLst>
                                  <p:iterate type="lt">
                                    <p:tmAbs val="25"/>
                                  </p:iterate>
                                  <p:childTnLst>
                                    <p:set>
                                      <p:cBhvr override="childStyle">
                                        <p:cTn id="86" dur="indefinite"/>
                                        <p:tgtEl>
                                          <p:spTgt spid="3">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5131" y="2286000"/>
            <a:ext cx="8839200" cy="4895571"/>
          </a:xfrm>
          <a:prstGeom prst="rect">
            <a:avLst/>
          </a:prstGeom>
        </p:spPr>
        <p:txBody>
          <a:bodyPr wrap="square">
            <a:spAutoFit/>
          </a:bodyPr>
          <a:lstStyle/>
          <a:p>
            <a:pPr>
              <a:lnSpc>
                <a:spcPts val="2100"/>
              </a:lnSpc>
              <a:spcAft>
                <a:spcPts val="800"/>
              </a:spcAft>
            </a:pPr>
            <a:r>
              <a:rPr lang="bn-IN" sz="4400" b="1" dirty="0">
                <a:solidFill>
                  <a:srgbClr val="FF0000"/>
                </a:solidFill>
                <a:latin typeface="Calibri" panose="020F0502020204030204" pitchFamily="34" charset="0"/>
                <a:ea typeface="Times New Roman" panose="02020603050405020304" pitchFamily="18" charset="0"/>
                <a:cs typeface="NikoshBAN" panose="02000000000000000000" pitchFamily="2" charset="0"/>
              </a:rPr>
              <a:t>এ ব্যাপারে সন্দেহের কোনো অবকাশ নেই যে</a:t>
            </a:r>
            <a:r>
              <a:rPr lang="en-US" sz="4400" b="1" dirty="0" smtClean="0">
                <a:solidFill>
                  <a:srgbClr val="FF0000"/>
                </a:solidFill>
                <a:latin typeface="NikoshBAN" panose="02000000000000000000" pitchFamily="2" charset="0"/>
                <a:ea typeface="Times New Roman" panose="02020603050405020304" pitchFamily="18" charset="0"/>
                <a:cs typeface="Arial" panose="020B0604020202020204" pitchFamily="34" charset="0"/>
              </a:rPr>
              <a:t>,</a:t>
            </a:r>
            <a:endParaRPr lang="bn-IN" sz="4400" b="1" dirty="0" smtClean="0">
              <a:solidFill>
                <a:srgbClr val="FF0000"/>
              </a:solidFill>
              <a:latin typeface="NikoshBAN" panose="02000000000000000000" pitchFamily="2" charset="0"/>
              <a:ea typeface="Times New Roman" panose="02020603050405020304" pitchFamily="18" charset="0"/>
              <a:cs typeface="Arial" panose="020B0604020202020204" pitchFamily="34" charset="0"/>
            </a:endParaRPr>
          </a:p>
          <a:p>
            <a:pPr>
              <a:lnSpc>
                <a:spcPts val="2100"/>
              </a:lnSpc>
              <a:spcAft>
                <a:spcPts val="800"/>
              </a:spcAft>
            </a:pPr>
            <a:r>
              <a:rPr lang="en-US" sz="3600" b="1" dirty="0" smtClean="0">
                <a:solidFill>
                  <a:srgbClr val="1D2129"/>
                </a:solidFill>
                <a:latin typeface="NikoshBAN" panose="02000000000000000000" pitchFamily="2" charset="0"/>
                <a:ea typeface="Times New Roman" panose="02020603050405020304" pitchFamily="18" charset="0"/>
                <a:cs typeface="Arial" panose="020B0604020202020204" pitchFamily="34" charset="0"/>
              </a:rPr>
              <a:t> </a:t>
            </a:r>
            <a:endParaRPr lang="bn-IN" sz="3600" b="1" dirty="0" smtClean="0">
              <a:solidFill>
                <a:srgbClr val="1D2129"/>
              </a:solidFill>
              <a:latin typeface="NikoshBAN" panose="02000000000000000000" pitchFamily="2" charset="0"/>
              <a:ea typeface="Times New Roman" panose="02020603050405020304" pitchFamily="18" charset="0"/>
              <a:cs typeface="Arial" panose="020B0604020202020204" pitchFamily="34" charset="0"/>
            </a:endParaRPr>
          </a:p>
          <a:p>
            <a:pPr>
              <a:lnSpc>
                <a:spcPts val="2100"/>
              </a:lnSpc>
              <a:spcAft>
                <a:spcPts val="800"/>
              </a:spcAft>
            </a:pPr>
            <a:r>
              <a:rPr lang="en-US" sz="3600" b="1" dirty="0" smtClean="0">
                <a:solidFill>
                  <a:srgbClr val="1D2129"/>
                </a:solidFill>
                <a:latin typeface="NikoshBAN" panose="02000000000000000000" pitchFamily="2" charset="0"/>
                <a:ea typeface="Times New Roman" panose="02020603050405020304" pitchFamily="18" charset="0"/>
                <a:cs typeface="Arial" panose="020B0604020202020204" pitchFamily="34" charset="0"/>
              </a:rPr>
              <a:t>‘</a:t>
            </a:r>
            <a:r>
              <a:rPr lang="bn-IN" sz="3200" b="1" dirty="0">
                <a:solidFill>
                  <a:srgbClr val="1D2129"/>
                </a:solidFill>
                <a:latin typeface="Calibri" panose="020F0502020204030204" pitchFamily="34" charset="0"/>
                <a:ea typeface="Times New Roman" panose="02020603050405020304" pitchFamily="18" charset="0"/>
                <a:cs typeface="NikoshBAN" panose="02000000000000000000" pitchFamily="2" charset="0"/>
              </a:rPr>
              <a:t>সন্ত্রাসী’ </a:t>
            </a:r>
            <a:r>
              <a:rPr lang="bn-IN" sz="3200" b="1" dirty="0" smtClean="0">
                <a:solidFill>
                  <a:srgbClr val="1D2129"/>
                </a:solidFill>
                <a:latin typeface="Calibri" panose="020F0502020204030204" pitchFamily="34" charset="0"/>
                <a:ea typeface="Times New Roman" panose="02020603050405020304" pitchFamily="18" charset="0"/>
                <a:cs typeface="NikoshBAN" panose="02000000000000000000" pitchFamily="2" charset="0"/>
              </a:rPr>
              <a:t>শব্দটিসাধারণভাবে </a:t>
            </a:r>
            <a:r>
              <a:rPr lang="bn-IN" sz="3200" b="1" dirty="0">
                <a:solidFill>
                  <a:srgbClr val="1D2129"/>
                </a:solidFill>
                <a:latin typeface="Calibri" panose="020F0502020204030204" pitchFamily="34" charset="0"/>
                <a:ea typeface="Times New Roman" panose="02020603050405020304" pitchFamily="18" charset="0"/>
                <a:cs typeface="NikoshBAN" panose="02000000000000000000" pitchFamily="2" charset="0"/>
              </a:rPr>
              <a:t>ব্যবহৃত হয় এমন এক লোকের </a:t>
            </a:r>
            <a:endParaRPr lang="bn-IN" sz="3200" b="1" dirty="0" smtClean="0">
              <a:solidFill>
                <a:srgbClr val="1D2129"/>
              </a:solidFill>
              <a:latin typeface="Calibri" panose="020F0502020204030204" pitchFamily="34" charset="0"/>
              <a:ea typeface="Times New Roman" panose="02020603050405020304" pitchFamily="18" charset="0"/>
              <a:cs typeface="NikoshBAN" panose="02000000000000000000" pitchFamily="2" charset="0"/>
            </a:endParaRPr>
          </a:p>
          <a:p>
            <a:pPr>
              <a:lnSpc>
                <a:spcPts val="2100"/>
              </a:lnSpc>
              <a:spcAft>
                <a:spcPts val="800"/>
              </a:spcAft>
            </a:pPr>
            <a:endParaRPr lang="bn-IN" sz="3200" b="1" dirty="0">
              <a:solidFill>
                <a:srgbClr val="1D2129"/>
              </a:solidFill>
              <a:latin typeface="Calibri" panose="020F0502020204030204" pitchFamily="34" charset="0"/>
              <a:ea typeface="Times New Roman" panose="02020603050405020304" pitchFamily="18" charset="0"/>
              <a:cs typeface="NikoshBAN" panose="02000000000000000000" pitchFamily="2" charset="0"/>
            </a:endParaRPr>
          </a:p>
          <a:p>
            <a:pPr>
              <a:lnSpc>
                <a:spcPts val="2100"/>
              </a:lnSpc>
              <a:spcAft>
                <a:spcPts val="800"/>
              </a:spcAft>
            </a:pPr>
            <a:r>
              <a:rPr lang="bn-IN" sz="3200" b="1" dirty="0" smtClean="0">
                <a:solidFill>
                  <a:srgbClr val="1D2129"/>
                </a:solidFill>
                <a:latin typeface="Calibri" panose="020F0502020204030204" pitchFamily="34" charset="0"/>
                <a:ea typeface="Times New Roman" panose="02020603050405020304" pitchFamily="18" charset="0"/>
                <a:cs typeface="NikoshBAN" panose="02000000000000000000" pitchFamily="2" charset="0"/>
              </a:rPr>
              <a:t>জন্য </a:t>
            </a:r>
            <a:r>
              <a:rPr lang="bn-IN" sz="3200" b="1" dirty="0">
                <a:solidFill>
                  <a:srgbClr val="1D2129"/>
                </a:solidFill>
                <a:latin typeface="Calibri" panose="020F0502020204030204" pitchFamily="34" charset="0"/>
                <a:ea typeface="Times New Roman" panose="02020603050405020304" pitchFamily="18" charset="0"/>
                <a:cs typeface="NikoshBAN" panose="02000000000000000000" pitchFamily="2" charset="0"/>
              </a:rPr>
              <a:t>যে </a:t>
            </a:r>
            <a:r>
              <a:rPr lang="bn-IN" sz="3200" b="1" dirty="0" smtClean="0">
                <a:solidFill>
                  <a:srgbClr val="1D2129"/>
                </a:solidFill>
                <a:latin typeface="Calibri" panose="020F0502020204030204" pitchFamily="34" charset="0"/>
                <a:ea typeface="Times New Roman" panose="02020603050405020304" pitchFamily="18" charset="0"/>
                <a:cs typeface="NikoshBAN" panose="02000000000000000000" pitchFamily="2" charset="0"/>
              </a:rPr>
              <a:t>সাধারণমানুষের </a:t>
            </a:r>
            <a:r>
              <a:rPr lang="bn-IN" sz="3200" b="1" dirty="0">
                <a:solidFill>
                  <a:srgbClr val="1D2129"/>
                </a:solidFill>
                <a:latin typeface="Calibri" panose="020F0502020204030204" pitchFamily="34" charset="0"/>
                <a:ea typeface="Times New Roman" panose="02020603050405020304" pitchFamily="18" charset="0"/>
                <a:cs typeface="NikoshBAN" panose="02000000000000000000" pitchFamily="2" charset="0"/>
              </a:rPr>
              <a:t>মধ্যে আতঙ্কের সৃষ্টি করে। কাজেই </a:t>
            </a:r>
            <a:endParaRPr lang="bn-IN" sz="3200" b="1" dirty="0" smtClean="0">
              <a:solidFill>
                <a:srgbClr val="1D2129"/>
              </a:solidFill>
              <a:latin typeface="Calibri" panose="020F0502020204030204" pitchFamily="34" charset="0"/>
              <a:ea typeface="Times New Roman" panose="02020603050405020304" pitchFamily="18" charset="0"/>
              <a:cs typeface="NikoshBAN" panose="02000000000000000000" pitchFamily="2" charset="0"/>
            </a:endParaRPr>
          </a:p>
          <a:p>
            <a:pPr>
              <a:lnSpc>
                <a:spcPts val="2100"/>
              </a:lnSpc>
              <a:spcAft>
                <a:spcPts val="800"/>
              </a:spcAft>
            </a:pPr>
            <a:endParaRPr lang="bn-IN" sz="3200" b="1" dirty="0">
              <a:solidFill>
                <a:srgbClr val="1D2129"/>
              </a:solidFill>
              <a:latin typeface="Calibri" panose="020F0502020204030204" pitchFamily="34" charset="0"/>
              <a:ea typeface="Times New Roman" panose="02020603050405020304" pitchFamily="18" charset="0"/>
              <a:cs typeface="NikoshBAN" panose="02000000000000000000" pitchFamily="2" charset="0"/>
            </a:endParaRPr>
          </a:p>
          <a:p>
            <a:pPr>
              <a:lnSpc>
                <a:spcPts val="2100"/>
              </a:lnSpc>
              <a:spcAft>
                <a:spcPts val="800"/>
              </a:spcAft>
            </a:pPr>
            <a:r>
              <a:rPr lang="bn-IN" sz="3200" b="1" dirty="0" smtClean="0">
                <a:solidFill>
                  <a:srgbClr val="1D2129"/>
                </a:solidFill>
                <a:latin typeface="Calibri" panose="020F0502020204030204" pitchFamily="34" charset="0"/>
                <a:ea typeface="Times New Roman" panose="02020603050405020304" pitchFamily="18" charset="0"/>
                <a:cs typeface="NikoshBAN" panose="02000000000000000000" pitchFamily="2" charset="0"/>
              </a:rPr>
              <a:t>একজন সত্যিকারের </a:t>
            </a:r>
            <a:r>
              <a:rPr lang="bn-IN" sz="3200" b="1" dirty="0">
                <a:solidFill>
                  <a:srgbClr val="1D2129"/>
                </a:solidFill>
                <a:latin typeface="Calibri" panose="020F0502020204030204" pitchFamily="34" charset="0"/>
                <a:ea typeface="Times New Roman" panose="02020603050405020304" pitchFamily="18" charset="0"/>
                <a:cs typeface="NikoshBAN" panose="02000000000000000000" pitchFamily="2" charset="0"/>
              </a:rPr>
              <a:t>মুসলিম সন্ত্রাসী হবে অপরাধীদের জন্য</a:t>
            </a:r>
            <a:r>
              <a:rPr lang="en-US" sz="3200" b="1" dirty="0">
                <a:solidFill>
                  <a:srgbClr val="1D2129"/>
                </a:solidFill>
                <a:latin typeface="NikoshBAN" panose="02000000000000000000" pitchFamily="2" charset="0"/>
                <a:ea typeface="Times New Roman" panose="02020603050405020304" pitchFamily="18" charset="0"/>
                <a:cs typeface="Arial" panose="020B0604020202020204" pitchFamily="34" charset="0"/>
              </a:rPr>
              <a:t>, </a:t>
            </a:r>
            <a:endParaRPr lang="bn-IN" sz="3200" b="1" dirty="0" smtClean="0">
              <a:solidFill>
                <a:srgbClr val="1D2129"/>
              </a:solidFill>
              <a:latin typeface="NikoshBAN" panose="02000000000000000000" pitchFamily="2" charset="0"/>
              <a:ea typeface="Times New Roman" panose="02020603050405020304" pitchFamily="18" charset="0"/>
              <a:cs typeface="Arial" panose="020B0604020202020204" pitchFamily="34" charset="0"/>
            </a:endParaRPr>
          </a:p>
          <a:p>
            <a:pPr>
              <a:lnSpc>
                <a:spcPts val="2100"/>
              </a:lnSpc>
              <a:spcAft>
                <a:spcPts val="800"/>
              </a:spcAft>
            </a:pPr>
            <a:endParaRPr lang="bn-IN" sz="3200" b="1" dirty="0">
              <a:solidFill>
                <a:srgbClr val="1D2129"/>
              </a:solidFill>
              <a:latin typeface="NikoshBAN" panose="02000000000000000000" pitchFamily="2" charset="0"/>
              <a:ea typeface="Times New Roman" panose="02020603050405020304" pitchFamily="18" charset="0"/>
              <a:cs typeface="NikoshBAN" panose="02000000000000000000" pitchFamily="2" charset="0"/>
            </a:endParaRPr>
          </a:p>
          <a:p>
            <a:pPr>
              <a:lnSpc>
                <a:spcPts val="2100"/>
              </a:lnSpc>
              <a:spcAft>
                <a:spcPts val="800"/>
              </a:spcAft>
            </a:pPr>
            <a:r>
              <a:rPr lang="bn-IN" sz="3200" b="1" dirty="0" smtClean="0">
                <a:solidFill>
                  <a:srgbClr val="1D2129"/>
                </a:solidFill>
                <a:latin typeface="Calibri" panose="020F0502020204030204" pitchFamily="34" charset="0"/>
                <a:ea typeface="Times New Roman" panose="02020603050405020304" pitchFamily="18" charset="0"/>
                <a:cs typeface="NikoshBAN" panose="02000000000000000000" pitchFamily="2" charset="0"/>
              </a:rPr>
              <a:t>নিরীহ সাধারণ </a:t>
            </a:r>
            <a:r>
              <a:rPr lang="bn-IN" sz="3200" b="1" dirty="0">
                <a:solidFill>
                  <a:srgbClr val="1D2129"/>
                </a:solidFill>
                <a:latin typeface="Calibri" panose="020F0502020204030204" pitchFamily="34" charset="0"/>
                <a:ea typeface="Times New Roman" panose="02020603050405020304" pitchFamily="18" charset="0"/>
                <a:cs typeface="NikoshBAN" panose="02000000000000000000" pitchFamily="2" charset="0"/>
              </a:rPr>
              <a:t>জগণের নয়। বস্তুত একজন মুসলিমকে হয়ে </a:t>
            </a:r>
            <a:endParaRPr lang="bn-IN" sz="3200" b="1" dirty="0" smtClean="0">
              <a:solidFill>
                <a:srgbClr val="1D2129"/>
              </a:solidFill>
              <a:latin typeface="Calibri" panose="020F0502020204030204" pitchFamily="34" charset="0"/>
              <a:ea typeface="Times New Roman" panose="02020603050405020304" pitchFamily="18" charset="0"/>
              <a:cs typeface="NikoshBAN" panose="02000000000000000000" pitchFamily="2" charset="0"/>
            </a:endParaRPr>
          </a:p>
          <a:p>
            <a:pPr>
              <a:lnSpc>
                <a:spcPts val="2100"/>
              </a:lnSpc>
              <a:spcAft>
                <a:spcPts val="800"/>
              </a:spcAft>
            </a:pPr>
            <a:endParaRPr lang="bn-IN" sz="3200" b="1" dirty="0">
              <a:solidFill>
                <a:srgbClr val="1D2129"/>
              </a:solidFill>
              <a:latin typeface="Calibri" panose="020F0502020204030204" pitchFamily="34" charset="0"/>
              <a:ea typeface="Times New Roman" panose="02020603050405020304" pitchFamily="18" charset="0"/>
              <a:cs typeface="NikoshBAN" panose="02000000000000000000" pitchFamily="2" charset="0"/>
            </a:endParaRPr>
          </a:p>
          <a:p>
            <a:pPr>
              <a:lnSpc>
                <a:spcPts val="2100"/>
              </a:lnSpc>
              <a:spcAft>
                <a:spcPts val="800"/>
              </a:spcAft>
            </a:pPr>
            <a:r>
              <a:rPr lang="bn-IN" sz="3200" b="1" dirty="0" smtClean="0">
                <a:solidFill>
                  <a:srgbClr val="1D2129"/>
                </a:solidFill>
                <a:latin typeface="Calibri" panose="020F0502020204030204" pitchFamily="34" charset="0"/>
                <a:ea typeface="Times New Roman" panose="02020603050405020304" pitchFamily="18" charset="0"/>
                <a:cs typeface="NikoshBAN" panose="02000000000000000000" pitchFamily="2" charset="0"/>
              </a:rPr>
              <a:t>উঠতে হবে </a:t>
            </a:r>
            <a:r>
              <a:rPr lang="bn-IN" sz="3200" b="1" dirty="0">
                <a:solidFill>
                  <a:srgbClr val="1D2129"/>
                </a:solidFill>
                <a:latin typeface="Calibri" panose="020F0502020204030204" pitchFamily="34" charset="0"/>
                <a:ea typeface="Times New Roman" panose="02020603050405020304" pitchFamily="18" charset="0"/>
                <a:cs typeface="NikoshBAN" panose="02000000000000000000" pitchFamily="2" charset="0"/>
              </a:rPr>
              <a:t>নিরীহ জনসাধারনের সামনে শান্তি ও নিরাপত্তার </a:t>
            </a:r>
            <a:endParaRPr lang="bn-IN" sz="3200" b="1" dirty="0" smtClean="0">
              <a:solidFill>
                <a:srgbClr val="1D2129"/>
              </a:solidFill>
              <a:latin typeface="Calibri" panose="020F0502020204030204" pitchFamily="34" charset="0"/>
              <a:ea typeface="Times New Roman" panose="02020603050405020304" pitchFamily="18" charset="0"/>
              <a:cs typeface="NikoshBAN" panose="02000000000000000000" pitchFamily="2" charset="0"/>
            </a:endParaRPr>
          </a:p>
          <a:p>
            <a:pPr>
              <a:lnSpc>
                <a:spcPts val="2100"/>
              </a:lnSpc>
              <a:spcAft>
                <a:spcPts val="800"/>
              </a:spcAft>
            </a:pPr>
            <a:endParaRPr lang="bn-IN" sz="3200" b="1" dirty="0">
              <a:solidFill>
                <a:srgbClr val="1D2129"/>
              </a:solidFill>
              <a:latin typeface="Calibri" panose="020F0502020204030204" pitchFamily="34" charset="0"/>
              <a:ea typeface="Times New Roman" panose="02020603050405020304" pitchFamily="18" charset="0"/>
              <a:cs typeface="NikoshBAN" panose="02000000000000000000" pitchFamily="2" charset="0"/>
            </a:endParaRPr>
          </a:p>
          <a:p>
            <a:pPr>
              <a:lnSpc>
                <a:spcPts val="2100"/>
              </a:lnSpc>
              <a:spcAft>
                <a:spcPts val="800"/>
              </a:spcAft>
            </a:pPr>
            <a:r>
              <a:rPr lang="bn-IN" sz="3200" b="1" dirty="0" smtClean="0">
                <a:solidFill>
                  <a:srgbClr val="1D2129"/>
                </a:solidFill>
                <a:latin typeface="Calibri" panose="020F0502020204030204" pitchFamily="34" charset="0"/>
                <a:ea typeface="Times New Roman" panose="02020603050405020304" pitchFamily="18" charset="0"/>
                <a:cs typeface="NikoshBAN" panose="02000000000000000000" pitchFamily="2" charset="0"/>
              </a:rPr>
              <a:t>প্রতীক</a:t>
            </a:r>
            <a:r>
              <a:rPr lang="bn-IN" sz="1600" b="1" dirty="0">
                <a:solidFill>
                  <a:srgbClr val="1D2129"/>
                </a:solidFill>
                <a:latin typeface="Calibri" panose="020F0502020204030204" pitchFamily="34" charset="0"/>
                <a:ea typeface="Times New Roman" panose="02020603050405020304" pitchFamily="18" charset="0"/>
                <a:cs typeface="NikoshBAN" panose="02000000000000000000" pitchFamily="2" charset="0"/>
              </a:rPr>
              <a:t>। </a:t>
            </a:r>
            <a:r>
              <a:rPr lang="bn-IN" sz="1600" b="1" dirty="0" smtClean="0">
                <a:solidFill>
                  <a:srgbClr val="1D2129"/>
                </a:solidFill>
                <a:latin typeface="Calibri" panose="020F0502020204030204" pitchFamily="34" charset="0"/>
                <a:ea typeface="Times New Roman" panose="02020603050405020304" pitchFamily="18" charset="0"/>
                <a:cs typeface="NikoshBAN" panose="02000000000000000000" pitchFamily="2" charset="0"/>
              </a:rPr>
              <a:t> </a:t>
            </a:r>
            <a:endParaRPr lang="en-US" sz="1050" b="1"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37556"/>
            <a:ext cx="4419600" cy="19431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76200"/>
            <a:ext cx="4191000" cy="1905000"/>
          </a:xfrm>
          <a:prstGeom prst="rect">
            <a:avLst/>
          </a:prstGeom>
        </p:spPr>
      </p:pic>
    </p:spTree>
    <p:extLst>
      <p:ext uri="{BB962C8B-B14F-4D97-AF65-F5344CB8AC3E}">
        <p14:creationId xmlns:p14="http://schemas.microsoft.com/office/powerpoint/2010/main" val="6389358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iterate type="lt">
                                    <p:tmPct val="0"/>
                                  </p:iterate>
                                  <p:childTnLst>
                                    <p:set>
                                      <p:cBhvr>
                                        <p:cTn id="20" dur="1" fill="hold">
                                          <p:stCondLst>
                                            <p:cond delay="0"/>
                                          </p:stCondLst>
                                        </p:cTn>
                                        <p:tgtEl>
                                          <p:spTgt spid="2">
                                            <p:txEl>
                                              <p:pRg st="0" end="0"/>
                                            </p:txEl>
                                          </p:spTgt>
                                        </p:tgtEl>
                                        <p:attrNameLst>
                                          <p:attrName>style.visibility</p:attrName>
                                        </p:attrNameLst>
                                      </p:cBhvr>
                                      <p:to>
                                        <p:strVal val="visible"/>
                                      </p:to>
                                    </p:set>
                                    <p:animEffect transition="in" filter="circle(in)">
                                      <p:cBhvr>
                                        <p:cTn id="21" dur="2000"/>
                                        <p:tgtEl>
                                          <p:spTgt spid="2">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4" presetClass="emph" presetSubtype="0" fill="hold" nodeType="clickEffect">
                                  <p:stCondLst>
                                    <p:cond delay="0"/>
                                  </p:stCondLst>
                                  <p:iterate type="lt">
                                    <p:tmPct val="10000"/>
                                  </p:iterate>
                                  <p:childTnLst>
                                    <p:animMotion origin="layout" path="M 0.0 0.0 L 0.0 -0.07213" pathEditMode="relative" ptsTypes="">
                                      <p:cBhvr>
                                        <p:cTn id="25" dur="250" accel="50000" decel="50000" autoRev="1" fill="hold">
                                          <p:stCondLst>
                                            <p:cond delay="0"/>
                                          </p:stCondLst>
                                        </p:cTn>
                                        <p:tgtEl>
                                          <p:spTgt spid="2">
                                            <p:txEl>
                                              <p:pRg st="0" end="0"/>
                                            </p:txEl>
                                          </p:spTgt>
                                        </p:tgtEl>
                                        <p:attrNameLst>
                                          <p:attrName>ppt_x</p:attrName>
                                          <p:attrName>ppt_y</p:attrName>
                                        </p:attrNameLst>
                                      </p:cBhvr>
                                    </p:animMotion>
                                    <p:animRot by="1500000">
                                      <p:cBhvr>
                                        <p:cTn id="26" dur="125" fill="hold">
                                          <p:stCondLst>
                                            <p:cond delay="0"/>
                                          </p:stCondLst>
                                        </p:cTn>
                                        <p:tgtEl>
                                          <p:spTgt spid="2">
                                            <p:txEl>
                                              <p:pRg st="0" end="0"/>
                                            </p:txEl>
                                          </p:spTgt>
                                        </p:tgtEl>
                                        <p:attrNameLst>
                                          <p:attrName>r</p:attrName>
                                        </p:attrNameLst>
                                      </p:cBhvr>
                                    </p:animRot>
                                    <p:animRot by="-1500000">
                                      <p:cBhvr>
                                        <p:cTn id="27" dur="125" fill="hold">
                                          <p:stCondLst>
                                            <p:cond delay="125"/>
                                          </p:stCondLst>
                                        </p:cTn>
                                        <p:tgtEl>
                                          <p:spTgt spid="2">
                                            <p:txEl>
                                              <p:pRg st="0" end="0"/>
                                            </p:txEl>
                                          </p:spTgt>
                                        </p:tgtEl>
                                        <p:attrNameLst>
                                          <p:attrName>r</p:attrName>
                                        </p:attrNameLst>
                                      </p:cBhvr>
                                    </p:animRot>
                                    <p:animRot by="-1500000">
                                      <p:cBhvr>
                                        <p:cTn id="28" dur="125" fill="hold">
                                          <p:stCondLst>
                                            <p:cond delay="250"/>
                                          </p:stCondLst>
                                        </p:cTn>
                                        <p:tgtEl>
                                          <p:spTgt spid="2">
                                            <p:txEl>
                                              <p:pRg st="0" end="0"/>
                                            </p:txEl>
                                          </p:spTgt>
                                        </p:tgtEl>
                                        <p:attrNameLst>
                                          <p:attrName>r</p:attrName>
                                        </p:attrNameLst>
                                      </p:cBhvr>
                                    </p:animRot>
                                    <p:animRot by="1500000">
                                      <p:cBhvr>
                                        <p:cTn id="29" dur="125" fill="hold">
                                          <p:stCondLst>
                                            <p:cond delay="375"/>
                                          </p:stCondLst>
                                        </p:cTn>
                                        <p:tgtEl>
                                          <p:spTgt spid="2">
                                            <p:txEl>
                                              <p:pRg st="0" end="0"/>
                                            </p:txEl>
                                          </p:spTgt>
                                        </p:tgtEl>
                                        <p:attrNameLst>
                                          <p:attrName>r</p:attrName>
                                        </p:attrNameLst>
                                      </p:cBhvr>
                                    </p:animRo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2">
                                            <p:txEl>
                                              <p:pRg st="2" end="2"/>
                                            </p:txEl>
                                          </p:spTgt>
                                        </p:tgtEl>
                                        <p:attrNameLst>
                                          <p:attrName>style.visibility</p:attrName>
                                        </p:attrNameLst>
                                      </p:cBhvr>
                                      <p:to>
                                        <p:strVal val="visible"/>
                                      </p:to>
                                    </p:set>
                                    <p:animEffect transition="in" filter="circle(in)">
                                      <p:cBhvr>
                                        <p:cTn id="34" dur="2000"/>
                                        <p:tgtEl>
                                          <p:spTgt spid="2">
                                            <p:txEl>
                                              <p:pRg st="2" end="2"/>
                                            </p:txEl>
                                          </p:spTgt>
                                        </p:tgtEl>
                                      </p:cBhvr>
                                    </p:animEffect>
                                  </p:childTnLst>
                                </p:cTn>
                              </p:par>
                              <p:par>
                                <p:cTn id="35" presetID="6" presetClass="entr" presetSubtype="16" fill="hold" nodeType="withEffect">
                                  <p:stCondLst>
                                    <p:cond delay="0"/>
                                  </p:stCondLst>
                                  <p:childTnLst>
                                    <p:set>
                                      <p:cBhvr>
                                        <p:cTn id="36" dur="1" fill="hold">
                                          <p:stCondLst>
                                            <p:cond delay="0"/>
                                          </p:stCondLst>
                                        </p:cTn>
                                        <p:tgtEl>
                                          <p:spTgt spid="2">
                                            <p:txEl>
                                              <p:pRg st="4" end="4"/>
                                            </p:txEl>
                                          </p:spTgt>
                                        </p:tgtEl>
                                        <p:attrNameLst>
                                          <p:attrName>style.visibility</p:attrName>
                                        </p:attrNameLst>
                                      </p:cBhvr>
                                      <p:to>
                                        <p:strVal val="visible"/>
                                      </p:to>
                                    </p:set>
                                    <p:animEffect transition="in" filter="circle(in)">
                                      <p:cBhvr>
                                        <p:cTn id="37" dur="2000"/>
                                        <p:tgtEl>
                                          <p:spTgt spid="2">
                                            <p:txEl>
                                              <p:pRg st="4" end="4"/>
                                            </p:txEl>
                                          </p:spTgt>
                                        </p:tgtEl>
                                      </p:cBhvr>
                                    </p:animEffect>
                                  </p:childTnLst>
                                </p:cTn>
                              </p:par>
                              <p:par>
                                <p:cTn id="38" presetID="6" presetClass="entr" presetSubtype="16" fill="hold" nodeType="withEffect">
                                  <p:stCondLst>
                                    <p:cond delay="0"/>
                                  </p:stCondLst>
                                  <p:childTnLst>
                                    <p:set>
                                      <p:cBhvr>
                                        <p:cTn id="39" dur="1" fill="hold">
                                          <p:stCondLst>
                                            <p:cond delay="0"/>
                                          </p:stCondLst>
                                        </p:cTn>
                                        <p:tgtEl>
                                          <p:spTgt spid="2">
                                            <p:txEl>
                                              <p:pRg st="6" end="6"/>
                                            </p:txEl>
                                          </p:spTgt>
                                        </p:tgtEl>
                                        <p:attrNameLst>
                                          <p:attrName>style.visibility</p:attrName>
                                        </p:attrNameLst>
                                      </p:cBhvr>
                                      <p:to>
                                        <p:strVal val="visible"/>
                                      </p:to>
                                    </p:set>
                                    <p:animEffect transition="in" filter="circle(in)">
                                      <p:cBhvr>
                                        <p:cTn id="40" dur="2000"/>
                                        <p:tgtEl>
                                          <p:spTgt spid="2">
                                            <p:txEl>
                                              <p:pRg st="6" end="6"/>
                                            </p:txEl>
                                          </p:spTgt>
                                        </p:tgtEl>
                                      </p:cBhvr>
                                    </p:animEffect>
                                  </p:childTnLst>
                                </p:cTn>
                              </p:par>
                              <p:par>
                                <p:cTn id="41" presetID="6" presetClass="entr" presetSubtype="16" fill="hold" nodeType="withEffect">
                                  <p:stCondLst>
                                    <p:cond delay="0"/>
                                  </p:stCondLst>
                                  <p:childTnLst>
                                    <p:set>
                                      <p:cBhvr>
                                        <p:cTn id="42" dur="1" fill="hold">
                                          <p:stCondLst>
                                            <p:cond delay="0"/>
                                          </p:stCondLst>
                                        </p:cTn>
                                        <p:tgtEl>
                                          <p:spTgt spid="2">
                                            <p:txEl>
                                              <p:pRg st="8" end="8"/>
                                            </p:txEl>
                                          </p:spTgt>
                                        </p:tgtEl>
                                        <p:attrNameLst>
                                          <p:attrName>style.visibility</p:attrName>
                                        </p:attrNameLst>
                                      </p:cBhvr>
                                      <p:to>
                                        <p:strVal val="visible"/>
                                      </p:to>
                                    </p:set>
                                    <p:animEffect transition="in" filter="circle(in)">
                                      <p:cBhvr>
                                        <p:cTn id="43" dur="2000"/>
                                        <p:tgtEl>
                                          <p:spTgt spid="2">
                                            <p:txEl>
                                              <p:pRg st="8" end="8"/>
                                            </p:txEl>
                                          </p:spTgt>
                                        </p:tgtEl>
                                      </p:cBhvr>
                                    </p:animEffect>
                                  </p:childTnLst>
                                </p:cTn>
                              </p:par>
                              <p:par>
                                <p:cTn id="44" presetID="6" presetClass="entr" presetSubtype="16" fill="hold" nodeType="withEffect">
                                  <p:stCondLst>
                                    <p:cond delay="0"/>
                                  </p:stCondLst>
                                  <p:childTnLst>
                                    <p:set>
                                      <p:cBhvr>
                                        <p:cTn id="45" dur="1" fill="hold">
                                          <p:stCondLst>
                                            <p:cond delay="0"/>
                                          </p:stCondLst>
                                        </p:cTn>
                                        <p:tgtEl>
                                          <p:spTgt spid="2">
                                            <p:txEl>
                                              <p:pRg st="10" end="10"/>
                                            </p:txEl>
                                          </p:spTgt>
                                        </p:tgtEl>
                                        <p:attrNameLst>
                                          <p:attrName>style.visibility</p:attrName>
                                        </p:attrNameLst>
                                      </p:cBhvr>
                                      <p:to>
                                        <p:strVal val="visible"/>
                                      </p:to>
                                    </p:set>
                                    <p:animEffect transition="in" filter="circle(in)">
                                      <p:cBhvr>
                                        <p:cTn id="46" dur="2000"/>
                                        <p:tgtEl>
                                          <p:spTgt spid="2">
                                            <p:txEl>
                                              <p:pRg st="10" end="10"/>
                                            </p:txEl>
                                          </p:spTgt>
                                        </p:tgtEl>
                                      </p:cBhvr>
                                    </p:animEffect>
                                  </p:childTnLst>
                                </p:cTn>
                              </p:par>
                              <p:par>
                                <p:cTn id="47" presetID="6" presetClass="entr" presetSubtype="16" fill="hold" nodeType="withEffect">
                                  <p:stCondLst>
                                    <p:cond delay="0"/>
                                  </p:stCondLst>
                                  <p:childTnLst>
                                    <p:set>
                                      <p:cBhvr>
                                        <p:cTn id="48" dur="1" fill="hold">
                                          <p:stCondLst>
                                            <p:cond delay="0"/>
                                          </p:stCondLst>
                                        </p:cTn>
                                        <p:tgtEl>
                                          <p:spTgt spid="2">
                                            <p:txEl>
                                              <p:pRg st="12" end="12"/>
                                            </p:txEl>
                                          </p:spTgt>
                                        </p:tgtEl>
                                        <p:attrNameLst>
                                          <p:attrName>style.visibility</p:attrName>
                                        </p:attrNameLst>
                                      </p:cBhvr>
                                      <p:to>
                                        <p:strVal val="visible"/>
                                      </p:to>
                                    </p:set>
                                    <p:animEffect transition="in" filter="circle(in)">
                                      <p:cBhvr>
                                        <p:cTn id="49" dur="2000"/>
                                        <p:tgtEl>
                                          <p:spTgt spid="2">
                                            <p:txEl>
                                              <p:pRg st="12" end="12"/>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4" presetClass="emph" presetSubtype="0" fill="hold" nodeType="clickEffect">
                                  <p:stCondLst>
                                    <p:cond delay="0"/>
                                  </p:stCondLst>
                                  <p:childTnLst>
                                    <p:animClr clrSpc="hsl" dir="cw">
                                      <p:cBhvr override="childStyle">
                                        <p:cTn id="53" dur="500" fill="hold"/>
                                        <p:tgtEl>
                                          <p:spTgt spid="2">
                                            <p:txEl>
                                              <p:pRg st="2" end="2"/>
                                            </p:txEl>
                                          </p:spTgt>
                                        </p:tgtEl>
                                        <p:attrNameLst>
                                          <p:attrName>style.color</p:attrName>
                                        </p:attrNameLst>
                                      </p:cBhvr>
                                      <p:by>
                                        <p:hsl h="0" s="-12549" l="-25098"/>
                                      </p:by>
                                    </p:animClr>
                                    <p:animClr clrSpc="hsl" dir="cw">
                                      <p:cBhvr>
                                        <p:cTn id="54" dur="500" fill="hold"/>
                                        <p:tgtEl>
                                          <p:spTgt spid="2">
                                            <p:txEl>
                                              <p:pRg st="2" end="2"/>
                                            </p:txEl>
                                          </p:spTgt>
                                        </p:tgtEl>
                                        <p:attrNameLst>
                                          <p:attrName>fillcolor</p:attrName>
                                        </p:attrNameLst>
                                      </p:cBhvr>
                                      <p:by>
                                        <p:hsl h="0" s="-12549" l="-25098"/>
                                      </p:by>
                                    </p:animClr>
                                    <p:animClr clrSpc="hsl" dir="cw">
                                      <p:cBhvr>
                                        <p:cTn id="55" dur="500" fill="hold"/>
                                        <p:tgtEl>
                                          <p:spTgt spid="2">
                                            <p:txEl>
                                              <p:pRg st="2" end="2"/>
                                            </p:txEl>
                                          </p:spTgt>
                                        </p:tgtEl>
                                        <p:attrNameLst>
                                          <p:attrName>stroke.color</p:attrName>
                                        </p:attrNameLst>
                                      </p:cBhvr>
                                      <p:by>
                                        <p:hsl h="0" s="-12549" l="-25098"/>
                                      </p:by>
                                    </p:animClr>
                                    <p:set>
                                      <p:cBhvr>
                                        <p:cTn id="56" dur="500" fill="hold"/>
                                        <p:tgtEl>
                                          <p:spTgt spid="2">
                                            <p:txEl>
                                              <p:pRg st="2" end="2"/>
                                            </p:txEl>
                                          </p:spTgt>
                                        </p:tgtEl>
                                        <p:attrNameLst>
                                          <p:attrName>fill.type</p:attrName>
                                        </p:attrNameLst>
                                      </p:cBhvr>
                                      <p:to>
                                        <p:strVal val="solid"/>
                                      </p:to>
                                    </p:set>
                                  </p:childTnLst>
                                </p:cTn>
                              </p:par>
                              <p:par>
                                <p:cTn id="57" presetID="24" presetClass="emph" presetSubtype="0" fill="hold" nodeType="withEffect">
                                  <p:stCondLst>
                                    <p:cond delay="0"/>
                                  </p:stCondLst>
                                  <p:childTnLst>
                                    <p:animClr clrSpc="hsl" dir="cw">
                                      <p:cBhvr override="childStyle">
                                        <p:cTn id="58" dur="500" fill="hold"/>
                                        <p:tgtEl>
                                          <p:spTgt spid="2">
                                            <p:txEl>
                                              <p:pRg st="4" end="4"/>
                                            </p:txEl>
                                          </p:spTgt>
                                        </p:tgtEl>
                                        <p:attrNameLst>
                                          <p:attrName>style.color</p:attrName>
                                        </p:attrNameLst>
                                      </p:cBhvr>
                                      <p:by>
                                        <p:hsl h="0" s="-12549" l="-25098"/>
                                      </p:by>
                                    </p:animClr>
                                    <p:animClr clrSpc="hsl" dir="cw">
                                      <p:cBhvr>
                                        <p:cTn id="59" dur="500" fill="hold"/>
                                        <p:tgtEl>
                                          <p:spTgt spid="2">
                                            <p:txEl>
                                              <p:pRg st="4" end="4"/>
                                            </p:txEl>
                                          </p:spTgt>
                                        </p:tgtEl>
                                        <p:attrNameLst>
                                          <p:attrName>fillcolor</p:attrName>
                                        </p:attrNameLst>
                                      </p:cBhvr>
                                      <p:by>
                                        <p:hsl h="0" s="-12549" l="-25098"/>
                                      </p:by>
                                    </p:animClr>
                                    <p:animClr clrSpc="hsl" dir="cw">
                                      <p:cBhvr>
                                        <p:cTn id="60" dur="500" fill="hold"/>
                                        <p:tgtEl>
                                          <p:spTgt spid="2">
                                            <p:txEl>
                                              <p:pRg st="4" end="4"/>
                                            </p:txEl>
                                          </p:spTgt>
                                        </p:tgtEl>
                                        <p:attrNameLst>
                                          <p:attrName>stroke.color</p:attrName>
                                        </p:attrNameLst>
                                      </p:cBhvr>
                                      <p:by>
                                        <p:hsl h="0" s="-12549" l="-25098"/>
                                      </p:by>
                                    </p:animClr>
                                    <p:set>
                                      <p:cBhvr>
                                        <p:cTn id="61" dur="500" fill="hold"/>
                                        <p:tgtEl>
                                          <p:spTgt spid="2">
                                            <p:txEl>
                                              <p:pRg st="4" end="4"/>
                                            </p:txEl>
                                          </p:spTgt>
                                        </p:tgtEl>
                                        <p:attrNameLst>
                                          <p:attrName>fill.type</p:attrName>
                                        </p:attrNameLst>
                                      </p:cBhvr>
                                      <p:to>
                                        <p:strVal val="solid"/>
                                      </p:to>
                                    </p:set>
                                  </p:childTnLst>
                                </p:cTn>
                              </p:par>
                              <p:par>
                                <p:cTn id="62" presetID="24" presetClass="emph" presetSubtype="0" fill="hold" nodeType="withEffect">
                                  <p:stCondLst>
                                    <p:cond delay="0"/>
                                  </p:stCondLst>
                                  <p:childTnLst>
                                    <p:animClr clrSpc="hsl" dir="cw">
                                      <p:cBhvr override="childStyle">
                                        <p:cTn id="63" dur="500" fill="hold"/>
                                        <p:tgtEl>
                                          <p:spTgt spid="2">
                                            <p:txEl>
                                              <p:pRg st="6" end="6"/>
                                            </p:txEl>
                                          </p:spTgt>
                                        </p:tgtEl>
                                        <p:attrNameLst>
                                          <p:attrName>style.color</p:attrName>
                                        </p:attrNameLst>
                                      </p:cBhvr>
                                      <p:by>
                                        <p:hsl h="0" s="-12549" l="-25098"/>
                                      </p:by>
                                    </p:animClr>
                                    <p:animClr clrSpc="hsl" dir="cw">
                                      <p:cBhvr>
                                        <p:cTn id="64" dur="500" fill="hold"/>
                                        <p:tgtEl>
                                          <p:spTgt spid="2">
                                            <p:txEl>
                                              <p:pRg st="6" end="6"/>
                                            </p:txEl>
                                          </p:spTgt>
                                        </p:tgtEl>
                                        <p:attrNameLst>
                                          <p:attrName>fillcolor</p:attrName>
                                        </p:attrNameLst>
                                      </p:cBhvr>
                                      <p:by>
                                        <p:hsl h="0" s="-12549" l="-25098"/>
                                      </p:by>
                                    </p:animClr>
                                    <p:animClr clrSpc="hsl" dir="cw">
                                      <p:cBhvr>
                                        <p:cTn id="65" dur="500" fill="hold"/>
                                        <p:tgtEl>
                                          <p:spTgt spid="2">
                                            <p:txEl>
                                              <p:pRg st="6" end="6"/>
                                            </p:txEl>
                                          </p:spTgt>
                                        </p:tgtEl>
                                        <p:attrNameLst>
                                          <p:attrName>stroke.color</p:attrName>
                                        </p:attrNameLst>
                                      </p:cBhvr>
                                      <p:by>
                                        <p:hsl h="0" s="-12549" l="-25098"/>
                                      </p:by>
                                    </p:animClr>
                                    <p:set>
                                      <p:cBhvr>
                                        <p:cTn id="66" dur="500" fill="hold"/>
                                        <p:tgtEl>
                                          <p:spTgt spid="2">
                                            <p:txEl>
                                              <p:pRg st="6" end="6"/>
                                            </p:txEl>
                                          </p:spTgt>
                                        </p:tgtEl>
                                        <p:attrNameLst>
                                          <p:attrName>fill.type</p:attrName>
                                        </p:attrNameLst>
                                      </p:cBhvr>
                                      <p:to>
                                        <p:strVal val="solid"/>
                                      </p:to>
                                    </p:set>
                                  </p:childTnLst>
                                </p:cTn>
                              </p:par>
                              <p:par>
                                <p:cTn id="67" presetID="24" presetClass="emph" presetSubtype="0" fill="hold" nodeType="withEffect">
                                  <p:stCondLst>
                                    <p:cond delay="0"/>
                                  </p:stCondLst>
                                  <p:childTnLst>
                                    <p:animClr clrSpc="hsl" dir="cw">
                                      <p:cBhvr override="childStyle">
                                        <p:cTn id="68" dur="500" fill="hold"/>
                                        <p:tgtEl>
                                          <p:spTgt spid="2">
                                            <p:txEl>
                                              <p:pRg st="8" end="8"/>
                                            </p:txEl>
                                          </p:spTgt>
                                        </p:tgtEl>
                                        <p:attrNameLst>
                                          <p:attrName>style.color</p:attrName>
                                        </p:attrNameLst>
                                      </p:cBhvr>
                                      <p:by>
                                        <p:hsl h="0" s="-12549" l="-25098"/>
                                      </p:by>
                                    </p:animClr>
                                    <p:animClr clrSpc="hsl" dir="cw">
                                      <p:cBhvr>
                                        <p:cTn id="69" dur="500" fill="hold"/>
                                        <p:tgtEl>
                                          <p:spTgt spid="2">
                                            <p:txEl>
                                              <p:pRg st="8" end="8"/>
                                            </p:txEl>
                                          </p:spTgt>
                                        </p:tgtEl>
                                        <p:attrNameLst>
                                          <p:attrName>fillcolor</p:attrName>
                                        </p:attrNameLst>
                                      </p:cBhvr>
                                      <p:by>
                                        <p:hsl h="0" s="-12549" l="-25098"/>
                                      </p:by>
                                    </p:animClr>
                                    <p:animClr clrSpc="hsl" dir="cw">
                                      <p:cBhvr>
                                        <p:cTn id="70" dur="500" fill="hold"/>
                                        <p:tgtEl>
                                          <p:spTgt spid="2">
                                            <p:txEl>
                                              <p:pRg st="8" end="8"/>
                                            </p:txEl>
                                          </p:spTgt>
                                        </p:tgtEl>
                                        <p:attrNameLst>
                                          <p:attrName>stroke.color</p:attrName>
                                        </p:attrNameLst>
                                      </p:cBhvr>
                                      <p:by>
                                        <p:hsl h="0" s="-12549" l="-25098"/>
                                      </p:by>
                                    </p:animClr>
                                    <p:set>
                                      <p:cBhvr>
                                        <p:cTn id="71" dur="500" fill="hold"/>
                                        <p:tgtEl>
                                          <p:spTgt spid="2">
                                            <p:txEl>
                                              <p:pRg st="8" end="8"/>
                                            </p:txEl>
                                          </p:spTgt>
                                        </p:tgtEl>
                                        <p:attrNameLst>
                                          <p:attrName>fill.type</p:attrName>
                                        </p:attrNameLst>
                                      </p:cBhvr>
                                      <p:to>
                                        <p:strVal val="solid"/>
                                      </p:to>
                                    </p:set>
                                  </p:childTnLst>
                                </p:cTn>
                              </p:par>
                              <p:par>
                                <p:cTn id="72" presetID="24" presetClass="emph" presetSubtype="0" fill="hold" nodeType="withEffect">
                                  <p:stCondLst>
                                    <p:cond delay="0"/>
                                  </p:stCondLst>
                                  <p:childTnLst>
                                    <p:animClr clrSpc="hsl" dir="cw">
                                      <p:cBhvr override="childStyle">
                                        <p:cTn id="73" dur="500" fill="hold"/>
                                        <p:tgtEl>
                                          <p:spTgt spid="2">
                                            <p:txEl>
                                              <p:pRg st="10" end="10"/>
                                            </p:txEl>
                                          </p:spTgt>
                                        </p:tgtEl>
                                        <p:attrNameLst>
                                          <p:attrName>style.color</p:attrName>
                                        </p:attrNameLst>
                                      </p:cBhvr>
                                      <p:by>
                                        <p:hsl h="0" s="-12549" l="-25098"/>
                                      </p:by>
                                    </p:animClr>
                                    <p:animClr clrSpc="hsl" dir="cw">
                                      <p:cBhvr>
                                        <p:cTn id="74" dur="500" fill="hold"/>
                                        <p:tgtEl>
                                          <p:spTgt spid="2">
                                            <p:txEl>
                                              <p:pRg st="10" end="10"/>
                                            </p:txEl>
                                          </p:spTgt>
                                        </p:tgtEl>
                                        <p:attrNameLst>
                                          <p:attrName>fillcolor</p:attrName>
                                        </p:attrNameLst>
                                      </p:cBhvr>
                                      <p:by>
                                        <p:hsl h="0" s="-12549" l="-25098"/>
                                      </p:by>
                                    </p:animClr>
                                    <p:animClr clrSpc="hsl" dir="cw">
                                      <p:cBhvr>
                                        <p:cTn id="75" dur="500" fill="hold"/>
                                        <p:tgtEl>
                                          <p:spTgt spid="2">
                                            <p:txEl>
                                              <p:pRg st="10" end="10"/>
                                            </p:txEl>
                                          </p:spTgt>
                                        </p:tgtEl>
                                        <p:attrNameLst>
                                          <p:attrName>stroke.color</p:attrName>
                                        </p:attrNameLst>
                                      </p:cBhvr>
                                      <p:by>
                                        <p:hsl h="0" s="-12549" l="-25098"/>
                                      </p:by>
                                    </p:animClr>
                                    <p:set>
                                      <p:cBhvr>
                                        <p:cTn id="76" dur="500" fill="hold"/>
                                        <p:tgtEl>
                                          <p:spTgt spid="2">
                                            <p:txEl>
                                              <p:pRg st="10" end="1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2482" y="1896342"/>
            <a:ext cx="4229100" cy="2473037"/>
          </a:xfrm>
          <a:prstGeom prst="rect">
            <a:avLst/>
          </a:prstGeom>
        </p:spPr>
      </p:pic>
      <p:sp>
        <p:nvSpPr>
          <p:cNvPr id="3" name="TextBox 2"/>
          <p:cNvSpPr txBox="1"/>
          <p:nvPr/>
        </p:nvSpPr>
        <p:spPr>
          <a:xfrm>
            <a:off x="1310082" y="4369378"/>
            <a:ext cx="5852718" cy="494366"/>
          </a:xfrm>
          <a:prstGeom prst="rect">
            <a:avLst/>
          </a:prstGeom>
          <a:solidFill>
            <a:schemeClr val="tx2">
              <a:lumMod val="40000"/>
              <a:lumOff val="60000"/>
            </a:schemeClr>
          </a:solidFill>
          <a:ln>
            <a:solidFill>
              <a:srgbClr val="FF0000"/>
            </a:solidFill>
          </a:ln>
          <a:effectLst>
            <a:innerShdw blurRad="63500" dist="50800" dir="8100000">
              <a:prstClr val="black">
                <a:alpha val="50000"/>
              </a:prstClr>
            </a:innerShdw>
          </a:effectLst>
        </p:spPr>
        <p:txBody>
          <a:bodyPr wrap="square" rtlCol="0">
            <a:spAutoFit/>
          </a:bodyPr>
          <a:lstStyle/>
          <a:p>
            <a:pPr>
              <a:lnSpc>
                <a:spcPts val="2850"/>
              </a:lnSpc>
              <a:spcBef>
                <a:spcPts val="3900"/>
              </a:spcBef>
              <a:spcAft>
                <a:spcPts val="2100"/>
              </a:spcAft>
            </a:pPr>
            <a:r>
              <a:rPr lang="bn-IN" sz="3200" b="1" dirty="0">
                <a:solidFill>
                  <a:srgbClr val="FF0000"/>
                </a:solidFill>
                <a:latin typeface="Calibri" panose="020F0502020204030204" pitchFamily="34" charset="0"/>
                <a:ea typeface="Times New Roman" panose="02020603050405020304" pitchFamily="18" charset="0"/>
                <a:cs typeface="NikoshBAN" panose="02000000000000000000" pitchFamily="2" charset="0"/>
              </a:rPr>
              <a:t>সন্ত্রাস ও সন্ত্রাসী বলতে কি বুঝায়</a:t>
            </a:r>
            <a:r>
              <a:rPr lang="en-US" sz="3200" b="1" dirty="0">
                <a:solidFill>
                  <a:srgbClr val="FF0000"/>
                </a:solidFill>
                <a:latin typeface="NikoshBAN" panose="02000000000000000000" pitchFamily="2" charset="0"/>
                <a:ea typeface="Times New Roman" panose="02020603050405020304" pitchFamily="18" charset="0"/>
                <a:cs typeface="Arial" panose="020B0604020202020204" pitchFamily="34" charset="0"/>
              </a:rPr>
              <a:t>? </a:t>
            </a:r>
            <a:endParaRPr lang="en-US" sz="3200" b="1" dirty="0">
              <a:solidFill>
                <a:srgbClr val="FF0000"/>
              </a:solidFill>
              <a:latin typeface="Calibri" panose="020F0502020204030204" pitchFamily="34" charset="0"/>
              <a:ea typeface="Calibri" panose="020F0502020204030204" pitchFamily="34" charset="0"/>
              <a:cs typeface="Arial" panose="020B0604020202020204" pitchFamily="34" charset="0"/>
            </a:endParaRPr>
          </a:p>
        </p:txBody>
      </p:sp>
      <p:sp>
        <p:nvSpPr>
          <p:cNvPr id="4" name="Rectangle 3"/>
          <p:cNvSpPr/>
          <p:nvPr/>
        </p:nvSpPr>
        <p:spPr>
          <a:xfrm>
            <a:off x="3208676" y="1319261"/>
            <a:ext cx="1650195" cy="600164"/>
          </a:xfrm>
          <a:prstGeom prst="rect">
            <a:avLst/>
          </a:prstGeom>
        </p:spPr>
        <p:txBody>
          <a:bodyPr wrap="none">
            <a:spAutoFit/>
          </a:bodyPr>
          <a:lstStyle/>
          <a:p>
            <a:r>
              <a:rPr lang="bn-BD" sz="3300" b="1" spc="38" dirty="0">
                <a:ln w="0"/>
                <a:solidFill>
                  <a:srgbClr val="00B0F0"/>
                </a:solidFill>
                <a:effectLst>
                  <a:innerShdw blurRad="63500" dist="50800" dir="13500000">
                    <a:srgbClr val="000000">
                      <a:alpha val="50000"/>
                    </a:srgbClr>
                  </a:innerShdw>
                </a:effectLst>
                <a:latin typeface="NikoshBAN" pitchFamily="2" charset="0"/>
                <a:cs typeface="NikoshBAN" pitchFamily="2" charset="0"/>
              </a:rPr>
              <a:t>একক কাজ</a:t>
            </a:r>
            <a:endParaRPr lang="en-US" sz="3300" b="1" spc="38" dirty="0">
              <a:ln w="0"/>
              <a:solidFill>
                <a:srgbClr val="00B0F0"/>
              </a:solidFill>
              <a:effectLst>
                <a:innerShdw blurRad="63500" dist="50800" dir="13500000">
                  <a:srgbClr val="000000">
                    <a:alpha val="50000"/>
                  </a:srgbClr>
                </a:innerShdw>
              </a:effectLst>
              <a:latin typeface="NikoshBAN" pitchFamily="2" charset="0"/>
              <a:cs typeface="NikoshBAN" pitchFamily="2"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702374" y="3079119"/>
            <a:ext cx="4696694" cy="114657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6469980" y="2821687"/>
            <a:ext cx="4181831" cy="1146572"/>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451" y="5016769"/>
            <a:ext cx="7955912" cy="1064256"/>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273166" y="769077"/>
            <a:ext cx="9001529" cy="1064256"/>
          </a:xfrm>
          <a:prstGeom prst="rect">
            <a:avLst/>
          </a:prstGeom>
        </p:spPr>
      </p:pic>
    </p:spTree>
    <p:extLst>
      <p:ext uri="{BB962C8B-B14F-4D97-AF65-F5344CB8AC3E}">
        <p14:creationId xmlns:p14="http://schemas.microsoft.com/office/powerpoint/2010/main" val="14918420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80">
                                          <p:stCondLst>
                                            <p:cond delay="0"/>
                                          </p:stCondLst>
                                        </p:cTn>
                                        <p:tgtEl>
                                          <p:spTgt spid="3"/>
                                        </p:tgtEl>
                                      </p:cBhvr>
                                    </p:animEffect>
                                    <p:anim calcmode="lin" valueType="num">
                                      <p:cBhvr>
                                        <p:cTn id="19"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4" dur="26">
                                          <p:stCondLst>
                                            <p:cond delay="650"/>
                                          </p:stCondLst>
                                        </p:cTn>
                                        <p:tgtEl>
                                          <p:spTgt spid="3"/>
                                        </p:tgtEl>
                                      </p:cBhvr>
                                      <p:to x="100000" y="60000"/>
                                    </p:animScale>
                                    <p:animScale>
                                      <p:cBhvr>
                                        <p:cTn id="25" dur="166" decel="50000">
                                          <p:stCondLst>
                                            <p:cond delay="676"/>
                                          </p:stCondLst>
                                        </p:cTn>
                                        <p:tgtEl>
                                          <p:spTgt spid="3"/>
                                        </p:tgtEl>
                                      </p:cBhvr>
                                      <p:to x="100000" y="100000"/>
                                    </p:animScale>
                                    <p:animScale>
                                      <p:cBhvr>
                                        <p:cTn id="26" dur="26">
                                          <p:stCondLst>
                                            <p:cond delay="1312"/>
                                          </p:stCondLst>
                                        </p:cTn>
                                        <p:tgtEl>
                                          <p:spTgt spid="3"/>
                                        </p:tgtEl>
                                      </p:cBhvr>
                                      <p:to x="100000" y="80000"/>
                                    </p:animScale>
                                    <p:animScale>
                                      <p:cBhvr>
                                        <p:cTn id="27" dur="166" decel="50000">
                                          <p:stCondLst>
                                            <p:cond delay="1338"/>
                                          </p:stCondLst>
                                        </p:cTn>
                                        <p:tgtEl>
                                          <p:spTgt spid="3"/>
                                        </p:tgtEl>
                                      </p:cBhvr>
                                      <p:to x="100000" y="100000"/>
                                    </p:animScale>
                                    <p:animScale>
                                      <p:cBhvr>
                                        <p:cTn id="28" dur="26">
                                          <p:stCondLst>
                                            <p:cond delay="1642"/>
                                          </p:stCondLst>
                                        </p:cTn>
                                        <p:tgtEl>
                                          <p:spTgt spid="3"/>
                                        </p:tgtEl>
                                      </p:cBhvr>
                                      <p:to x="100000" y="90000"/>
                                    </p:animScale>
                                    <p:animScale>
                                      <p:cBhvr>
                                        <p:cTn id="29" dur="166" decel="50000">
                                          <p:stCondLst>
                                            <p:cond delay="1668"/>
                                          </p:stCondLst>
                                        </p:cTn>
                                        <p:tgtEl>
                                          <p:spTgt spid="3"/>
                                        </p:tgtEl>
                                      </p:cBhvr>
                                      <p:to x="100000" y="100000"/>
                                    </p:animScale>
                                    <p:animScale>
                                      <p:cBhvr>
                                        <p:cTn id="30" dur="26">
                                          <p:stCondLst>
                                            <p:cond delay="1808"/>
                                          </p:stCondLst>
                                        </p:cTn>
                                        <p:tgtEl>
                                          <p:spTgt spid="3"/>
                                        </p:tgtEl>
                                      </p:cBhvr>
                                      <p:to x="100000" y="95000"/>
                                    </p:animScale>
                                    <p:animScale>
                                      <p:cBhvr>
                                        <p:cTn id="31"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3206600"/>
            <a:ext cx="5638800" cy="625171"/>
          </a:xfrm>
          <a:prstGeom prst="rect">
            <a:avLst/>
          </a:prstGeom>
        </p:spPr>
        <p:txBody>
          <a:bodyPr wrap="square">
            <a:spAutoFit/>
          </a:bodyPr>
          <a:lstStyle/>
          <a:p>
            <a:pPr>
              <a:lnSpc>
                <a:spcPts val="2850"/>
              </a:lnSpc>
              <a:spcBef>
                <a:spcPts val="3900"/>
              </a:spcBef>
              <a:spcAft>
                <a:spcPts val="2100"/>
              </a:spcAft>
            </a:pPr>
            <a:r>
              <a:rPr lang="bn-IN" sz="6600" b="1" dirty="0">
                <a:solidFill>
                  <a:srgbClr val="1D2129"/>
                </a:solidFill>
                <a:latin typeface="Calibri" panose="020F0502020204030204" pitchFamily="34" charset="0"/>
                <a:ea typeface="Times New Roman" panose="02020603050405020304" pitchFamily="18" charset="0"/>
                <a:cs typeface="NikoshBAN" panose="02000000000000000000" pitchFamily="2" charset="0"/>
              </a:rPr>
              <a:t>সন্ত্রাসবাদের কারণঃ </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TextBox 2"/>
          <p:cNvSpPr txBox="1"/>
          <p:nvPr/>
        </p:nvSpPr>
        <p:spPr>
          <a:xfrm>
            <a:off x="1371600" y="3810000"/>
            <a:ext cx="6858000" cy="3046988"/>
          </a:xfrm>
          <a:prstGeom prst="rect">
            <a:avLst/>
          </a:prstGeom>
          <a:noFill/>
        </p:spPr>
        <p:txBody>
          <a:bodyPr wrap="square" rtlCol="0">
            <a:spAutoFit/>
          </a:bodyPr>
          <a:lstStyle/>
          <a:p>
            <a:pPr marL="514350" indent="-514350">
              <a:buFont typeface="+mj-lt"/>
              <a:buAutoNum type="arabicPeriod"/>
            </a:pPr>
            <a:r>
              <a:rPr lang="bn-IN" sz="4800" b="1" dirty="0">
                <a:latin typeface="NikoshBAN" panose="02000000000000000000" pitchFamily="2" charset="0"/>
                <a:cs typeface="NikoshBAN" panose="02000000000000000000" pitchFamily="2" charset="0"/>
              </a:rPr>
              <a:t>অবিচার বেড়ে যাওয়া </a:t>
            </a:r>
            <a:endParaRPr lang="bn-IN" sz="4800" b="1" dirty="0" smtClean="0">
              <a:latin typeface="NikoshBAN" panose="02000000000000000000" pitchFamily="2" charset="0"/>
              <a:cs typeface="NikoshBAN" panose="02000000000000000000" pitchFamily="2" charset="0"/>
            </a:endParaRPr>
          </a:p>
          <a:p>
            <a:pPr marL="514350" indent="-514350">
              <a:buFont typeface="+mj-lt"/>
              <a:buAutoNum type="arabicPeriod"/>
            </a:pPr>
            <a:r>
              <a:rPr lang="bn-IN" sz="4800" b="1" dirty="0" smtClean="0">
                <a:latin typeface="NikoshBAN" panose="02000000000000000000" pitchFamily="2" charset="0"/>
                <a:cs typeface="NikoshBAN" panose="02000000000000000000" pitchFamily="2" charset="0"/>
              </a:rPr>
              <a:t>সুবিচারের অভাবঃ</a:t>
            </a:r>
          </a:p>
          <a:p>
            <a:pPr marL="514350" indent="-514350">
              <a:buFont typeface="+mj-lt"/>
              <a:buAutoNum type="arabicPeriod"/>
            </a:pPr>
            <a:r>
              <a:rPr lang="bn-IN" sz="4800" b="1" dirty="0" smtClean="0">
                <a:latin typeface="NikoshBAN" panose="02000000000000000000" pitchFamily="2" charset="0"/>
                <a:cs typeface="NikoshBAN" panose="02000000000000000000" pitchFamily="2" charset="0"/>
              </a:rPr>
              <a:t>লোভঃ</a:t>
            </a:r>
          </a:p>
          <a:p>
            <a:pPr marL="514350" indent="-514350">
              <a:buFont typeface="+mj-lt"/>
              <a:buAutoNum type="arabicPeriod"/>
            </a:pPr>
            <a:r>
              <a:rPr lang="bn-IN" sz="4800" b="1" dirty="0" smtClean="0">
                <a:latin typeface="NikoshBAN" panose="02000000000000000000" pitchFamily="2" charset="0"/>
                <a:cs typeface="NikoshBAN" panose="02000000000000000000" pitchFamily="2" charset="0"/>
              </a:rPr>
              <a:t>সুশাষণের </a:t>
            </a:r>
            <a:r>
              <a:rPr lang="bn-IN" sz="4800" b="1" dirty="0">
                <a:latin typeface="NikoshBAN" panose="02000000000000000000" pitchFamily="2" charset="0"/>
                <a:cs typeface="NikoshBAN" panose="02000000000000000000" pitchFamily="2" charset="0"/>
              </a:rPr>
              <a:t>অভাবঃ </a:t>
            </a:r>
            <a:r>
              <a:rPr lang="bn-IN" sz="4800" b="1" dirty="0" smtClean="0">
                <a:latin typeface="NikoshBAN" panose="02000000000000000000" pitchFamily="2" charset="0"/>
                <a:cs typeface="NikoshBAN" panose="02000000000000000000" pitchFamily="2" charset="0"/>
              </a:rPr>
              <a:t> </a:t>
            </a:r>
            <a:endParaRPr lang="en-US" sz="3200"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8800" y="1"/>
            <a:ext cx="3505200" cy="298737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0"/>
            <a:ext cx="5257800" cy="2987371"/>
          </a:xfrm>
          <a:prstGeom prst="rect">
            <a:avLst/>
          </a:prstGeom>
        </p:spPr>
      </p:pic>
    </p:spTree>
    <p:extLst>
      <p:ext uri="{BB962C8B-B14F-4D97-AF65-F5344CB8AC3E}">
        <p14:creationId xmlns:p14="http://schemas.microsoft.com/office/powerpoint/2010/main" val="3494029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iterate type="lt">
                                    <p:tmPct val="0"/>
                                  </p:iterate>
                                  <p:childTnLst>
                                    <p:set>
                                      <p:cBhvr>
                                        <p:cTn id="18" dur="1" fill="hold">
                                          <p:stCondLst>
                                            <p:cond delay="0"/>
                                          </p:stCondLst>
                                        </p:cTn>
                                        <p:tgtEl>
                                          <p:spTgt spid="2">
                                            <p:txEl>
                                              <p:pRg st="0" end="0"/>
                                            </p:txEl>
                                          </p:spTgt>
                                        </p:tgtEl>
                                        <p:attrNameLst>
                                          <p:attrName>style.visibility</p:attrName>
                                        </p:attrNameLst>
                                      </p:cBhvr>
                                      <p:to>
                                        <p:strVal val="visible"/>
                                      </p:to>
                                    </p:set>
                                    <p:animEffect transition="in" filter="barn(inVertical)">
                                      <p:cBhvr>
                                        <p:cTn id="19" dur="500"/>
                                        <p:tgtEl>
                                          <p:spTgt spid="2">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4" presetClass="emph" presetSubtype="0" fill="hold" nodeType="clickEffect">
                                  <p:stCondLst>
                                    <p:cond delay="0"/>
                                  </p:stCondLst>
                                  <p:iterate type="lt">
                                    <p:tmPct val="10000"/>
                                  </p:iterate>
                                  <p:childTnLst>
                                    <p:animMotion origin="layout" path="M 0.0 0.0 L 0.0 -0.07213" pathEditMode="relative" ptsTypes="">
                                      <p:cBhvr>
                                        <p:cTn id="23" dur="250" accel="50000" decel="50000" autoRev="1" fill="hold">
                                          <p:stCondLst>
                                            <p:cond delay="0"/>
                                          </p:stCondLst>
                                        </p:cTn>
                                        <p:tgtEl>
                                          <p:spTgt spid="2">
                                            <p:txEl>
                                              <p:pRg st="0" end="0"/>
                                            </p:txEl>
                                          </p:spTgt>
                                        </p:tgtEl>
                                        <p:attrNameLst>
                                          <p:attrName>ppt_x</p:attrName>
                                          <p:attrName>ppt_y</p:attrName>
                                        </p:attrNameLst>
                                      </p:cBhvr>
                                    </p:animMotion>
                                    <p:animRot by="1500000">
                                      <p:cBhvr>
                                        <p:cTn id="24" dur="125" fill="hold">
                                          <p:stCondLst>
                                            <p:cond delay="0"/>
                                          </p:stCondLst>
                                        </p:cTn>
                                        <p:tgtEl>
                                          <p:spTgt spid="2">
                                            <p:txEl>
                                              <p:pRg st="0" end="0"/>
                                            </p:txEl>
                                          </p:spTgt>
                                        </p:tgtEl>
                                        <p:attrNameLst>
                                          <p:attrName>r</p:attrName>
                                        </p:attrNameLst>
                                      </p:cBhvr>
                                    </p:animRot>
                                    <p:animRot by="-1500000">
                                      <p:cBhvr>
                                        <p:cTn id="25" dur="125" fill="hold">
                                          <p:stCondLst>
                                            <p:cond delay="125"/>
                                          </p:stCondLst>
                                        </p:cTn>
                                        <p:tgtEl>
                                          <p:spTgt spid="2">
                                            <p:txEl>
                                              <p:pRg st="0" end="0"/>
                                            </p:txEl>
                                          </p:spTgt>
                                        </p:tgtEl>
                                        <p:attrNameLst>
                                          <p:attrName>r</p:attrName>
                                        </p:attrNameLst>
                                      </p:cBhvr>
                                    </p:animRot>
                                    <p:animRot by="-1500000">
                                      <p:cBhvr>
                                        <p:cTn id="26" dur="125" fill="hold">
                                          <p:stCondLst>
                                            <p:cond delay="250"/>
                                          </p:stCondLst>
                                        </p:cTn>
                                        <p:tgtEl>
                                          <p:spTgt spid="2">
                                            <p:txEl>
                                              <p:pRg st="0" end="0"/>
                                            </p:txEl>
                                          </p:spTgt>
                                        </p:tgtEl>
                                        <p:attrNameLst>
                                          <p:attrName>r</p:attrName>
                                        </p:attrNameLst>
                                      </p:cBhvr>
                                    </p:animRot>
                                    <p:animRot by="1500000">
                                      <p:cBhvr>
                                        <p:cTn id="27" dur="125" fill="hold">
                                          <p:stCondLst>
                                            <p:cond delay="375"/>
                                          </p:stCondLst>
                                        </p:cTn>
                                        <p:tgtEl>
                                          <p:spTgt spid="2">
                                            <p:txEl>
                                              <p:pRg st="0" end="0"/>
                                            </p:txEl>
                                          </p:spTgt>
                                        </p:tgtEl>
                                        <p:attrNameLst>
                                          <p:attrName>r</p:attrName>
                                        </p:attrNameLst>
                                      </p:cBhvr>
                                    </p:animRot>
                                  </p:childTnLst>
                                </p:cTn>
                              </p:par>
                            </p:childTnLst>
                          </p:cTn>
                        </p:par>
                      </p:childTnLst>
                    </p:cTn>
                  </p:par>
                  <p:par>
                    <p:cTn id="28" fill="hold">
                      <p:stCondLst>
                        <p:cond delay="indefinite"/>
                      </p:stCondLst>
                      <p:childTnLst>
                        <p:par>
                          <p:cTn id="29" fill="hold">
                            <p:stCondLst>
                              <p:cond delay="0"/>
                            </p:stCondLst>
                            <p:childTnLst>
                              <p:par>
                                <p:cTn id="30" presetID="45" presetClass="entr" presetSubtype="0" fill="hold" nodeType="clickEffect">
                                  <p:stCondLst>
                                    <p:cond delay="0"/>
                                  </p:stCondLst>
                                  <p:childTnLst>
                                    <p:set>
                                      <p:cBhvr>
                                        <p:cTn id="31" dur="1" fill="hold">
                                          <p:stCondLst>
                                            <p:cond delay="0"/>
                                          </p:stCondLst>
                                        </p:cTn>
                                        <p:tgtEl>
                                          <p:spTgt spid="3">
                                            <p:txEl>
                                              <p:pRg st="0" end="0"/>
                                            </p:txEl>
                                          </p:spTgt>
                                        </p:tgtEl>
                                        <p:attrNameLst>
                                          <p:attrName>style.visibility</p:attrName>
                                        </p:attrNameLst>
                                      </p:cBhvr>
                                      <p:to>
                                        <p:strVal val="visible"/>
                                      </p:to>
                                    </p:set>
                                    <p:animEffect transition="in" filter="fade">
                                      <p:cBhvr>
                                        <p:cTn id="32" dur="2000"/>
                                        <p:tgtEl>
                                          <p:spTgt spid="3">
                                            <p:txEl>
                                              <p:pRg st="0" end="0"/>
                                            </p:txEl>
                                          </p:spTgt>
                                        </p:tgtEl>
                                      </p:cBhvr>
                                    </p:animEffect>
                                    <p:anim calcmode="lin" valueType="num">
                                      <p:cBhvr>
                                        <p:cTn id="33"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34"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3">
                                            <p:txEl>
                                              <p:pRg st="1" end="1"/>
                                            </p:txEl>
                                          </p:spTgt>
                                        </p:tgtEl>
                                        <p:attrNameLst>
                                          <p:attrName>style.visibility</p:attrName>
                                        </p:attrNameLst>
                                      </p:cBhvr>
                                      <p:to>
                                        <p:strVal val="visible"/>
                                      </p:to>
                                    </p:set>
                                    <p:animEffect transition="in" filter="circle(in)">
                                      <p:cBhvr>
                                        <p:cTn id="39" dur="2000"/>
                                        <p:tgtEl>
                                          <p:spTgt spid="3">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nodeType="clickEffect">
                                  <p:stCondLst>
                                    <p:cond delay="0"/>
                                  </p:stCondLst>
                                  <p:childTnLst>
                                    <p:set>
                                      <p:cBhvr>
                                        <p:cTn id="43" dur="1" fill="hold">
                                          <p:stCondLst>
                                            <p:cond delay="0"/>
                                          </p:stCondLst>
                                        </p:cTn>
                                        <p:tgtEl>
                                          <p:spTgt spid="3">
                                            <p:txEl>
                                              <p:pRg st="2" end="2"/>
                                            </p:txEl>
                                          </p:spTgt>
                                        </p:tgtEl>
                                        <p:attrNameLst>
                                          <p:attrName>style.visibility</p:attrName>
                                        </p:attrNameLst>
                                      </p:cBhvr>
                                      <p:to>
                                        <p:strVal val="visible"/>
                                      </p:to>
                                    </p:set>
                                    <p:anim calcmode="lin" valueType="num">
                                      <p:cBhvr>
                                        <p:cTn id="44"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45"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46"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47" dur="1000"/>
                                        <p:tgtEl>
                                          <p:spTgt spid="3">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nodeType="clickEffect">
                                  <p:stCondLst>
                                    <p:cond delay="0"/>
                                  </p:stCondLst>
                                  <p:childTnLst>
                                    <p:set>
                                      <p:cBhvr>
                                        <p:cTn id="51" dur="1" fill="hold">
                                          <p:stCondLst>
                                            <p:cond delay="0"/>
                                          </p:stCondLst>
                                        </p:cTn>
                                        <p:tgtEl>
                                          <p:spTgt spid="3">
                                            <p:txEl>
                                              <p:pRg st="3" end="3"/>
                                            </p:txEl>
                                          </p:spTgt>
                                        </p:tgtEl>
                                        <p:attrNameLst>
                                          <p:attrName>style.visibility</p:attrName>
                                        </p:attrNameLst>
                                      </p:cBhvr>
                                      <p:to>
                                        <p:strVal val="visible"/>
                                      </p:to>
                                    </p:set>
                                    <p:animEffect transition="in" filter="wheel(1)">
                                      <p:cBhvr>
                                        <p:cTn id="5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423" y="152400"/>
            <a:ext cx="7228510" cy="525144"/>
          </a:xfrm>
          <a:prstGeom prst="rect">
            <a:avLst/>
          </a:prstGeom>
        </p:spPr>
        <p:txBody>
          <a:bodyPr wrap="square">
            <a:spAutoFit/>
          </a:bodyPr>
          <a:lstStyle/>
          <a:p>
            <a:pPr>
              <a:lnSpc>
                <a:spcPts val="2850"/>
              </a:lnSpc>
              <a:spcBef>
                <a:spcPts val="3900"/>
              </a:spcBef>
              <a:spcAft>
                <a:spcPts val="2100"/>
              </a:spcAft>
            </a:pPr>
            <a:r>
              <a:rPr lang="bn-IN" sz="4000" dirty="0" smtClean="0">
                <a:ln w="0"/>
                <a:solidFill>
                  <a:schemeClr val="accent1"/>
                </a:solidFill>
                <a:effectLst>
                  <a:glow rad="139700">
                    <a:schemeClr val="accent2">
                      <a:satMod val="175000"/>
                      <a:alpha val="40000"/>
                    </a:schemeClr>
                  </a:glow>
                  <a:outerShdw blurRad="38100" dist="25400" dir="5400000" algn="ctr" rotWithShape="0">
                    <a:srgbClr val="6E747A">
                      <a:alpha val="43000"/>
                    </a:srgbClr>
                  </a:outerShdw>
                </a:effectLst>
                <a:latin typeface="Calibri" panose="020F0502020204030204" pitchFamily="34" charset="0"/>
                <a:ea typeface="Times New Roman" panose="02020603050405020304" pitchFamily="18" charset="0"/>
                <a:cs typeface="NikoshBAN" panose="02000000000000000000" pitchFamily="2" charset="0"/>
              </a:rPr>
              <a:t>মুসলিম হিসেবে আমাদের  </a:t>
            </a:r>
            <a:r>
              <a:rPr lang="bn-IN" sz="4000" dirty="0">
                <a:ln w="0"/>
                <a:solidFill>
                  <a:schemeClr val="accent1"/>
                </a:solidFill>
                <a:effectLst>
                  <a:glow rad="139700">
                    <a:schemeClr val="accent2">
                      <a:satMod val="175000"/>
                      <a:alpha val="40000"/>
                    </a:schemeClr>
                  </a:glow>
                  <a:outerShdw blurRad="38100" dist="25400" dir="5400000" algn="ctr" rotWithShape="0">
                    <a:srgbClr val="6E747A">
                      <a:alpha val="43000"/>
                    </a:srgbClr>
                  </a:outerShdw>
                </a:effectLst>
                <a:latin typeface="Calibri" panose="020F0502020204030204" pitchFamily="34" charset="0"/>
                <a:ea typeface="Times New Roman" panose="02020603050405020304" pitchFamily="18" charset="0"/>
                <a:cs typeface="NikoshBAN" panose="02000000000000000000" pitchFamily="2" charset="0"/>
              </a:rPr>
              <a:t>কি </a:t>
            </a:r>
            <a:r>
              <a:rPr lang="bn-IN" sz="4000" dirty="0" smtClean="0">
                <a:ln w="0"/>
                <a:solidFill>
                  <a:schemeClr val="accent1"/>
                </a:solidFill>
                <a:effectLst>
                  <a:glow rad="139700">
                    <a:schemeClr val="accent2">
                      <a:satMod val="175000"/>
                      <a:alpha val="40000"/>
                    </a:schemeClr>
                  </a:glow>
                  <a:outerShdw blurRad="38100" dist="25400" dir="5400000" algn="ctr" rotWithShape="0">
                    <a:srgbClr val="6E747A">
                      <a:alpha val="43000"/>
                    </a:srgbClr>
                  </a:outerShdw>
                </a:effectLst>
                <a:latin typeface="Calibri" panose="020F0502020204030204" pitchFamily="34" charset="0"/>
                <a:ea typeface="Times New Roman" panose="02020603050405020304" pitchFamily="18" charset="0"/>
                <a:cs typeface="NikoshBAN" panose="02000000000000000000" pitchFamily="2" charset="0"/>
              </a:rPr>
              <a:t>করা উচিত</a:t>
            </a:r>
            <a:r>
              <a:rPr lang="en-US" sz="4000" dirty="0" smtClean="0">
                <a:ln w="0"/>
                <a:solidFill>
                  <a:schemeClr val="accent1"/>
                </a:solidFill>
                <a:effectLst>
                  <a:glow rad="139700">
                    <a:schemeClr val="accent2">
                      <a:satMod val="175000"/>
                      <a:alpha val="40000"/>
                    </a:schemeClr>
                  </a:glow>
                  <a:outerShdw blurRad="38100" dist="25400" dir="5400000" algn="ctr" rotWithShape="0">
                    <a:srgbClr val="6E747A">
                      <a:alpha val="43000"/>
                    </a:srgbClr>
                  </a:outerShdw>
                </a:effectLst>
                <a:latin typeface="NikoshBAN" panose="02000000000000000000" pitchFamily="2" charset="0"/>
                <a:ea typeface="Times New Roman" panose="02020603050405020304" pitchFamily="18" charset="0"/>
                <a:cs typeface="Arial" panose="020B0604020202020204" pitchFamily="34" charset="0"/>
              </a:rPr>
              <a:t>? </a:t>
            </a:r>
            <a:endParaRPr lang="en-US" sz="1600" dirty="0">
              <a:ln w="0"/>
              <a:solidFill>
                <a:schemeClr val="accent1"/>
              </a:solidFill>
              <a:effectLst>
                <a:glow rad="139700">
                  <a:schemeClr val="accent2">
                    <a:satMod val="175000"/>
                    <a:alpha val="40000"/>
                  </a:schemeClr>
                </a:glow>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Arial" panose="020B0604020202020204" pitchFamily="34" charset="0"/>
            </a:endParaRPr>
          </a:p>
        </p:txBody>
      </p:sp>
      <p:sp>
        <p:nvSpPr>
          <p:cNvPr id="3" name="Rectangle 2"/>
          <p:cNvSpPr/>
          <p:nvPr/>
        </p:nvSpPr>
        <p:spPr>
          <a:xfrm>
            <a:off x="276498" y="677544"/>
            <a:ext cx="8534400" cy="3005310"/>
          </a:xfrm>
          <a:prstGeom prst="rect">
            <a:avLst/>
          </a:prstGeom>
        </p:spPr>
        <p:txBody>
          <a:bodyPr wrap="square">
            <a:spAutoFit/>
          </a:bodyPr>
          <a:lstStyle/>
          <a:p>
            <a:pPr>
              <a:lnSpc>
                <a:spcPts val="2100"/>
              </a:lnSpc>
              <a:spcAft>
                <a:spcPts val="800"/>
              </a:spcAft>
            </a:pPr>
            <a:r>
              <a:rPr lang="bn-IN" sz="2800" b="1" dirty="0">
                <a:solidFill>
                  <a:srgbClr val="1D2129"/>
                </a:solidFill>
                <a:latin typeface="Calibri" panose="020F0502020204030204" pitchFamily="34" charset="0"/>
                <a:ea typeface="Times New Roman" panose="02020603050405020304" pitchFamily="18" charset="0"/>
                <a:cs typeface="NikoshBAN" panose="02000000000000000000" pitchFamily="2" charset="0"/>
              </a:rPr>
              <a:t>কাউকে ধর্মান্তরিত হতে বাধ্য করা মুসলিমদের কাজ না</a:t>
            </a:r>
            <a:r>
              <a:rPr lang="en-US" sz="2800" b="1" dirty="0">
                <a:solidFill>
                  <a:srgbClr val="1D2129"/>
                </a:solidFill>
                <a:latin typeface="NikoshBAN" panose="02000000000000000000" pitchFamily="2" charset="0"/>
                <a:ea typeface="Times New Roman" panose="02020603050405020304" pitchFamily="18" charset="0"/>
                <a:cs typeface="Arial" panose="020B0604020202020204" pitchFamily="34" charset="0"/>
              </a:rPr>
              <a:t>, </a:t>
            </a:r>
            <a:r>
              <a:rPr lang="bn-IN" sz="2800" b="1" dirty="0">
                <a:solidFill>
                  <a:srgbClr val="1D2129"/>
                </a:solidFill>
                <a:latin typeface="Calibri" panose="020F0502020204030204" pitchFamily="34" charset="0"/>
                <a:ea typeface="Times New Roman" panose="02020603050405020304" pitchFamily="18" charset="0"/>
                <a:cs typeface="NikoshBAN" panose="02000000000000000000" pitchFamily="2" charset="0"/>
              </a:rPr>
              <a:t>কারও উপর </a:t>
            </a:r>
            <a:r>
              <a:rPr lang="bn-IN" sz="2800" b="1" dirty="0" smtClean="0">
                <a:solidFill>
                  <a:srgbClr val="1D2129"/>
                </a:solidFill>
                <a:latin typeface="Calibri" panose="020F0502020204030204" pitchFamily="34" charset="0"/>
                <a:ea typeface="Times New Roman" panose="02020603050405020304" pitchFamily="18" charset="0"/>
                <a:cs typeface="NikoshBAN" panose="02000000000000000000" pitchFamily="2" charset="0"/>
              </a:rPr>
              <a:t>সন্ত্রাসী</a:t>
            </a:r>
          </a:p>
          <a:p>
            <a:pPr>
              <a:lnSpc>
                <a:spcPts val="2100"/>
              </a:lnSpc>
              <a:spcAft>
                <a:spcPts val="800"/>
              </a:spcAft>
            </a:pPr>
            <a:r>
              <a:rPr lang="bn-IN" sz="2800" b="1" dirty="0" smtClean="0">
                <a:solidFill>
                  <a:srgbClr val="1D2129"/>
                </a:solidFill>
                <a:latin typeface="Calibri" panose="020F0502020204030204" pitchFamily="34" charset="0"/>
                <a:ea typeface="Times New Roman" panose="02020603050405020304" pitchFamily="18" charset="0"/>
                <a:cs typeface="NikoshBAN" panose="02000000000000000000" pitchFamily="2" charset="0"/>
              </a:rPr>
              <a:t> </a:t>
            </a:r>
            <a:r>
              <a:rPr lang="bn-IN" sz="2800" b="1" dirty="0">
                <a:solidFill>
                  <a:srgbClr val="1D2129"/>
                </a:solidFill>
                <a:latin typeface="Calibri" panose="020F0502020204030204" pitchFamily="34" charset="0"/>
                <a:ea typeface="Times New Roman" panose="02020603050405020304" pitchFamily="18" charset="0"/>
                <a:cs typeface="NikoshBAN" panose="02000000000000000000" pitchFamily="2" charset="0"/>
              </a:rPr>
              <a:t>কর্মকান্ড চালানো মুসলিমদের কাজ না। এসব কাজ ইসলামে নিষিদ্ধ। </a:t>
            </a:r>
            <a:r>
              <a:rPr lang="bn-IN" sz="2800" b="1" dirty="0" smtClean="0">
                <a:solidFill>
                  <a:srgbClr val="1D2129"/>
                </a:solidFill>
                <a:latin typeface="Calibri" panose="020F0502020204030204" pitchFamily="34" charset="0"/>
                <a:ea typeface="Times New Roman" panose="02020603050405020304" pitchFamily="18" charset="0"/>
                <a:cs typeface="NikoshBAN" panose="02000000000000000000" pitchFamily="2" charset="0"/>
              </a:rPr>
              <a:t>এমন</a:t>
            </a:r>
          </a:p>
          <a:p>
            <a:pPr>
              <a:lnSpc>
                <a:spcPts val="2100"/>
              </a:lnSpc>
              <a:spcAft>
                <a:spcPts val="800"/>
              </a:spcAft>
            </a:pPr>
            <a:r>
              <a:rPr lang="bn-IN" sz="2800" b="1" dirty="0" smtClean="0">
                <a:solidFill>
                  <a:srgbClr val="1D2129"/>
                </a:solidFill>
                <a:latin typeface="Calibri" panose="020F0502020204030204" pitchFamily="34" charset="0"/>
                <a:ea typeface="Times New Roman" panose="02020603050405020304" pitchFamily="18" charset="0"/>
                <a:cs typeface="NikoshBAN" panose="02000000000000000000" pitchFamily="2" charset="0"/>
              </a:rPr>
              <a:t> </a:t>
            </a:r>
            <a:r>
              <a:rPr lang="bn-IN" sz="2800" b="1" dirty="0">
                <a:solidFill>
                  <a:srgbClr val="1D2129"/>
                </a:solidFill>
                <a:latin typeface="Calibri" panose="020F0502020204030204" pitchFamily="34" charset="0"/>
                <a:ea typeface="Times New Roman" panose="02020603050405020304" pitchFamily="18" charset="0"/>
                <a:cs typeface="NikoshBAN" panose="02000000000000000000" pitchFamily="2" charset="0"/>
              </a:rPr>
              <a:t>কাজ যদি কোন মুসলিম করে থাকে তাহলে সে শুধু ইসলামকে ছোট </a:t>
            </a:r>
            <a:r>
              <a:rPr lang="bn-IN" sz="2800" b="1" dirty="0" smtClean="0">
                <a:solidFill>
                  <a:srgbClr val="1D2129"/>
                </a:solidFill>
                <a:latin typeface="Calibri" panose="020F0502020204030204" pitchFamily="34" charset="0"/>
                <a:ea typeface="Times New Roman" panose="02020603050405020304" pitchFamily="18" charset="0"/>
                <a:cs typeface="NikoshBAN" panose="02000000000000000000" pitchFamily="2" charset="0"/>
              </a:rPr>
              <a:t>করার</a:t>
            </a:r>
          </a:p>
          <a:p>
            <a:pPr>
              <a:lnSpc>
                <a:spcPts val="2100"/>
              </a:lnSpc>
              <a:spcAft>
                <a:spcPts val="800"/>
              </a:spcAft>
            </a:pPr>
            <a:r>
              <a:rPr lang="bn-IN" sz="2800" b="1" dirty="0" smtClean="0">
                <a:solidFill>
                  <a:srgbClr val="1D2129"/>
                </a:solidFill>
                <a:latin typeface="Calibri" panose="020F0502020204030204" pitchFamily="34" charset="0"/>
                <a:ea typeface="Times New Roman" panose="02020603050405020304" pitchFamily="18" charset="0"/>
                <a:cs typeface="NikoshBAN" panose="02000000000000000000" pitchFamily="2" charset="0"/>
              </a:rPr>
              <a:t> </a:t>
            </a:r>
            <a:r>
              <a:rPr lang="bn-IN" sz="2800" b="1" dirty="0">
                <a:solidFill>
                  <a:srgbClr val="1D2129"/>
                </a:solidFill>
                <a:latin typeface="Calibri" panose="020F0502020204030204" pitchFamily="34" charset="0"/>
                <a:ea typeface="Times New Roman" panose="02020603050405020304" pitchFamily="18" charset="0"/>
                <a:cs typeface="NikoshBAN" panose="02000000000000000000" pitchFamily="2" charset="0"/>
              </a:rPr>
              <a:t>জন্যই করে।আর যাদের প্রতি সন্ত্রাসী হামলা হয় তারা ও তাদের পরিবার </a:t>
            </a:r>
            <a:endParaRPr lang="bn-IN" sz="2800" b="1" dirty="0" smtClean="0">
              <a:solidFill>
                <a:srgbClr val="1D2129"/>
              </a:solidFill>
              <a:latin typeface="Calibri" panose="020F0502020204030204" pitchFamily="34" charset="0"/>
              <a:ea typeface="Times New Roman" panose="02020603050405020304" pitchFamily="18" charset="0"/>
              <a:cs typeface="NikoshBAN" panose="02000000000000000000" pitchFamily="2" charset="0"/>
            </a:endParaRPr>
          </a:p>
          <a:p>
            <a:pPr>
              <a:lnSpc>
                <a:spcPts val="2100"/>
              </a:lnSpc>
              <a:spcAft>
                <a:spcPts val="800"/>
              </a:spcAft>
            </a:pPr>
            <a:r>
              <a:rPr lang="bn-IN" sz="2800" b="1" dirty="0" smtClean="0">
                <a:solidFill>
                  <a:srgbClr val="1D2129"/>
                </a:solidFill>
                <a:latin typeface="Calibri" panose="020F0502020204030204" pitchFamily="34" charset="0"/>
                <a:ea typeface="Times New Roman" panose="02020603050405020304" pitchFamily="18" charset="0"/>
                <a:cs typeface="NikoshBAN" panose="02000000000000000000" pitchFamily="2" charset="0"/>
              </a:rPr>
              <a:t>চিরদিনের </a:t>
            </a:r>
            <a:r>
              <a:rPr lang="bn-IN" sz="2800" b="1" dirty="0">
                <a:solidFill>
                  <a:srgbClr val="1D2129"/>
                </a:solidFill>
                <a:latin typeface="Calibri" panose="020F0502020204030204" pitchFamily="34" charset="0"/>
                <a:ea typeface="Times New Roman" panose="02020603050405020304" pitchFamily="18" charset="0"/>
                <a:cs typeface="NikoshBAN" panose="02000000000000000000" pitchFamily="2" charset="0"/>
              </a:rPr>
              <a:t>জন্য ইসলাম বিদ্বেষী হয়ে যায়। এমন কাজ কখনও কাম্য না। </a:t>
            </a:r>
            <a:endParaRPr lang="bn-IN" sz="2800" b="1" dirty="0" smtClean="0">
              <a:solidFill>
                <a:srgbClr val="1D2129"/>
              </a:solidFill>
              <a:latin typeface="Calibri" panose="020F0502020204030204" pitchFamily="34" charset="0"/>
              <a:ea typeface="Times New Roman" panose="02020603050405020304" pitchFamily="18" charset="0"/>
              <a:cs typeface="NikoshBAN" panose="02000000000000000000" pitchFamily="2" charset="0"/>
            </a:endParaRPr>
          </a:p>
          <a:p>
            <a:pPr>
              <a:lnSpc>
                <a:spcPts val="2100"/>
              </a:lnSpc>
              <a:spcAft>
                <a:spcPts val="800"/>
              </a:spcAft>
            </a:pPr>
            <a:r>
              <a:rPr lang="bn-IN" sz="2800" b="1" dirty="0" smtClean="0">
                <a:solidFill>
                  <a:srgbClr val="1D2129"/>
                </a:solidFill>
                <a:latin typeface="Calibri" panose="020F0502020204030204" pitchFamily="34" charset="0"/>
                <a:ea typeface="Times New Roman" panose="02020603050405020304" pitchFamily="18" charset="0"/>
                <a:cs typeface="NikoshBAN" panose="02000000000000000000" pitchFamily="2" charset="0"/>
              </a:rPr>
              <a:t>আমাদের </a:t>
            </a:r>
            <a:r>
              <a:rPr lang="bn-IN" sz="2800" b="1" dirty="0">
                <a:solidFill>
                  <a:srgbClr val="1D2129"/>
                </a:solidFill>
                <a:latin typeface="Calibri" panose="020F0502020204030204" pitchFamily="34" charset="0"/>
                <a:ea typeface="Times New Roman" panose="02020603050405020304" pitchFamily="18" charset="0"/>
                <a:cs typeface="NikoshBAN" panose="02000000000000000000" pitchFamily="2" charset="0"/>
              </a:rPr>
              <a:t>মুসলিমদের উচিত সত্য বাণী</a:t>
            </a:r>
            <a:r>
              <a:rPr lang="en-US" sz="2800" b="1" dirty="0">
                <a:solidFill>
                  <a:srgbClr val="1D2129"/>
                </a:solidFill>
                <a:latin typeface="NikoshBAN" panose="02000000000000000000" pitchFamily="2" charset="0"/>
                <a:ea typeface="Times New Roman" panose="02020603050405020304" pitchFamily="18" charset="0"/>
                <a:cs typeface="Arial" panose="020B0604020202020204" pitchFamily="34" charset="0"/>
              </a:rPr>
              <a:t>, </a:t>
            </a:r>
            <a:r>
              <a:rPr lang="bn-IN" sz="2800" b="1" dirty="0">
                <a:solidFill>
                  <a:srgbClr val="1D2129"/>
                </a:solidFill>
                <a:latin typeface="Calibri" panose="020F0502020204030204" pitchFamily="34" charset="0"/>
                <a:ea typeface="Times New Roman" panose="02020603050405020304" pitchFamily="18" charset="0"/>
                <a:cs typeface="NikoshBAN" panose="02000000000000000000" pitchFamily="2" charset="0"/>
              </a:rPr>
              <a:t>ইসলামের বানী</a:t>
            </a:r>
            <a:r>
              <a:rPr lang="en-US" sz="2800" b="1" dirty="0">
                <a:solidFill>
                  <a:srgbClr val="1D2129"/>
                </a:solidFill>
                <a:latin typeface="NikoshBAN" panose="02000000000000000000" pitchFamily="2" charset="0"/>
                <a:ea typeface="Times New Roman" panose="02020603050405020304" pitchFamily="18" charset="0"/>
                <a:cs typeface="Arial" panose="020B0604020202020204" pitchFamily="34" charset="0"/>
              </a:rPr>
              <a:t>, </a:t>
            </a:r>
            <a:r>
              <a:rPr lang="bn-IN" sz="2800" b="1" dirty="0">
                <a:solidFill>
                  <a:srgbClr val="1D2129"/>
                </a:solidFill>
                <a:latin typeface="Calibri" panose="020F0502020204030204" pitchFamily="34" charset="0"/>
                <a:ea typeface="Times New Roman" panose="02020603050405020304" pitchFamily="18" charset="0"/>
                <a:cs typeface="NikoshBAN" panose="02000000000000000000" pitchFamily="2" charset="0"/>
              </a:rPr>
              <a:t>কুরআন এর </a:t>
            </a:r>
            <a:r>
              <a:rPr lang="bn-IN" sz="2800" b="1" dirty="0" smtClean="0">
                <a:solidFill>
                  <a:srgbClr val="1D2129"/>
                </a:solidFill>
                <a:latin typeface="Calibri" panose="020F0502020204030204" pitchFamily="34" charset="0"/>
                <a:ea typeface="Times New Roman" panose="02020603050405020304" pitchFamily="18" charset="0"/>
                <a:cs typeface="NikoshBAN" panose="02000000000000000000" pitchFamily="2" charset="0"/>
              </a:rPr>
              <a:t>বানী</a:t>
            </a:r>
          </a:p>
          <a:p>
            <a:pPr>
              <a:lnSpc>
                <a:spcPts val="2100"/>
              </a:lnSpc>
              <a:spcAft>
                <a:spcPts val="800"/>
              </a:spcAft>
            </a:pPr>
            <a:r>
              <a:rPr lang="bn-IN" sz="2800" b="1" dirty="0" smtClean="0">
                <a:solidFill>
                  <a:srgbClr val="1D2129"/>
                </a:solidFill>
                <a:latin typeface="Calibri" panose="020F0502020204030204" pitchFamily="34" charset="0"/>
                <a:ea typeface="Times New Roman" panose="02020603050405020304" pitchFamily="18" charset="0"/>
                <a:cs typeface="NikoshBAN" panose="02000000000000000000" pitchFamily="2" charset="0"/>
              </a:rPr>
              <a:t> </a:t>
            </a:r>
            <a:r>
              <a:rPr lang="bn-IN" sz="2800" b="1" dirty="0">
                <a:solidFill>
                  <a:srgbClr val="1D2129"/>
                </a:solidFill>
                <a:latin typeface="Calibri" panose="020F0502020204030204" pitchFamily="34" charset="0"/>
                <a:ea typeface="Times New Roman" panose="02020603050405020304" pitchFamily="18" charset="0"/>
                <a:cs typeface="NikoshBAN" panose="02000000000000000000" pitchFamily="2" charset="0"/>
              </a:rPr>
              <a:t>যুক্তিযুক্ত উপায়ে সৌজন্যতার সাথে সবার কাছে পৌছে দেয়া। সকলের </a:t>
            </a:r>
            <a:r>
              <a:rPr lang="bn-IN" sz="2800" b="1" dirty="0" smtClean="0">
                <a:solidFill>
                  <a:srgbClr val="1D2129"/>
                </a:solidFill>
                <a:latin typeface="Calibri" panose="020F0502020204030204" pitchFamily="34" charset="0"/>
                <a:ea typeface="Times New Roman" panose="02020603050405020304" pitchFamily="18" charset="0"/>
                <a:cs typeface="NikoshBAN" panose="02000000000000000000" pitchFamily="2" charset="0"/>
              </a:rPr>
              <a:t>মধ্যে</a:t>
            </a:r>
          </a:p>
          <a:p>
            <a:pPr>
              <a:lnSpc>
                <a:spcPts val="2100"/>
              </a:lnSpc>
              <a:spcAft>
                <a:spcPts val="800"/>
              </a:spcAft>
            </a:pPr>
            <a:r>
              <a:rPr lang="bn-IN" sz="2800" b="1" dirty="0" smtClean="0">
                <a:solidFill>
                  <a:srgbClr val="1D2129"/>
                </a:solidFill>
                <a:latin typeface="Calibri" panose="020F0502020204030204" pitchFamily="34" charset="0"/>
                <a:ea typeface="Times New Roman" panose="02020603050405020304" pitchFamily="18" charset="0"/>
                <a:cs typeface="NikoshBAN" panose="02000000000000000000" pitchFamily="2" charset="0"/>
              </a:rPr>
              <a:t> </a:t>
            </a:r>
            <a:r>
              <a:rPr lang="bn-IN" sz="2800" b="1" dirty="0">
                <a:solidFill>
                  <a:srgbClr val="1D2129"/>
                </a:solidFill>
                <a:latin typeface="Calibri" panose="020F0502020204030204" pitchFamily="34" charset="0"/>
                <a:ea typeface="Times New Roman" panose="02020603050405020304" pitchFamily="18" charset="0"/>
                <a:cs typeface="NikoshBAN" panose="02000000000000000000" pitchFamily="2" charset="0"/>
              </a:rPr>
              <a:t>ভ্রাতৃত্ববোধ জাগ্রত করা</a:t>
            </a:r>
            <a:r>
              <a:rPr lang="en-US" sz="2800" b="1" dirty="0">
                <a:solidFill>
                  <a:srgbClr val="1D2129"/>
                </a:solidFill>
                <a:latin typeface="NikoshBAN" panose="02000000000000000000" pitchFamily="2" charset="0"/>
                <a:ea typeface="Times New Roman" panose="02020603050405020304" pitchFamily="18" charset="0"/>
                <a:cs typeface="Arial" panose="020B0604020202020204" pitchFamily="34" charset="0"/>
              </a:rPr>
              <a:t>, </a:t>
            </a:r>
            <a:r>
              <a:rPr lang="bn-IN" sz="2800" b="1" dirty="0">
                <a:solidFill>
                  <a:srgbClr val="1D2129"/>
                </a:solidFill>
                <a:latin typeface="Calibri" panose="020F0502020204030204" pitchFamily="34" charset="0"/>
                <a:ea typeface="Times New Roman" panose="02020603050405020304" pitchFamily="18" charset="0"/>
                <a:cs typeface="NikoshBAN" panose="02000000000000000000" pitchFamily="2" charset="0"/>
              </a:rPr>
              <a:t>সকলকে সহজ ও সরল পথে আহবান জানানো। </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2960" y="3595814"/>
            <a:ext cx="4358640" cy="3262186"/>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943" y="3595814"/>
            <a:ext cx="4419600" cy="3262186"/>
          </a:xfrm>
          <a:prstGeom prst="rect">
            <a:avLst/>
          </a:prstGeom>
        </p:spPr>
      </p:pic>
    </p:spTree>
    <p:extLst>
      <p:ext uri="{BB962C8B-B14F-4D97-AF65-F5344CB8AC3E}">
        <p14:creationId xmlns:p14="http://schemas.microsoft.com/office/powerpoint/2010/main" val="88522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1000" fill="hold"/>
                                        <p:tgtEl>
                                          <p:spTgt spid="12"/>
                                        </p:tgtEl>
                                        <p:attrNameLst>
                                          <p:attrName>ppt_w</p:attrName>
                                        </p:attrNameLst>
                                      </p:cBhvr>
                                      <p:tavLst>
                                        <p:tav tm="0">
                                          <p:val>
                                            <p:fltVal val="0"/>
                                          </p:val>
                                        </p:tav>
                                        <p:tav tm="100000">
                                          <p:val>
                                            <p:strVal val="#ppt_w"/>
                                          </p:val>
                                        </p:tav>
                                      </p:tavLst>
                                    </p:anim>
                                    <p:anim calcmode="lin" valueType="num">
                                      <p:cBhvr>
                                        <p:cTn id="14" dur="1000" fill="hold"/>
                                        <p:tgtEl>
                                          <p:spTgt spid="12"/>
                                        </p:tgtEl>
                                        <p:attrNameLst>
                                          <p:attrName>ppt_h</p:attrName>
                                        </p:attrNameLst>
                                      </p:cBhvr>
                                      <p:tavLst>
                                        <p:tav tm="0">
                                          <p:val>
                                            <p:fltVal val="0"/>
                                          </p:val>
                                        </p:tav>
                                        <p:tav tm="100000">
                                          <p:val>
                                            <p:strVal val="#ppt_h"/>
                                          </p:val>
                                        </p:tav>
                                      </p:tavLst>
                                    </p:anim>
                                    <p:anim calcmode="lin" valueType="num">
                                      <p:cBhvr>
                                        <p:cTn id="15" dur="1000" fill="hold"/>
                                        <p:tgtEl>
                                          <p:spTgt spid="12"/>
                                        </p:tgtEl>
                                        <p:attrNameLst>
                                          <p:attrName>style.rotation</p:attrName>
                                        </p:attrNameLst>
                                      </p:cBhvr>
                                      <p:tavLst>
                                        <p:tav tm="0">
                                          <p:val>
                                            <p:fltVal val="90"/>
                                          </p:val>
                                        </p:tav>
                                        <p:tav tm="100000">
                                          <p:val>
                                            <p:fltVal val="0"/>
                                          </p:val>
                                        </p:tav>
                                      </p:tavLst>
                                    </p:anim>
                                    <p:animEffect transition="in" filter="fade">
                                      <p:cBhvr>
                                        <p:cTn id="16" dur="10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1000" fill="hold"/>
                                        <p:tgtEl>
                                          <p:spTgt spid="11"/>
                                        </p:tgtEl>
                                        <p:attrNameLst>
                                          <p:attrName>ppt_w</p:attrName>
                                        </p:attrNameLst>
                                      </p:cBhvr>
                                      <p:tavLst>
                                        <p:tav tm="0">
                                          <p:val>
                                            <p:fltVal val="0"/>
                                          </p:val>
                                        </p:tav>
                                        <p:tav tm="100000">
                                          <p:val>
                                            <p:strVal val="#ppt_w"/>
                                          </p:val>
                                        </p:tav>
                                      </p:tavLst>
                                    </p:anim>
                                    <p:anim calcmode="lin" valueType="num">
                                      <p:cBhvr>
                                        <p:cTn id="22" dur="1000" fill="hold"/>
                                        <p:tgtEl>
                                          <p:spTgt spid="11"/>
                                        </p:tgtEl>
                                        <p:attrNameLst>
                                          <p:attrName>ppt_h</p:attrName>
                                        </p:attrNameLst>
                                      </p:cBhvr>
                                      <p:tavLst>
                                        <p:tav tm="0">
                                          <p:val>
                                            <p:fltVal val="0"/>
                                          </p:val>
                                        </p:tav>
                                        <p:tav tm="100000">
                                          <p:val>
                                            <p:strVal val="#ppt_h"/>
                                          </p:val>
                                        </p:tav>
                                      </p:tavLst>
                                    </p:anim>
                                    <p:anim calcmode="lin" valueType="num">
                                      <p:cBhvr>
                                        <p:cTn id="23" dur="1000" fill="hold"/>
                                        <p:tgtEl>
                                          <p:spTgt spid="11"/>
                                        </p:tgtEl>
                                        <p:attrNameLst>
                                          <p:attrName>style.rotation</p:attrName>
                                        </p:attrNameLst>
                                      </p:cBhvr>
                                      <p:tavLst>
                                        <p:tav tm="0">
                                          <p:val>
                                            <p:fltVal val="90"/>
                                          </p:val>
                                        </p:tav>
                                        <p:tav tm="100000">
                                          <p:val>
                                            <p:fltVal val="0"/>
                                          </p:val>
                                        </p:tav>
                                      </p:tavLst>
                                    </p:anim>
                                    <p:animEffect transition="in" filter="fade">
                                      <p:cBhvr>
                                        <p:cTn id="24" dur="10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iterate type="lt">
                                    <p:tmPct val="0"/>
                                  </p:iterate>
                                  <p:childTnLst>
                                    <p:set>
                                      <p:cBhvr>
                                        <p:cTn id="28" dur="1" fill="hold">
                                          <p:stCondLst>
                                            <p:cond delay="0"/>
                                          </p:stCondLst>
                                        </p:cTn>
                                        <p:tgtEl>
                                          <p:spTgt spid="3">
                                            <p:txEl>
                                              <p:pRg st="0" end="0"/>
                                            </p:txEl>
                                          </p:spTgt>
                                        </p:tgtEl>
                                        <p:attrNameLst>
                                          <p:attrName>style.visibility</p:attrName>
                                        </p:attrNameLst>
                                      </p:cBhvr>
                                      <p:to>
                                        <p:strVal val="visible"/>
                                      </p:to>
                                    </p:set>
                                    <p:animEffect transition="in" filter="randombar(horizontal)">
                                      <p:cBhvr>
                                        <p:cTn id="29" dur="500"/>
                                        <p:tgtEl>
                                          <p:spTgt spid="3">
                                            <p:txEl>
                                              <p:pRg st="0" end="0"/>
                                            </p:txEl>
                                          </p:spTgt>
                                        </p:tgtEl>
                                      </p:cBhvr>
                                    </p:animEffect>
                                  </p:childTnLst>
                                </p:cTn>
                              </p:par>
                              <p:par>
                                <p:cTn id="30" presetID="14" presetClass="entr" presetSubtype="10" fill="hold" nodeType="withEffect">
                                  <p:stCondLst>
                                    <p:cond delay="0"/>
                                  </p:stCondLst>
                                  <p:iterate type="lt">
                                    <p:tmPct val="0"/>
                                  </p:iterate>
                                  <p:childTnLst>
                                    <p:set>
                                      <p:cBhvr>
                                        <p:cTn id="3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32" dur="500"/>
                                        <p:tgtEl>
                                          <p:spTgt spid="3">
                                            <p:txEl>
                                              <p:pRg st="1" end="1"/>
                                            </p:txEl>
                                          </p:spTgt>
                                        </p:tgtEl>
                                      </p:cBhvr>
                                    </p:animEffect>
                                  </p:childTnLst>
                                </p:cTn>
                              </p:par>
                              <p:par>
                                <p:cTn id="33" presetID="14" presetClass="entr" presetSubtype="10" fill="hold" nodeType="withEffect">
                                  <p:stCondLst>
                                    <p:cond delay="0"/>
                                  </p:stCondLst>
                                  <p:iterate type="lt">
                                    <p:tmPct val="0"/>
                                  </p:iterate>
                                  <p:childTnLst>
                                    <p:set>
                                      <p:cBhvr>
                                        <p:cTn id="34" dur="1" fill="hold">
                                          <p:stCondLst>
                                            <p:cond delay="0"/>
                                          </p:stCondLst>
                                        </p:cTn>
                                        <p:tgtEl>
                                          <p:spTgt spid="3">
                                            <p:txEl>
                                              <p:pRg st="2" end="2"/>
                                            </p:txEl>
                                          </p:spTgt>
                                        </p:tgtEl>
                                        <p:attrNameLst>
                                          <p:attrName>style.visibility</p:attrName>
                                        </p:attrNameLst>
                                      </p:cBhvr>
                                      <p:to>
                                        <p:strVal val="visible"/>
                                      </p:to>
                                    </p:set>
                                    <p:animEffect transition="in" filter="randombar(horizontal)">
                                      <p:cBhvr>
                                        <p:cTn id="35" dur="500"/>
                                        <p:tgtEl>
                                          <p:spTgt spid="3">
                                            <p:txEl>
                                              <p:pRg st="2" end="2"/>
                                            </p:txEl>
                                          </p:spTgt>
                                        </p:tgtEl>
                                      </p:cBhvr>
                                    </p:animEffect>
                                  </p:childTnLst>
                                </p:cTn>
                              </p:par>
                              <p:par>
                                <p:cTn id="36" presetID="14" presetClass="entr" presetSubtype="10" fill="hold" nodeType="withEffect">
                                  <p:stCondLst>
                                    <p:cond delay="0"/>
                                  </p:stCondLst>
                                  <p:iterate type="lt">
                                    <p:tmPct val="0"/>
                                  </p:iterate>
                                  <p:childTnLst>
                                    <p:set>
                                      <p:cBhvr>
                                        <p:cTn id="37" dur="1" fill="hold">
                                          <p:stCondLst>
                                            <p:cond delay="0"/>
                                          </p:stCondLst>
                                        </p:cTn>
                                        <p:tgtEl>
                                          <p:spTgt spid="3">
                                            <p:txEl>
                                              <p:pRg st="3" end="3"/>
                                            </p:txEl>
                                          </p:spTgt>
                                        </p:tgtEl>
                                        <p:attrNameLst>
                                          <p:attrName>style.visibility</p:attrName>
                                        </p:attrNameLst>
                                      </p:cBhvr>
                                      <p:to>
                                        <p:strVal val="visible"/>
                                      </p:to>
                                    </p:set>
                                    <p:animEffect transition="in" filter="randombar(horizontal)">
                                      <p:cBhvr>
                                        <p:cTn id="38" dur="500"/>
                                        <p:tgtEl>
                                          <p:spTgt spid="3">
                                            <p:txEl>
                                              <p:pRg st="3" end="3"/>
                                            </p:txEl>
                                          </p:spTgt>
                                        </p:tgtEl>
                                      </p:cBhvr>
                                    </p:animEffect>
                                  </p:childTnLst>
                                </p:cTn>
                              </p:par>
                              <p:par>
                                <p:cTn id="39" presetID="14" presetClass="entr" presetSubtype="10" fill="hold" nodeType="withEffect">
                                  <p:stCondLst>
                                    <p:cond delay="0"/>
                                  </p:stCondLst>
                                  <p:iterate type="lt">
                                    <p:tmPct val="0"/>
                                  </p:iterate>
                                  <p:childTnLst>
                                    <p:set>
                                      <p:cBhvr>
                                        <p:cTn id="40" dur="1" fill="hold">
                                          <p:stCondLst>
                                            <p:cond delay="0"/>
                                          </p:stCondLst>
                                        </p:cTn>
                                        <p:tgtEl>
                                          <p:spTgt spid="3">
                                            <p:txEl>
                                              <p:pRg st="4" end="4"/>
                                            </p:txEl>
                                          </p:spTgt>
                                        </p:tgtEl>
                                        <p:attrNameLst>
                                          <p:attrName>style.visibility</p:attrName>
                                        </p:attrNameLst>
                                      </p:cBhvr>
                                      <p:to>
                                        <p:strVal val="visible"/>
                                      </p:to>
                                    </p:set>
                                    <p:animEffect transition="in" filter="randombar(horizontal)">
                                      <p:cBhvr>
                                        <p:cTn id="41" dur="500"/>
                                        <p:tgtEl>
                                          <p:spTgt spid="3">
                                            <p:txEl>
                                              <p:pRg st="4" end="4"/>
                                            </p:txEl>
                                          </p:spTgt>
                                        </p:tgtEl>
                                      </p:cBhvr>
                                    </p:animEffect>
                                  </p:childTnLst>
                                </p:cTn>
                              </p:par>
                              <p:par>
                                <p:cTn id="42" presetID="14" presetClass="entr" presetSubtype="10" fill="hold" nodeType="withEffect">
                                  <p:stCondLst>
                                    <p:cond delay="0"/>
                                  </p:stCondLst>
                                  <p:iterate type="lt">
                                    <p:tmPct val="0"/>
                                  </p:iterate>
                                  <p:childTnLst>
                                    <p:set>
                                      <p:cBhvr>
                                        <p:cTn id="43" dur="1" fill="hold">
                                          <p:stCondLst>
                                            <p:cond delay="0"/>
                                          </p:stCondLst>
                                        </p:cTn>
                                        <p:tgtEl>
                                          <p:spTgt spid="3">
                                            <p:txEl>
                                              <p:pRg st="5" end="5"/>
                                            </p:txEl>
                                          </p:spTgt>
                                        </p:tgtEl>
                                        <p:attrNameLst>
                                          <p:attrName>style.visibility</p:attrName>
                                        </p:attrNameLst>
                                      </p:cBhvr>
                                      <p:to>
                                        <p:strVal val="visible"/>
                                      </p:to>
                                    </p:set>
                                    <p:animEffect transition="in" filter="randombar(horizontal)">
                                      <p:cBhvr>
                                        <p:cTn id="44" dur="500"/>
                                        <p:tgtEl>
                                          <p:spTgt spid="3">
                                            <p:txEl>
                                              <p:pRg st="5" end="5"/>
                                            </p:txEl>
                                          </p:spTgt>
                                        </p:tgtEl>
                                      </p:cBhvr>
                                    </p:animEffect>
                                  </p:childTnLst>
                                </p:cTn>
                              </p:par>
                              <p:par>
                                <p:cTn id="45" presetID="14" presetClass="entr" presetSubtype="10" fill="hold" nodeType="withEffect">
                                  <p:stCondLst>
                                    <p:cond delay="0"/>
                                  </p:stCondLst>
                                  <p:iterate type="lt">
                                    <p:tmPct val="0"/>
                                  </p:iterate>
                                  <p:childTnLst>
                                    <p:set>
                                      <p:cBhvr>
                                        <p:cTn id="46" dur="1" fill="hold">
                                          <p:stCondLst>
                                            <p:cond delay="0"/>
                                          </p:stCondLst>
                                        </p:cTn>
                                        <p:tgtEl>
                                          <p:spTgt spid="3">
                                            <p:txEl>
                                              <p:pRg st="6" end="6"/>
                                            </p:txEl>
                                          </p:spTgt>
                                        </p:tgtEl>
                                        <p:attrNameLst>
                                          <p:attrName>style.visibility</p:attrName>
                                        </p:attrNameLst>
                                      </p:cBhvr>
                                      <p:to>
                                        <p:strVal val="visible"/>
                                      </p:to>
                                    </p:set>
                                    <p:animEffect transition="in" filter="randombar(horizontal)">
                                      <p:cBhvr>
                                        <p:cTn id="47" dur="500"/>
                                        <p:tgtEl>
                                          <p:spTgt spid="3">
                                            <p:txEl>
                                              <p:pRg st="6" end="6"/>
                                            </p:txEl>
                                          </p:spTgt>
                                        </p:tgtEl>
                                      </p:cBhvr>
                                    </p:animEffect>
                                  </p:childTnLst>
                                </p:cTn>
                              </p:par>
                              <p:par>
                                <p:cTn id="48" presetID="14" presetClass="entr" presetSubtype="10" fill="hold" nodeType="withEffect">
                                  <p:stCondLst>
                                    <p:cond delay="0"/>
                                  </p:stCondLst>
                                  <p:iterate type="lt">
                                    <p:tmPct val="0"/>
                                  </p:iterate>
                                  <p:childTnLst>
                                    <p:set>
                                      <p:cBhvr>
                                        <p:cTn id="49" dur="1" fill="hold">
                                          <p:stCondLst>
                                            <p:cond delay="0"/>
                                          </p:stCondLst>
                                        </p:cTn>
                                        <p:tgtEl>
                                          <p:spTgt spid="3">
                                            <p:txEl>
                                              <p:pRg st="7" end="7"/>
                                            </p:txEl>
                                          </p:spTgt>
                                        </p:tgtEl>
                                        <p:attrNameLst>
                                          <p:attrName>style.visibility</p:attrName>
                                        </p:attrNameLst>
                                      </p:cBhvr>
                                      <p:to>
                                        <p:strVal val="visible"/>
                                      </p:to>
                                    </p:set>
                                    <p:animEffect transition="in" filter="randombar(horizontal)">
                                      <p:cBhvr>
                                        <p:cTn id="50" dur="500"/>
                                        <p:tgtEl>
                                          <p:spTgt spid="3">
                                            <p:txEl>
                                              <p:pRg st="7" end="7"/>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mph" presetSubtype="0" fill="hold" nodeType="clickEffect">
                                  <p:stCondLst>
                                    <p:cond delay="0"/>
                                  </p:stCondLst>
                                  <p:iterate type="lt">
                                    <p:tmPct val="4000"/>
                                  </p:iterate>
                                  <p:childTnLst>
                                    <p:set>
                                      <p:cBhvr override="childStyle">
                                        <p:cTn id="54" dur="500" fill="hold"/>
                                        <p:tgtEl>
                                          <p:spTgt spid="3">
                                            <p:txEl>
                                              <p:pRg st="0" end="0"/>
                                            </p:txEl>
                                          </p:spTgt>
                                        </p:tgtEl>
                                        <p:attrNameLst>
                                          <p:attrName>style.color</p:attrName>
                                        </p:attrNameLst>
                                      </p:cBhvr>
                                      <p:to>
                                        <p:clrVal>
                                          <a:schemeClr val="accent2"/>
                                        </p:clrVal>
                                      </p:to>
                                    </p:set>
                                    <p:set>
                                      <p:cBhvr>
                                        <p:cTn id="55" dur="500" fill="hold"/>
                                        <p:tgtEl>
                                          <p:spTgt spid="3">
                                            <p:txEl>
                                              <p:pRg st="0" end="0"/>
                                            </p:txEl>
                                          </p:spTgt>
                                        </p:tgtEl>
                                        <p:attrNameLst>
                                          <p:attrName>fillcolor</p:attrName>
                                        </p:attrNameLst>
                                      </p:cBhvr>
                                      <p:to>
                                        <p:clrVal>
                                          <a:schemeClr val="accent2"/>
                                        </p:clrVal>
                                      </p:to>
                                    </p:set>
                                    <p:set>
                                      <p:cBhvr>
                                        <p:cTn id="56" dur="500" fill="hold"/>
                                        <p:tgtEl>
                                          <p:spTgt spid="3">
                                            <p:txEl>
                                              <p:pRg st="0" end="0"/>
                                            </p:txEl>
                                          </p:spTgt>
                                        </p:tgtEl>
                                        <p:attrNameLst>
                                          <p:attrName>fill.type</p:attrName>
                                        </p:attrNameLst>
                                      </p:cBhvr>
                                      <p:to>
                                        <p:strVal val="solid"/>
                                      </p:to>
                                    </p:set>
                                  </p:childTnLst>
                                </p:cTn>
                              </p:par>
                              <p:par>
                                <p:cTn id="57" presetID="16" presetClass="emph" presetSubtype="0" fill="hold" nodeType="withEffect">
                                  <p:stCondLst>
                                    <p:cond delay="0"/>
                                  </p:stCondLst>
                                  <p:iterate type="lt">
                                    <p:tmPct val="4000"/>
                                  </p:iterate>
                                  <p:childTnLst>
                                    <p:set>
                                      <p:cBhvr override="childStyle">
                                        <p:cTn id="58" dur="500" fill="hold"/>
                                        <p:tgtEl>
                                          <p:spTgt spid="3">
                                            <p:txEl>
                                              <p:pRg st="1" end="1"/>
                                            </p:txEl>
                                          </p:spTgt>
                                        </p:tgtEl>
                                        <p:attrNameLst>
                                          <p:attrName>style.color</p:attrName>
                                        </p:attrNameLst>
                                      </p:cBhvr>
                                      <p:to>
                                        <p:clrVal>
                                          <a:schemeClr val="accent2"/>
                                        </p:clrVal>
                                      </p:to>
                                    </p:set>
                                    <p:set>
                                      <p:cBhvr>
                                        <p:cTn id="59" dur="500" fill="hold"/>
                                        <p:tgtEl>
                                          <p:spTgt spid="3">
                                            <p:txEl>
                                              <p:pRg st="1" end="1"/>
                                            </p:txEl>
                                          </p:spTgt>
                                        </p:tgtEl>
                                        <p:attrNameLst>
                                          <p:attrName>fillcolor</p:attrName>
                                        </p:attrNameLst>
                                      </p:cBhvr>
                                      <p:to>
                                        <p:clrVal>
                                          <a:schemeClr val="accent2"/>
                                        </p:clrVal>
                                      </p:to>
                                    </p:set>
                                    <p:set>
                                      <p:cBhvr>
                                        <p:cTn id="60" dur="500" fill="hold"/>
                                        <p:tgtEl>
                                          <p:spTgt spid="3">
                                            <p:txEl>
                                              <p:pRg st="1" end="1"/>
                                            </p:txEl>
                                          </p:spTgt>
                                        </p:tgtEl>
                                        <p:attrNameLst>
                                          <p:attrName>fill.type</p:attrName>
                                        </p:attrNameLst>
                                      </p:cBhvr>
                                      <p:to>
                                        <p:strVal val="solid"/>
                                      </p:to>
                                    </p:set>
                                  </p:childTnLst>
                                </p:cTn>
                              </p:par>
                              <p:par>
                                <p:cTn id="61" presetID="16" presetClass="emph" presetSubtype="0" fill="hold" nodeType="withEffect">
                                  <p:stCondLst>
                                    <p:cond delay="0"/>
                                  </p:stCondLst>
                                  <p:iterate type="lt">
                                    <p:tmPct val="4000"/>
                                  </p:iterate>
                                  <p:childTnLst>
                                    <p:set>
                                      <p:cBhvr override="childStyle">
                                        <p:cTn id="62" dur="500" fill="hold"/>
                                        <p:tgtEl>
                                          <p:spTgt spid="3">
                                            <p:txEl>
                                              <p:pRg st="2" end="2"/>
                                            </p:txEl>
                                          </p:spTgt>
                                        </p:tgtEl>
                                        <p:attrNameLst>
                                          <p:attrName>style.color</p:attrName>
                                        </p:attrNameLst>
                                      </p:cBhvr>
                                      <p:to>
                                        <p:clrVal>
                                          <a:schemeClr val="accent2"/>
                                        </p:clrVal>
                                      </p:to>
                                    </p:set>
                                    <p:set>
                                      <p:cBhvr>
                                        <p:cTn id="63" dur="500" fill="hold"/>
                                        <p:tgtEl>
                                          <p:spTgt spid="3">
                                            <p:txEl>
                                              <p:pRg st="2" end="2"/>
                                            </p:txEl>
                                          </p:spTgt>
                                        </p:tgtEl>
                                        <p:attrNameLst>
                                          <p:attrName>fillcolor</p:attrName>
                                        </p:attrNameLst>
                                      </p:cBhvr>
                                      <p:to>
                                        <p:clrVal>
                                          <a:schemeClr val="accent2"/>
                                        </p:clrVal>
                                      </p:to>
                                    </p:set>
                                    <p:set>
                                      <p:cBhvr>
                                        <p:cTn id="64" dur="500" fill="hold"/>
                                        <p:tgtEl>
                                          <p:spTgt spid="3">
                                            <p:txEl>
                                              <p:pRg st="2" end="2"/>
                                            </p:txEl>
                                          </p:spTgt>
                                        </p:tgtEl>
                                        <p:attrNameLst>
                                          <p:attrName>fill.type</p:attrName>
                                        </p:attrNameLst>
                                      </p:cBhvr>
                                      <p:to>
                                        <p:strVal val="solid"/>
                                      </p:to>
                                    </p:set>
                                  </p:childTnLst>
                                </p:cTn>
                              </p:par>
                              <p:par>
                                <p:cTn id="65" presetID="16" presetClass="emph" presetSubtype="0" fill="hold" nodeType="withEffect">
                                  <p:stCondLst>
                                    <p:cond delay="0"/>
                                  </p:stCondLst>
                                  <p:iterate type="lt">
                                    <p:tmPct val="4000"/>
                                  </p:iterate>
                                  <p:childTnLst>
                                    <p:set>
                                      <p:cBhvr override="childStyle">
                                        <p:cTn id="66" dur="500" fill="hold"/>
                                        <p:tgtEl>
                                          <p:spTgt spid="3">
                                            <p:txEl>
                                              <p:pRg st="3" end="3"/>
                                            </p:txEl>
                                          </p:spTgt>
                                        </p:tgtEl>
                                        <p:attrNameLst>
                                          <p:attrName>style.color</p:attrName>
                                        </p:attrNameLst>
                                      </p:cBhvr>
                                      <p:to>
                                        <p:clrVal>
                                          <a:schemeClr val="accent2"/>
                                        </p:clrVal>
                                      </p:to>
                                    </p:set>
                                    <p:set>
                                      <p:cBhvr>
                                        <p:cTn id="67" dur="500" fill="hold"/>
                                        <p:tgtEl>
                                          <p:spTgt spid="3">
                                            <p:txEl>
                                              <p:pRg st="3" end="3"/>
                                            </p:txEl>
                                          </p:spTgt>
                                        </p:tgtEl>
                                        <p:attrNameLst>
                                          <p:attrName>fillcolor</p:attrName>
                                        </p:attrNameLst>
                                      </p:cBhvr>
                                      <p:to>
                                        <p:clrVal>
                                          <a:schemeClr val="accent2"/>
                                        </p:clrVal>
                                      </p:to>
                                    </p:set>
                                    <p:set>
                                      <p:cBhvr>
                                        <p:cTn id="68" dur="500" fill="hold"/>
                                        <p:tgtEl>
                                          <p:spTgt spid="3">
                                            <p:txEl>
                                              <p:pRg st="3" end="3"/>
                                            </p:txEl>
                                          </p:spTgt>
                                        </p:tgtEl>
                                        <p:attrNameLst>
                                          <p:attrName>fill.type</p:attrName>
                                        </p:attrNameLst>
                                      </p:cBhvr>
                                      <p:to>
                                        <p:strVal val="solid"/>
                                      </p:to>
                                    </p:set>
                                  </p:childTnLst>
                                </p:cTn>
                              </p:par>
                              <p:par>
                                <p:cTn id="69" presetID="16" presetClass="emph" presetSubtype="0" fill="hold" nodeType="withEffect">
                                  <p:stCondLst>
                                    <p:cond delay="0"/>
                                  </p:stCondLst>
                                  <p:iterate type="lt">
                                    <p:tmPct val="4000"/>
                                  </p:iterate>
                                  <p:childTnLst>
                                    <p:set>
                                      <p:cBhvr override="childStyle">
                                        <p:cTn id="70" dur="500" fill="hold"/>
                                        <p:tgtEl>
                                          <p:spTgt spid="3">
                                            <p:txEl>
                                              <p:pRg st="4" end="4"/>
                                            </p:txEl>
                                          </p:spTgt>
                                        </p:tgtEl>
                                        <p:attrNameLst>
                                          <p:attrName>style.color</p:attrName>
                                        </p:attrNameLst>
                                      </p:cBhvr>
                                      <p:to>
                                        <p:clrVal>
                                          <a:schemeClr val="accent2"/>
                                        </p:clrVal>
                                      </p:to>
                                    </p:set>
                                    <p:set>
                                      <p:cBhvr>
                                        <p:cTn id="71" dur="500" fill="hold"/>
                                        <p:tgtEl>
                                          <p:spTgt spid="3">
                                            <p:txEl>
                                              <p:pRg st="4" end="4"/>
                                            </p:txEl>
                                          </p:spTgt>
                                        </p:tgtEl>
                                        <p:attrNameLst>
                                          <p:attrName>fillcolor</p:attrName>
                                        </p:attrNameLst>
                                      </p:cBhvr>
                                      <p:to>
                                        <p:clrVal>
                                          <a:schemeClr val="accent2"/>
                                        </p:clrVal>
                                      </p:to>
                                    </p:set>
                                    <p:set>
                                      <p:cBhvr>
                                        <p:cTn id="72" dur="500" fill="hold"/>
                                        <p:tgtEl>
                                          <p:spTgt spid="3">
                                            <p:txEl>
                                              <p:pRg st="4" end="4"/>
                                            </p:txEl>
                                          </p:spTgt>
                                        </p:tgtEl>
                                        <p:attrNameLst>
                                          <p:attrName>fill.type</p:attrName>
                                        </p:attrNameLst>
                                      </p:cBhvr>
                                      <p:to>
                                        <p:strVal val="solid"/>
                                      </p:to>
                                    </p:set>
                                  </p:childTnLst>
                                </p:cTn>
                              </p:par>
                              <p:par>
                                <p:cTn id="73" presetID="16" presetClass="emph" presetSubtype="0" fill="hold" nodeType="withEffect">
                                  <p:stCondLst>
                                    <p:cond delay="0"/>
                                  </p:stCondLst>
                                  <p:iterate type="lt">
                                    <p:tmPct val="4000"/>
                                  </p:iterate>
                                  <p:childTnLst>
                                    <p:set>
                                      <p:cBhvr override="childStyle">
                                        <p:cTn id="74" dur="500" fill="hold"/>
                                        <p:tgtEl>
                                          <p:spTgt spid="3">
                                            <p:txEl>
                                              <p:pRg st="5" end="5"/>
                                            </p:txEl>
                                          </p:spTgt>
                                        </p:tgtEl>
                                        <p:attrNameLst>
                                          <p:attrName>style.color</p:attrName>
                                        </p:attrNameLst>
                                      </p:cBhvr>
                                      <p:to>
                                        <p:clrVal>
                                          <a:schemeClr val="accent2"/>
                                        </p:clrVal>
                                      </p:to>
                                    </p:set>
                                    <p:set>
                                      <p:cBhvr>
                                        <p:cTn id="75" dur="500" fill="hold"/>
                                        <p:tgtEl>
                                          <p:spTgt spid="3">
                                            <p:txEl>
                                              <p:pRg st="5" end="5"/>
                                            </p:txEl>
                                          </p:spTgt>
                                        </p:tgtEl>
                                        <p:attrNameLst>
                                          <p:attrName>fillcolor</p:attrName>
                                        </p:attrNameLst>
                                      </p:cBhvr>
                                      <p:to>
                                        <p:clrVal>
                                          <a:schemeClr val="accent2"/>
                                        </p:clrVal>
                                      </p:to>
                                    </p:set>
                                    <p:set>
                                      <p:cBhvr>
                                        <p:cTn id="76" dur="500" fill="hold"/>
                                        <p:tgtEl>
                                          <p:spTgt spid="3">
                                            <p:txEl>
                                              <p:pRg st="5" end="5"/>
                                            </p:txEl>
                                          </p:spTgt>
                                        </p:tgtEl>
                                        <p:attrNameLst>
                                          <p:attrName>fill.type</p:attrName>
                                        </p:attrNameLst>
                                      </p:cBhvr>
                                      <p:to>
                                        <p:strVal val="solid"/>
                                      </p:to>
                                    </p:set>
                                  </p:childTnLst>
                                </p:cTn>
                              </p:par>
                              <p:par>
                                <p:cTn id="77" presetID="16" presetClass="emph" presetSubtype="0" fill="hold" nodeType="withEffect">
                                  <p:stCondLst>
                                    <p:cond delay="0"/>
                                  </p:stCondLst>
                                  <p:iterate type="lt">
                                    <p:tmPct val="4000"/>
                                  </p:iterate>
                                  <p:childTnLst>
                                    <p:set>
                                      <p:cBhvr override="childStyle">
                                        <p:cTn id="78" dur="500" fill="hold"/>
                                        <p:tgtEl>
                                          <p:spTgt spid="3">
                                            <p:txEl>
                                              <p:pRg st="6" end="6"/>
                                            </p:txEl>
                                          </p:spTgt>
                                        </p:tgtEl>
                                        <p:attrNameLst>
                                          <p:attrName>style.color</p:attrName>
                                        </p:attrNameLst>
                                      </p:cBhvr>
                                      <p:to>
                                        <p:clrVal>
                                          <a:schemeClr val="accent2"/>
                                        </p:clrVal>
                                      </p:to>
                                    </p:set>
                                    <p:set>
                                      <p:cBhvr>
                                        <p:cTn id="79" dur="500" fill="hold"/>
                                        <p:tgtEl>
                                          <p:spTgt spid="3">
                                            <p:txEl>
                                              <p:pRg st="6" end="6"/>
                                            </p:txEl>
                                          </p:spTgt>
                                        </p:tgtEl>
                                        <p:attrNameLst>
                                          <p:attrName>fillcolor</p:attrName>
                                        </p:attrNameLst>
                                      </p:cBhvr>
                                      <p:to>
                                        <p:clrVal>
                                          <a:schemeClr val="accent2"/>
                                        </p:clrVal>
                                      </p:to>
                                    </p:set>
                                    <p:set>
                                      <p:cBhvr>
                                        <p:cTn id="80" dur="500" fill="hold"/>
                                        <p:tgtEl>
                                          <p:spTgt spid="3">
                                            <p:txEl>
                                              <p:pRg st="6" end="6"/>
                                            </p:txEl>
                                          </p:spTgt>
                                        </p:tgtEl>
                                        <p:attrNameLst>
                                          <p:attrName>fill.type</p:attrName>
                                        </p:attrNameLst>
                                      </p:cBhvr>
                                      <p:to>
                                        <p:strVal val="solid"/>
                                      </p:to>
                                    </p:set>
                                  </p:childTnLst>
                                </p:cTn>
                              </p:par>
                              <p:par>
                                <p:cTn id="81" presetID="16" presetClass="emph" presetSubtype="0" fill="hold" nodeType="withEffect">
                                  <p:stCondLst>
                                    <p:cond delay="0"/>
                                  </p:stCondLst>
                                  <p:iterate type="lt">
                                    <p:tmPct val="4000"/>
                                  </p:iterate>
                                  <p:childTnLst>
                                    <p:set>
                                      <p:cBhvr override="childStyle">
                                        <p:cTn id="82" dur="500" fill="hold"/>
                                        <p:tgtEl>
                                          <p:spTgt spid="3">
                                            <p:txEl>
                                              <p:pRg st="7" end="7"/>
                                            </p:txEl>
                                          </p:spTgt>
                                        </p:tgtEl>
                                        <p:attrNameLst>
                                          <p:attrName>style.color</p:attrName>
                                        </p:attrNameLst>
                                      </p:cBhvr>
                                      <p:to>
                                        <p:clrVal>
                                          <a:schemeClr val="accent2"/>
                                        </p:clrVal>
                                      </p:to>
                                    </p:set>
                                    <p:set>
                                      <p:cBhvr>
                                        <p:cTn id="83" dur="500" fill="hold"/>
                                        <p:tgtEl>
                                          <p:spTgt spid="3">
                                            <p:txEl>
                                              <p:pRg st="7" end="7"/>
                                            </p:txEl>
                                          </p:spTgt>
                                        </p:tgtEl>
                                        <p:attrNameLst>
                                          <p:attrName>fillcolor</p:attrName>
                                        </p:attrNameLst>
                                      </p:cBhvr>
                                      <p:to>
                                        <p:clrVal>
                                          <a:schemeClr val="accent2"/>
                                        </p:clrVal>
                                      </p:to>
                                    </p:set>
                                    <p:set>
                                      <p:cBhvr>
                                        <p:cTn id="84" dur="500" fill="hold"/>
                                        <p:tgtEl>
                                          <p:spTgt spid="3">
                                            <p:txEl>
                                              <p:pRg st="7" end="7"/>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63381" y="1406038"/>
            <a:ext cx="2171700" cy="600164"/>
          </a:xfrm>
          <a:prstGeom prst="rect">
            <a:avLst/>
          </a:prstGeom>
          <a:noFill/>
          <a:ln>
            <a:solidFill>
              <a:srgbClr val="FF0000"/>
            </a:solidFill>
          </a:ln>
          <a:effectLst>
            <a:outerShdw blurRad="152400" dist="317500" dir="5400000" sx="90000" sy="-19000" rotWithShape="0">
              <a:srgbClr val="FF0000">
                <a:alpha val="15000"/>
              </a:srgbClr>
            </a:outerShdw>
          </a:effectLst>
          <a:scene3d>
            <a:camera prst="orthographicFront"/>
            <a:lightRig rig="threePt" dir="t"/>
          </a:scene3d>
          <a:sp3d>
            <a:bevelT prst="relaxedInset"/>
          </a:sp3d>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bn-BD" sz="3300" b="1" dirty="0">
                <a:ln/>
                <a:solidFill>
                  <a:srgbClr val="0070C0"/>
                </a:solidFill>
                <a:latin typeface="NikoshBAN" pitchFamily="2" charset="0"/>
                <a:cs typeface="NikoshBAN" pitchFamily="2" charset="0"/>
              </a:rPr>
              <a:t>জোড়ায় কাজঃ</a:t>
            </a:r>
            <a:endParaRPr lang="en-US" sz="3300" b="1" dirty="0">
              <a:ln/>
              <a:solidFill>
                <a:srgbClr val="0070C0"/>
              </a:solidFill>
              <a:latin typeface="NikoshBAN" pitchFamily="2" charset="0"/>
              <a:cs typeface="NikoshBAN" pitchFamily="2" charset="0"/>
            </a:endParaRPr>
          </a:p>
        </p:txBody>
      </p:sp>
      <p:sp>
        <p:nvSpPr>
          <p:cNvPr id="4" name="Rectangle 3"/>
          <p:cNvSpPr/>
          <p:nvPr/>
        </p:nvSpPr>
        <p:spPr>
          <a:xfrm>
            <a:off x="1659899" y="4212380"/>
            <a:ext cx="5541218" cy="584775"/>
          </a:xfrm>
          <a:prstGeom prst="rect">
            <a:avLst/>
          </a:prstGeom>
        </p:spPr>
        <p:txBody>
          <a:bodyPr wrap="square">
            <a:spAutoFit/>
            <a:scene3d>
              <a:camera prst="orthographicFront"/>
              <a:lightRig rig="soft" dir="t">
                <a:rot lat="0" lon="0" rev="15600000"/>
              </a:lightRig>
            </a:scene3d>
            <a:sp3d extrusionH="57150" prstMaterial="softEdge">
              <a:bevelT w="25400" h="38100"/>
            </a:sp3d>
          </a:bodyPr>
          <a:lstStyle/>
          <a:p>
            <a:r>
              <a:rPr lang="bn-IN" sz="3200" b="1" dirty="0">
                <a:solidFill>
                  <a:srgbClr val="1D2129"/>
                </a:solidFill>
                <a:latin typeface="Calibri" panose="020F0502020204030204" pitchFamily="34" charset="0"/>
                <a:ea typeface="Times New Roman" panose="02020603050405020304" pitchFamily="18" charset="0"/>
                <a:cs typeface="NikoshBAN" panose="02000000000000000000" pitchFamily="2" charset="0"/>
              </a:rPr>
              <a:t>সন্ত্রাসবাদের </a:t>
            </a:r>
            <a:r>
              <a:rPr lang="bn-IN" sz="3200" b="1" dirty="0" smtClean="0">
                <a:solidFill>
                  <a:srgbClr val="1D2129"/>
                </a:solidFill>
                <a:latin typeface="Calibri" panose="020F0502020204030204" pitchFamily="34" charset="0"/>
                <a:ea typeface="Times New Roman" panose="02020603050405020304" pitchFamily="18" charset="0"/>
                <a:cs typeface="NikoshBAN" panose="02000000000000000000" pitchFamily="2" charset="0"/>
              </a:rPr>
              <a:t>কারণ কী কী ?লিখ </a:t>
            </a:r>
            <a:r>
              <a:rPr lang="bn-IN" sz="3000" b="1" dirty="0" smtClean="0">
                <a:ln/>
                <a:solidFill>
                  <a:srgbClr val="002060"/>
                </a:solidFill>
                <a:latin typeface="NikoshBAN" pitchFamily="2" charset="0"/>
                <a:cs typeface="NikoshBAN" pitchFamily="2" charset="0"/>
              </a:rPr>
              <a:t>।</a:t>
            </a:r>
            <a:r>
              <a:rPr lang="en-US" sz="3000" b="1" dirty="0" smtClean="0">
                <a:ln/>
                <a:solidFill>
                  <a:srgbClr val="002060"/>
                </a:solidFill>
                <a:latin typeface="NikoshBAN" pitchFamily="2" charset="0"/>
                <a:cs typeface="NikoshBAN" pitchFamily="2" charset="0"/>
              </a:rPr>
              <a:t> </a:t>
            </a:r>
            <a:endParaRPr lang="en-US" sz="3000" b="1" dirty="0">
              <a:ln/>
              <a:solidFill>
                <a:srgbClr val="002060"/>
              </a:solidFill>
              <a:latin typeface="NikoshBAN" pitchFamily="2" charset="0"/>
              <a:cs typeface="NikoshBAN"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944186" y="2909437"/>
            <a:ext cx="4814528" cy="1146572"/>
          </a:xfrm>
          <a:prstGeom prst="rect">
            <a:avLst/>
          </a:prstGeom>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6472160" y="2758378"/>
            <a:ext cx="4512410" cy="1146572"/>
          </a:xfrm>
          <a:prstGeom prst="rect">
            <a:avLst/>
          </a:prstGeom>
        </p:spPr>
      </p:pic>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028" y="4977415"/>
            <a:ext cx="8302337" cy="1064257"/>
          </a:xfrm>
          <a:prstGeom prst="rect">
            <a:avLst/>
          </a:prstGeom>
        </p:spPr>
      </p:pic>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300122" y="691318"/>
            <a:ext cx="8260774" cy="1064256"/>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2993475" y="1107523"/>
            <a:ext cx="2137529" cy="3908199"/>
          </a:xfrm>
          <a:prstGeom prst="rect">
            <a:avLst/>
          </a:prstGeom>
        </p:spPr>
      </p:pic>
    </p:spTree>
    <p:extLst>
      <p:ext uri="{BB962C8B-B14F-4D97-AF65-F5344CB8AC3E}">
        <p14:creationId xmlns:p14="http://schemas.microsoft.com/office/powerpoint/2010/main" val="39608366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17413" y="2504109"/>
            <a:ext cx="5156596" cy="1908215"/>
          </a:xfrm>
          <a:prstGeom prst="rect">
            <a:avLst/>
          </a:prstGeom>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marL="428625" indent="-428625">
              <a:buClr>
                <a:srgbClr val="0070C0"/>
              </a:buClr>
              <a:buFont typeface="Wingdings" panose="05000000000000000000" pitchFamily="2" charset="2"/>
              <a:buChar char="v"/>
            </a:pPr>
            <a:r>
              <a:rPr lang="bn-IN" sz="2800" dirty="0" smtClean="0">
                <a:solidFill>
                  <a:srgbClr val="1D2129"/>
                </a:solidFill>
                <a:latin typeface="Calibri" panose="020F0502020204030204" pitchFamily="34" charset="0"/>
                <a:ea typeface="Times New Roman" panose="02020603050405020304" pitchFamily="18" charset="0"/>
                <a:cs typeface="NikoshBAN" panose="02000000000000000000" pitchFamily="2" charset="0"/>
              </a:rPr>
              <a:t>সন্ত্রাস </a:t>
            </a:r>
            <a:r>
              <a:rPr lang="en-US" sz="2700" b="1" dirty="0" err="1" smtClean="0">
                <a:latin typeface="NikoshBAN" panose="02000000000000000000" pitchFamily="2" charset="0"/>
                <a:cs typeface="NikoshBAN" panose="02000000000000000000" pitchFamily="2" charset="0"/>
              </a:rPr>
              <a:t>শব্দের</a:t>
            </a:r>
            <a:r>
              <a:rPr lang="en-US" sz="2700" b="1" dirty="0" smtClean="0">
                <a:latin typeface="NikoshBAN" panose="02000000000000000000" pitchFamily="2" charset="0"/>
                <a:cs typeface="NikoshBAN" panose="02000000000000000000" pitchFamily="2" charset="0"/>
              </a:rPr>
              <a:t> </a:t>
            </a:r>
            <a:r>
              <a:rPr lang="en-US" sz="2700" b="1" dirty="0" err="1" smtClean="0">
                <a:latin typeface="NikoshBAN" panose="02000000000000000000" pitchFamily="2" charset="0"/>
                <a:cs typeface="NikoshBAN" panose="02000000000000000000" pitchFamily="2" charset="0"/>
              </a:rPr>
              <a:t>অর্থ</a:t>
            </a:r>
            <a:r>
              <a:rPr lang="bn-IN" sz="2700" b="1" dirty="0" smtClean="0">
                <a:latin typeface="NikoshBAN" panose="02000000000000000000" pitchFamily="2" charset="0"/>
                <a:cs typeface="NikoshBAN" panose="02000000000000000000" pitchFamily="2" charset="0"/>
              </a:rPr>
              <a:t> ইংরাজী </a:t>
            </a:r>
            <a:r>
              <a:rPr lang="en-US" sz="2700" b="1" dirty="0" smtClean="0">
                <a:latin typeface="NikoshBAN" panose="02000000000000000000" pitchFamily="2" charset="0"/>
                <a:cs typeface="NikoshBAN" panose="02000000000000000000" pitchFamily="2" charset="0"/>
              </a:rPr>
              <a:t> </a:t>
            </a:r>
            <a:r>
              <a:rPr lang="en-US" sz="2700" b="1" dirty="0" err="1">
                <a:latin typeface="NikoshBAN" panose="02000000000000000000" pitchFamily="2" charset="0"/>
                <a:cs typeface="NikoshBAN" panose="02000000000000000000" pitchFamily="2" charset="0"/>
              </a:rPr>
              <a:t>কী</a:t>
            </a:r>
            <a:r>
              <a:rPr lang="en-US" sz="2700" b="1" dirty="0">
                <a:latin typeface="NikoshBAN" panose="02000000000000000000" pitchFamily="2" charset="0"/>
                <a:cs typeface="NikoshBAN" panose="02000000000000000000" pitchFamily="2" charset="0"/>
              </a:rPr>
              <a:t> </a:t>
            </a:r>
            <a:r>
              <a:rPr lang="en-US" sz="2700" b="1" dirty="0" smtClean="0">
                <a:latin typeface="NikoshBAN" panose="02000000000000000000" pitchFamily="2" charset="0"/>
                <a:cs typeface="NikoshBAN" panose="02000000000000000000" pitchFamily="2" charset="0"/>
              </a:rPr>
              <a:t>?</a:t>
            </a:r>
            <a:endParaRPr lang="bn-IN" sz="2700" b="1" dirty="0" smtClean="0">
              <a:latin typeface="NikoshBAN" panose="02000000000000000000" pitchFamily="2" charset="0"/>
              <a:cs typeface="NikoshBAN" panose="02000000000000000000" pitchFamily="2" charset="0"/>
            </a:endParaRPr>
          </a:p>
          <a:p>
            <a:pPr marL="428625" indent="-428625">
              <a:buClr>
                <a:srgbClr val="0070C0"/>
              </a:buClr>
              <a:buFont typeface="Wingdings" panose="05000000000000000000" pitchFamily="2" charset="2"/>
              <a:buChar char="v"/>
            </a:pPr>
            <a:r>
              <a:rPr lang="bn-IN" sz="2400" b="1" dirty="0">
                <a:solidFill>
                  <a:srgbClr val="FF0000"/>
                </a:solidFill>
                <a:latin typeface="Calibri" panose="020F0502020204030204" pitchFamily="34" charset="0"/>
                <a:ea typeface="Times New Roman" panose="02020603050405020304" pitchFamily="18" charset="0"/>
                <a:cs typeface="NikoshBAN" panose="02000000000000000000" pitchFamily="2" charset="0"/>
              </a:rPr>
              <a:t>সন্ত্রাস বা </a:t>
            </a:r>
            <a:r>
              <a:rPr lang="en-US" sz="2400" b="1" dirty="0">
                <a:solidFill>
                  <a:srgbClr val="FF0000"/>
                </a:solidFill>
                <a:latin typeface="NikoshBAN" panose="02000000000000000000" pitchFamily="2" charset="0"/>
                <a:ea typeface="Times New Roman" panose="02020603050405020304" pitchFamily="18" charset="0"/>
                <a:cs typeface="Arial" panose="020B0604020202020204" pitchFamily="34" charset="0"/>
              </a:rPr>
              <a:t>terrorism </a:t>
            </a:r>
            <a:r>
              <a:rPr lang="bn-IN" sz="2400" b="1" dirty="0">
                <a:solidFill>
                  <a:srgbClr val="FF0000"/>
                </a:solidFill>
                <a:latin typeface="Calibri" panose="020F0502020204030204" pitchFamily="34" charset="0"/>
                <a:ea typeface="Times New Roman" panose="02020603050405020304" pitchFamily="18" charset="0"/>
                <a:cs typeface="NikoshBAN" panose="02000000000000000000" pitchFamily="2" charset="0"/>
              </a:rPr>
              <a:t>বলতে কি বুঝায়</a:t>
            </a:r>
            <a:r>
              <a:rPr lang="en-US" sz="2400" b="1" dirty="0" smtClean="0">
                <a:solidFill>
                  <a:srgbClr val="FF0000"/>
                </a:solidFill>
                <a:latin typeface="NikoshBAN" panose="02000000000000000000" pitchFamily="2" charset="0"/>
                <a:ea typeface="Times New Roman" panose="02020603050405020304" pitchFamily="18" charset="0"/>
                <a:cs typeface="Arial" panose="020B0604020202020204" pitchFamily="34" charset="0"/>
              </a:rPr>
              <a:t>?</a:t>
            </a:r>
            <a:endParaRPr lang="bn-IN" sz="2400" b="1" dirty="0" smtClean="0">
              <a:solidFill>
                <a:srgbClr val="FF0000"/>
              </a:solidFill>
              <a:latin typeface="NikoshBAN" panose="02000000000000000000" pitchFamily="2" charset="0"/>
              <a:ea typeface="Times New Roman" panose="02020603050405020304" pitchFamily="18" charset="0"/>
              <a:cs typeface="Arial" panose="020B0604020202020204" pitchFamily="34" charset="0"/>
            </a:endParaRPr>
          </a:p>
          <a:p>
            <a:pPr marL="428625" indent="-428625">
              <a:buClr>
                <a:srgbClr val="0070C0"/>
              </a:buClr>
              <a:buFont typeface="Wingdings" panose="05000000000000000000" pitchFamily="2" charset="2"/>
              <a:buChar char="v"/>
            </a:pPr>
            <a:r>
              <a:rPr lang="bn-IN" sz="2400" b="1" dirty="0">
                <a:solidFill>
                  <a:srgbClr val="1D2129"/>
                </a:solidFill>
                <a:latin typeface="Calibri" panose="020F0502020204030204" pitchFamily="34" charset="0"/>
                <a:ea typeface="Times New Roman" panose="02020603050405020304" pitchFamily="18" charset="0"/>
                <a:cs typeface="NikoshBAN" panose="02000000000000000000" pitchFamily="2" charset="0"/>
              </a:rPr>
              <a:t>সন্ত্রাসবাদের </a:t>
            </a:r>
            <a:r>
              <a:rPr lang="bn-IN" sz="2400" b="1" dirty="0" smtClean="0">
                <a:solidFill>
                  <a:srgbClr val="1D2129"/>
                </a:solidFill>
                <a:latin typeface="Calibri" panose="020F0502020204030204" pitchFamily="34" charset="0"/>
                <a:ea typeface="Times New Roman" panose="02020603050405020304" pitchFamily="18" charset="0"/>
                <a:cs typeface="NikoshBAN" panose="02000000000000000000" pitchFamily="2" charset="0"/>
              </a:rPr>
              <a:t>কারণ কী ? </a:t>
            </a:r>
            <a:endParaRPr lang="en-US" sz="1050" dirty="0">
              <a:latin typeface="Calibri" panose="020F0502020204030204" pitchFamily="34" charset="0"/>
              <a:ea typeface="Calibri" panose="020F0502020204030204" pitchFamily="34" charset="0"/>
              <a:cs typeface="Arial" panose="020B0604020202020204" pitchFamily="34" charset="0"/>
            </a:endParaRPr>
          </a:p>
          <a:p>
            <a:pPr marL="428625" indent="-428625">
              <a:buClr>
                <a:srgbClr val="0070C0"/>
              </a:buClr>
              <a:buFont typeface="Wingdings" panose="05000000000000000000" pitchFamily="2" charset="2"/>
              <a:buChar char="v"/>
            </a:pPr>
            <a:endParaRPr lang="bn-IN" sz="2400" b="1" dirty="0" smtClean="0">
              <a:solidFill>
                <a:srgbClr val="FF0000"/>
              </a:solidFill>
              <a:latin typeface="NikoshBAN" panose="02000000000000000000" pitchFamily="2" charset="0"/>
              <a:ea typeface="Times New Roman" panose="02020603050405020304" pitchFamily="18" charset="0"/>
              <a:cs typeface="Arial" panose="020B0604020202020204" pitchFamily="34" charset="0"/>
            </a:endParaRPr>
          </a:p>
          <a:p>
            <a:pPr marL="428625" indent="-428625">
              <a:buClr>
                <a:srgbClr val="0070C0"/>
              </a:buClr>
              <a:buFont typeface="Wingdings" panose="05000000000000000000" pitchFamily="2" charset="2"/>
              <a:buChar char="v"/>
            </a:pPr>
            <a:endParaRPr lang="en-US" b="1" dirty="0">
              <a:solidFill>
                <a:srgbClr val="FF0000"/>
              </a:solidFill>
              <a:latin typeface="Calibri" panose="020F0502020204030204" pitchFamily="34" charset="0"/>
              <a:ea typeface="Calibri" panose="020F0502020204030204" pitchFamily="34" charset="0"/>
              <a:cs typeface="Arial" panose="020B0604020202020204" pitchFamily="34" charset="0"/>
            </a:endParaRPr>
          </a:p>
        </p:txBody>
      </p:sp>
      <p:sp>
        <p:nvSpPr>
          <p:cNvPr id="3" name="Rectangle 2"/>
          <p:cNvSpPr/>
          <p:nvPr/>
        </p:nvSpPr>
        <p:spPr>
          <a:xfrm>
            <a:off x="3639092" y="1658515"/>
            <a:ext cx="1274964" cy="553998"/>
          </a:xfrm>
          <a:prstGeom prst="rect">
            <a:avLst/>
          </a:prstGeom>
        </p:spPr>
        <p:txBody>
          <a:bodyPr wrap="none">
            <a:spAutoFit/>
          </a:bodyPr>
          <a:lstStyle/>
          <a:p>
            <a:r>
              <a:rPr lang="bn-BD" sz="3000" spc="38" dirty="0">
                <a:ln w="0"/>
                <a:solidFill>
                  <a:srgbClr val="7030A0"/>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মূল্যায়নঃ</a:t>
            </a:r>
            <a:endParaRPr lang="en-US" sz="3000" spc="38" dirty="0">
              <a:ln w="0"/>
              <a:solidFill>
                <a:srgbClr val="7030A0"/>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8282663">
            <a:off x="7089994" y="535116"/>
            <a:ext cx="1932362" cy="2500695"/>
          </a:xfrm>
          <a:prstGeom prst="rect">
            <a:avLst/>
          </a:prstGeo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3440424" flipH="1">
            <a:off x="183924" y="673625"/>
            <a:ext cx="1906486" cy="2500695"/>
          </a:xfrm>
          <a:prstGeom prst="rect">
            <a:avLst/>
          </a:prstGeom>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863793" flipH="1">
            <a:off x="56060" y="3931409"/>
            <a:ext cx="1906486" cy="2500695"/>
          </a:xfrm>
          <a:prstGeom prst="rect">
            <a:avLst/>
          </a:prstGeom>
        </p:spPr>
      </p:pic>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868083">
            <a:off x="7089994" y="3876313"/>
            <a:ext cx="1932362" cy="2500695"/>
          </a:xfrm>
          <a:prstGeom prst="rect">
            <a:avLst/>
          </a:prstGeom>
        </p:spPr>
      </p:pic>
    </p:spTree>
    <p:extLst>
      <p:ext uri="{BB962C8B-B14F-4D97-AF65-F5344CB8AC3E}">
        <p14:creationId xmlns:p14="http://schemas.microsoft.com/office/powerpoint/2010/main" val="203204400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p:cTn id="13"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 calcmode="lin" valueType="num">
                                      <p:cBhvr>
                                        <p:cTn id="20"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22" dur="500"/>
                                        <p:tgtEl>
                                          <p:spTgt spid="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 calcmode="lin" valueType="num">
                                      <p:cBhvr>
                                        <p:cTn id="27"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9"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219200" y="2567217"/>
            <a:ext cx="7239000" cy="1938992"/>
          </a:xfrm>
          <a:prstGeom prst="rect">
            <a:avLst/>
          </a:prstGeom>
        </p:spPr>
        <p:style>
          <a:lnRef idx="2">
            <a:schemeClr val="dk1"/>
          </a:lnRef>
          <a:fillRef idx="1">
            <a:schemeClr val="lt1"/>
          </a:fillRef>
          <a:effectRef idx="0">
            <a:schemeClr val="dk1"/>
          </a:effectRef>
          <a:fontRef idx="minor">
            <a:schemeClr val="dk1"/>
          </a:fontRef>
        </p:style>
        <p:txBody>
          <a:bodyPr wrap="square" rtlCol="0">
            <a:prstTxWarp prst="textCanUp">
              <a:avLst/>
            </a:prstTxWarp>
            <a:spAutoFit/>
          </a:bodyPr>
          <a:lstStyle/>
          <a:p>
            <a:pPr algn="ctr"/>
            <a:r>
              <a:rPr lang="en-US" sz="4000" dirty="0" err="1" smtClean="0">
                <a:ln w="0"/>
                <a:solidFill>
                  <a:schemeClr val="accent1"/>
                </a:solidFill>
                <a:effectLst>
                  <a:glow rad="139700">
                    <a:schemeClr val="accent6">
                      <a:satMod val="175000"/>
                      <a:alpha val="40000"/>
                    </a:schemeClr>
                  </a:glow>
                  <a:outerShdw blurRad="38100" dist="25400" dir="5400000" algn="ctr" rotWithShape="0">
                    <a:srgbClr val="6E747A">
                      <a:alpha val="43000"/>
                    </a:srgbClr>
                  </a:outerShdw>
                </a:effectLst>
                <a:latin typeface="NikoshBAN" pitchFamily="2" charset="0"/>
                <a:cs typeface="NikoshBAN" pitchFamily="2" charset="0"/>
              </a:rPr>
              <a:t>আমরা</a:t>
            </a:r>
            <a:r>
              <a:rPr lang="en-US" sz="4000" dirty="0" smtClean="0">
                <a:ln w="0"/>
                <a:solidFill>
                  <a:schemeClr val="accent1"/>
                </a:solidFill>
                <a:effectLst>
                  <a:glow rad="139700">
                    <a:schemeClr val="accent6">
                      <a:satMod val="175000"/>
                      <a:alpha val="40000"/>
                    </a:schemeClr>
                  </a:glow>
                  <a:outerShdw blurRad="38100" dist="25400" dir="5400000" algn="ctr" rotWithShape="0">
                    <a:srgbClr val="6E747A">
                      <a:alpha val="43000"/>
                    </a:srgbClr>
                  </a:outerShdw>
                </a:effectLst>
                <a:latin typeface="NikoshBAN" pitchFamily="2" charset="0"/>
                <a:cs typeface="NikoshBAN" pitchFamily="2" charset="0"/>
              </a:rPr>
              <a:t> </a:t>
            </a:r>
            <a:r>
              <a:rPr lang="en-US" sz="4000" dirty="0" err="1" smtClean="0">
                <a:ln w="0"/>
                <a:solidFill>
                  <a:schemeClr val="accent1"/>
                </a:solidFill>
                <a:effectLst>
                  <a:glow rad="139700">
                    <a:schemeClr val="accent6">
                      <a:satMod val="175000"/>
                      <a:alpha val="40000"/>
                    </a:schemeClr>
                  </a:glow>
                  <a:outerShdw blurRad="38100" dist="25400" dir="5400000" algn="ctr" rotWithShape="0">
                    <a:srgbClr val="6E747A">
                      <a:alpha val="43000"/>
                    </a:srgbClr>
                  </a:outerShdw>
                </a:effectLst>
                <a:latin typeface="NikoshBAN" pitchFamily="2" charset="0"/>
                <a:cs typeface="NikoshBAN" pitchFamily="2" charset="0"/>
              </a:rPr>
              <a:t>সকলে</a:t>
            </a:r>
            <a:r>
              <a:rPr lang="en-US" sz="4000" dirty="0" smtClean="0">
                <a:ln w="0"/>
                <a:solidFill>
                  <a:schemeClr val="accent1"/>
                </a:solidFill>
                <a:effectLst>
                  <a:glow rad="139700">
                    <a:schemeClr val="accent6">
                      <a:satMod val="175000"/>
                      <a:alpha val="40000"/>
                    </a:schemeClr>
                  </a:glow>
                  <a:outerShdw blurRad="38100" dist="25400" dir="5400000" algn="ctr" rotWithShape="0">
                    <a:srgbClr val="6E747A">
                      <a:alpha val="43000"/>
                    </a:srgbClr>
                  </a:outerShdw>
                </a:effectLst>
                <a:latin typeface="NikoshBAN" pitchFamily="2" charset="0"/>
                <a:cs typeface="NikoshBAN" pitchFamily="2" charset="0"/>
              </a:rPr>
              <a:t> </a:t>
            </a:r>
            <a:r>
              <a:rPr lang="en-US" sz="4000" dirty="0" err="1" smtClean="0">
                <a:ln w="0"/>
                <a:solidFill>
                  <a:schemeClr val="accent1"/>
                </a:solidFill>
                <a:effectLst>
                  <a:glow rad="139700">
                    <a:schemeClr val="accent6">
                      <a:satMod val="175000"/>
                      <a:alpha val="40000"/>
                    </a:schemeClr>
                  </a:glow>
                  <a:outerShdw blurRad="38100" dist="25400" dir="5400000" algn="ctr" rotWithShape="0">
                    <a:srgbClr val="6E747A">
                      <a:alpha val="43000"/>
                    </a:srgbClr>
                  </a:outerShdw>
                </a:effectLst>
                <a:latin typeface="NikoshBAN" pitchFamily="2" charset="0"/>
                <a:cs typeface="NikoshBAN" pitchFamily="2" charset="0"/>
              </a:rPr>
              <a:t>একসাথে</a:t>
            </a:r>
            <a:r>
              <a:rPr lang="en-US" sz="4000" dirty="0" smtClean="0">
                <a:ln w="0"/>
                <a:solidFill>
                  <a:schemeClr val="accent1"/>
                </a:solidFill>
                <a:effectLst>
                  <a:glow rad="139700">
                    <a:schemeClr val="accent6">
                      <a:satMod val="175000"/>
                      <a:alpha val="40000"/>
                    </a:schemeClr>
                  </a:glow>
                  <a:outerShdw blurRad="38100" dist="25400" dir="5400000" algn="ctr" rotWithShape="0">
                    <a:srgbClr val="6E747A">
                      <a:alpha val="43000"/>
                    </a:srgbClr>
                  </a:outerShdw>
                </a:effectLst>
                <a:latin typeface="NikoshBAN" pitchFamily="2" charset="0"/>
                <a:cs typeface="NikoshBAN" pitchFamily="2" charset="0"/>
              </a:rPr>
              <a:t> </a:t>
            </a:r>
            <a:r>
              <a:rPr lang="en-US" sz="4000" dirty="0" err="1" smtClean="0">
                <a:ln w="0"/>
                <a:solidFill>
                  <a:schemeClr val="accent1"/>
                </a:solidFill>
                <a:effectLst>
                  <a:glow rad="139700">
                    <a:schemeClr val="accent6">
                      <a:satMod val="175000"/>
                      <a:alpha val="40000"/>
                    </a:schemeClr>
                  </a:glow>
                  <a:outerShdw blurRad="38100" dist="25400" dir="5400000" algn="ctr" rotWithShape="0">
                    <a:srgbClr val="6E747A">
                      <a:alpha val="43000"/>
                    </a:srgbClr>
                  </a:outerShdw>
                </a:effectLst>
                <a:latin typeface="NikoshBAN" pitchFamily="2" charset="0"/>
                <a:cs typeface="NikoshBAN" pitchFamily="2" charset="0"/>
              </a:rPr>
              <a:t>বলি</a:t>
            </a:r>
            <a:r>
              <a:rPr lang="en-US" sz="4000" dirty="0" smtClean="0">
                <a:ln w="0"/>
                <a:solidFill>
                  <a:schemeClr val="accent1"/>
                </a:solidFill>
                <a:effectLst>
                  <a:glow rad="139700">
                    <a:schemeClr val="accent6">
                      <a:satMod val="175000"/>
                      <a:alpha val="40000"/>
                    </a:schemeClr>
                  </a:glow>
                  <a:outerShdw blurRad="38100" dist="25400" dir="5400000" algn="ctr" rotWithShape="0">
                    <a:srgbClr val="6E747A">
                      <a:alpha val="43000"/>
                    </a:srgbClr>
                  </a:outerShdw>
                </a:effectLst>
                <a:latin typeface="NikoshBAN" pitchFamily="2" charset="0"/>
                <a:cs typeface="NikoshBAN" pitchFamily="2" charset="0"/>
              </a:rPr>
              <a:t> </a:t>
            </a:r>
          </a:p>
          <a:p>
            <a:pPr algn="ctr"/>
            <a:r>
              <a:rPr lang="en-US" sz="4000" dirty="0" err="1" smtClean="0">
                <a:ln w="0"/>
                <a:solidFill>
                  <a:schemeClr val="accent1"/>
                </a:solidFill>
                <a:effectLst>
                  <a:glow rad="139700">
                    <a:schemeClr val="accent6">
                      <a:satMod val="175000"/>
                      <a:alpha val="40000"/>
                    </a:schemeClr>
                  </a:glow>
                  <a:outerShdw blurRad="38100" dist="25400" dir="5400000" algn="ctr" rotWithShape="0">
                    <a:srgbClr val="6E747A">
                      <a:alpha val="43000"/>
                    </a:srgbClr>
                  </a:outerShdw>
                </a:effectLst>
                <a:latin typeface="NikoshBAN" pitchFamily="2" charset="0"/>
                <a:cs typeface="NikoshBAN" pitchFamily="2" charset="0"/>
              </a:rPr>
              <a:t>ইসলাম</a:t>
            </a:r>
            <a:r>
              <a:rPr lang="en-US" sz="4000" dirty="0" smtClean="0">
                <a:ln w="0"/>
                <a:solidFill>
                  <a:schemeClr val="accent1"/>
                </a:solidFill>
                <a:effectLst>
                  <a:glow rad="139700">
                    <a:schemeClr val="accent6">
                      <a:satMod val="175000"/>
                      <a:alpha val="40000"/>
                    </a:schemeClr>
                  </a:glow>
                  <a:outerShdw blurRad="38100" dist="25400" dir="5400000" algn="ctr" rotWithShape="0">
                    <a:srgbClr val="6E747A">
                      <a:alpha val="43000"/>
                    </a:srgbClr>
                  </a:outerShdw>
                </a:effectLst>
                <a:latin typeface="NikoshBAN" pitchFamily="2" charset="0"/>
                <a:cs typeface="NikoshBAN" pitchFamily="2" charset="0"/>
              </a:rPr>
              <a:t> </a:t>
            </a:r>
            <a:r>
              <a:rPr lang="en-US" sz="4000" dirty="0" err="1" smtClean="0">
                <a:ln w="0"/>
                <a:solidFill>
                  <a:schemeClr val="accent1"/>
                </a:solidFill>
                <a:effectLst>
                  <a:glow rad="139700">
                    <a:schemeClr val="accent6">
                      <a:satMod val="175000"/>
                      <a:alpha val="40000"/>
                    </a:schemeClr>
                  </a:glow>
                  <a:outerShdw blurRad="38100" dist="25400" dir="5400000" algn="ctr" rotWithShape="0">
                    <a:srgbClr val="6E747A">
                      <a:alpha val="43000"/>
                    </a:srgbClr>
                  </a:outerShdw>
                </a:effectLst>
                <a:latin typeface="NikoshBAN" pitchFamily="2" charset="0"/>
                <a:cs typeface="NikoshBAN" pitchFamily="2" charset="0"/>
              </a:rPr>
              <a:t>কখনো</a:t>
            </a:r>
            <a:r>
              <a:rPr lang="en-US" sz="4000" dirty="0" smtClean="0">
                <a:ln w="0"/>
                <a:solidFill>
                  <a:schemeClr val="accent1"/>
                </a:solidFill>
                <a:effectLst>
                  <a:glow rad="139700">
                    <a:schemeClr val="accent6">
                      <a:satMod val="175000"/>
                      <a:alpha val="40000"/>
                    </a:schemeClr>
                  </a:glow>
                  <a:outerShdw blurRad="38100" dist="25400" dir="5400000" algn="ctr" rotWithShape="0">
                    <a:srgbClr val="6E747A">
                      <a:alpha val="43000"/>
                    </a:srgbClr>
                  </a:outerShdw>
                </a:effectLst>
                <a:latin typeface="NikoshBAN" pitchFamily="2" charset="0"/>
                <a:cs typeface="NikoshBAN" pitchFamily="2" charset="0"/>
              </a:rPr>
              <a:t> </a:t>
            </a:r>
            <a:r>
              <a:rPr lang="en-US" sz="4000" dirty="0" err="1" smtClean="0">
                <a:ln w="0"/>
                <a:solidFill>
                  <a:schemeClr val="accent1"/>
                </a:solidFill>
                <a:effectLst>
                  <a:glow rad="139700">
                    <a:schemeClr val="accent6">
                      <a:satMod val="175000"/>
                      <a:alpha val="40000"/>
                    </a:schemeClr>
                  </a:glow>
                  <a:outerShdw blurRad="38100" dist="25400" dir="5400000" algn="ctr" rotWithShape="0">
                    <a:srgbClr val="6E747A">
                      <a:alpha val="43000"/>
                    </a:srgbClr>
                  </a:outerShdw>
                </a:effectLst>
                <a:latin typeface="NikoshBAN" pitchFamily="2" charset="0"/>
                <a:cs typeface="NikoshBAN" pitchFamily="2" charset="0"/>
              </a:rPr>
              <a:t>সন্ত্রাস</a:t>
            </a:r>
            <a:r>
              <a:rPr lang="en-US" sz="4000" dirty="0" smtClean="0">
                <a:ln w="0"/>
                <a:solidFill>
                  <a:schemeClr val="accent1"/>
                </a:solidFill>
                <a:effectLst>
                  <a:glow rad="139700">
                    <a:schemeClr val="accent6">
                      <a:satMod val="175000"/>
                      <a:alpha val="40000"/>
                    </a:schemeClr>
                  </a:glow>
                  <a:outerShdw blurRad="38100" dist="25400" dir="5400000" algn="ctr" rotWithShape="0">
                    <a:srgbClr val="6E747A">
                      <a:alpha val="43000"/>
                    </a:srgbClr>
                  </a:outerShdw>
                </a:effectLst>
                <a:latin typeface="NikoshBAN" pitchFamily="2" charset="0"/>
                <a:cs typeface="NikoshBAN" pitchFamily="2" charset="0"/>
              </a:rPr>
              <a:t> ও </a:t>
            </a:r>
            <a:r>
              <a:rPr lang="en-US" sz="4000" dirty="0" err="1" smtClean="0">
                <a:ln w="0"/>
                <a:solidFill>
                  <a:schemeClr val="accent1"/>
                </a:solidFill>
                <a:effectLst>
                  <a:glow rad="139700">
                    <a:schemeClr val="accent6">
                      <a:satMod val="175000"/>
                      <a:alpha val="40000"/>
                    </a:schemeClr>
                  </a:glow>
                  <a:outerShdw blurRad="38100" dist="25400" dir="5400000" algn="ctr" rotWithShape="0">
                    <a:srgbClr val="6E747A">
                      <a:alpha val="43000"/>
                    </a:srgbClr>
                  </a:outerShdw>
                </a:effectLst>
                <a:latin typeface="NikoshBAN" pitchFamily="2" charset="0"/>
                <a:cs typeface="NikoshBAN" pitchFamily="2" charset="0"/>
              </a:rPr>
              <a:t>জঙ্গীবাদ</a:t>
            </a:r>
            <a:r>
              <a:rPr lang="en-US" sz="4000" dirty="0" smtClean="0">
                <a:ln w="0"/>
                <a:solidFill>
                  <a:schemeClr val="accent1"/>
                </a:solidFill>
                <a:effectLst>
                  <a:glow rad="139700">
                    <a:schemeClr val="accent6">
                      <a:satMod val="175000"/>
                      <a:alpha val="40000"/>
                    </a:schemeClr>
                  </a:glow>
                  <a:outerShdw blurRad="38100" dist="25400" dir="5400000" algn="ctr" rotWithShape="0">
                    <a:srgbClr val="6E747A">
                      <a:alpha val="43000"/>
                    </a:srgbClr>
                  </a:outerShdw>
                </a:effectLst>
                <a:latin typeface="NikoshBAN" pitchFamily="2" charset="0"/>
                <a:cs typeface="NikoshBAN" pitchFamily="2" charset="0"/>
              </a:rPr>
              <a:t> </a:t>
            </a:r>
            <a:r>
              <a:rPr lang="en-US" sz="4000" dirty="0" err="1" smtClean="0">
                <a:ln w="0"/>
                <a:solidFill>
                  <a:schemeClr val="accent1"/>
                </a:solidFill>
                <a:effectLst>
                  <a:glow rad="139700">
                    <a:schemeClr val="accent6">
                      <a:satMod val="175000"/>
                      <a:alpha val="40000"/>
                    </a:schemeClr>
                  </a:glow>
                  <a:outerShdw blurRad="38100" dist="25400" dir="5400000" algn="ctr" rotWithShape="0">
                    <a:srgbClr val="6E747A">
                      <a:alpha val="43000"/>
                    </a:srgbClr>
                  </a:outerShdw>
                </a:effectLst>
                <a:latin typeface="NikoshBAN" pitchFamily="2" charset="0"/>
                <a:cs typeface="NikoshBAN" pitchFamily="2" charset="0"/>
              </a:rPr>
              <a:t>সমর্থন</a:t>
            </a:r>
            <a:r>
              <a:rPr lang="en-US" sz="4000" dirty="0" smtClean="0">
                <a:ln w="0"/>
                <a:solidFill>
                  <a:schemeClr val="accent1"/>
                </a:solidFill>
                <a:effectLst>
                  <a:glow rad="139700">
                    <a:schemeClr val="accent6">
                      <a:satMod val="175000"/>
                      <a:alpha val="40000"/>
                    </a:schemeClr>
                  </a:glow>
                  <a:outerShdw blurRad="38100" dist="25400" dir="5400000" algn="ctr" rotWithShape="0">
                    <a:srgbClr val="6E747A">
                      <a:alpha val="43000"/>
                    </a:srgbClr>
                  </a:outerShdw>
                </a:effectLst>
                <a:latin typeface="NikoshBAN" pitchFamily="2" charset="0"/>
                <a:cs typeface="NikoshBAN" pitchFamily="2" charset="0"/>
              </a:rPr>
              <a:t> </a:t>
            </a:r>
            <a:r>
              <a:rPr lang="en-US" sz="4000" dirty="0" err="1" smtClean="0">
                <a:ln w="0"/>
                <a:solidFill>
                  <a:schemeClr val="accent1"/>
                </a:solidFill>
                <a:effectLst>
                  <a:glow rad="139700">
                    <a:schemeClr val="accent6">
                      <a:satMod val="175000"/>
                      <a:alpha val="40000"/>
                    </a:schemeClr>
                  </a:glow>
                  <a:outerShdw blurRad="38100" dist="25400" dir="5400000" algn="ctr" rotWithShape="0">
                    <a:srgbClr val="6E747A">
                      <a:alpha val="43000"/>
                    </a:srgbClr>
                  </a:outerShdw>
                </a:effectLst>
                <a:latin typeface="NikoshBAN" pitchFamily="2" charset="0"/>
                <a:cs typeface="NikoshBAN" pitchFamily="2" charset="0"/>
              </a:rPr>
              <a:t>করেনা</a:t>
            </a:r>
            <a:r>
              <a:rPr lang="ar-SA" sz="4000" dirty="0" smtClean="0">
                <a:ln w="0"/>
                <a:solidFill>
                  <a:schemeClr val="accent1"/>
                </a:solidFill>
                <a:effectLst>
                  <a:glow rad="139700">
                    <a:schemeClr val="accent6">
                      <a:satMod val="175000"/>
                      <a:alpha val="40000"/>
                    </a:schemeClr>
                  </a:glow>
                  <a:outerShdw blurRad="38100" dist="25400" dir="5400000" algn="ctr" rotWithShape="0">
                    <a:srgbClr val="6E747A">
                      <a:alpha val="43000"/>
                    </a:srgbClr>
                  </a:outerShdw>
                </a:effectLst>
                <a:latin typeface="NikoshBAN" pitchFamily="2" charset="0"/>
                <a:cs typeface="NikoshBAN" pitchFamily="2" charset="0"/>
              </a:rPr>
              <a:t> </a:t>
            </a:r>
            <a:r>
              <a:rPr lang="en-US" sz="4000" dirty="0" smtClean="0">
                <a:ln w="0"/>
                <a:solidFill>
                  <a:schemeClr val="accent1"/>
                </a:solidFill>
                <a:effectLst>
                  <a:glow rad="139700">
                    <a:schemeClr val="accent6">
                      <a:satMod val="175000"/>
                      <a:alpha val="40000"/>
                    </a:schemeClr>
                  </a:glow>
                  <a:outerShdw blurRad="38100" dist="25400" dir="5400000" algn="ctr" rotWithShape="0">
                    <a:srgbClr val="6E747A">
                      <a:alpha val="43000"/>
                    </a:srgbClr>
                  </a:outerShdw>
                </a:effectLst>
                <a:latin typeface="NikoshBAN" pitchFamily="2" charset="0"/>
                <a:cs typeface="NikoshBAN" pitchFamily="2" charset="0"/>
              </a:rPr>
              <a:t> ও </a:t>
            </a:r>
            <a:r>
              <a:rPr lang="en-US" sz="4000" dirty="0" err="1" smtClean="0">
                <a:ln w="0"/>
                <a:solidFill>
                  <a:schemeClr val="accent1"/>
                </a:solidFill>
                <a:effectLst>
                  <a:glow rad="139700">
                    <a:schemeClr val="accent6">
                      <a:satMod val="175000"/>
                      <a:alpha val="40000"/>
                    </a:schemeClr>
                  </a:glow>
                  <a:outerShdw blurRad="38100" dist="25400" dir="5400000" algn="ctr" rotWithShape="0">
                    <a:srgbClr val="6E747A">
                      <a:alpha val="43000"/>
                    </a:srgbClr>
                  </a:outerShdw>
                </a:effectLst>
                <a:latin typeface="NikoshBAN" pitchFamily="2" charset="0"/>
                <a:cs typeface="NikoshBAN" pitchFamily="2" charset="0"/>
              </a:rPr>
              <a:t>করবেও</a:t>
            </a:r>
            <a:r>
              <a:rPr lang="en-US" sz="4000" dirty="0" smtClean="0">
                <a:ln w="0"/>
                <a:solidFill>
                  <a:schemeClr val="accent1"/>
                </a:solidFill>
                <a:effectLst>
                  <a:glow rad="139700">
                    <a:schemeClr val="accent6">
                      <a:satMod val="175000"/>
                      <a:alpha val="40000"/>
                    </a:schemeClr>
                  </a:glow>
                  <a:outerShdw blurRad="38100" dist="25400" dir="5400000" algn="ctr" rotWithShape="0">
                    <a:srgbClr val="6E747A">
                      <a:alpha val="43000"/>
                    </a:srgbClr>
                  </a:outerShdw>
                </a:effectLst>
                <a:latin typeface="NikoshBAN" pitchFamily="2" charset="0"/>
                <a:cs typeface="NikoshBAN" pitchFamily="2" charset="0"/>
              </a:rPr>
              <a:t> </a:t>
            </a:r>
            <a:r>
              <a:rPr lang="en-US" sz="4000" dirty="0" err="1" smtClean="0">
                <a:ln w="0"/>
                <a:solidFill>
                  <a:schemeClr val="accent1"/>
                </a:solidFill>
                <a:effectLst>
                  <a:glow rad="139700">
                    <a:schemeClr val="accent6">
                      <a:satMod val="175000"/>
                      <a:alpha val="40000"/>
                    </a:schemeClr>
                  </a:glow>
                  <a:outerShdw blurRad="38100" dist="25400" dir="5400000" algn="ctr" rotWithShape="0">
                    <a:srgbClr val="6E747A">
                      <a:alpha val="43000"/>
                    </a:srgbClr>
                  </a:outerShdw>
                </a:effectLst>
                <a:latin typeface="NikoshBAN" pitchFamily="2" charset="0"/>
                <a:cs typeface="NikoshBAN" pitchFamily="2" charset="0"/>
              </a:rPr>
              <a:t>না</a:t>
            </a:r>
            <a:r>
              <a:rPr lang="en-US" sz="4000" dirty="0" smtClean="0">
                <a:ln w="0"/>
                <a:solidFill>
                  <a:schemeClr val="accent1"/>
                </a:solidFill>
                <a:effectLst>
                  <a:glow rad="139700">
                    <a:schemeClr val="accent6">
                      <a:satMod val="175000"/>
                      <a:alpha val="40000"/>
                    </a:schemeClr>
                  </a:glow>
                  <a:outerShdw blurRad="38100" dist="25400" dir="5400000" algn="ctr" rotWithShape="0">
                    <a:srgbClr val="6E747A">
                      <a:alpha val="43000"/>
                    </a:srgbClr>
                  </a:outerShdw>
                </a:effectLst>
                <a:latin typeface="NikoshBAN" pitchFamily="2" charset="0"/>
                <a:cs typeface="NikoshBAN" pitchFamily="2" charset="0"/>
              </a:rPr>
              <a:t> ।  </a:t>
            </a:r>
            <a:endParaRPr lang="en-US" sz="4000" dirty="0">
              <a:ln w="0"/>
              <a:solidFill>
                <a:schemeClr val="accent1"/>
              </a:solidFill>
              <a:effectLst>
                <a:glow rad="139700">
                  <a:schemeClr val="accent6">
                    <a:satMod val="175000"/>
                    <a:alpha val="40000"/>
                  </a:schemeClr>
                </a:glow>
                <a:outerShdw blurRad="38100" dist="25400" dir="5400000" algn="ctr" rotWithShape="0">
                  <a:srgbClr val="6E747A">
                    <a:alpha val="43000"/>
                  </a:srgbClr>
                </a:outerShdw>
              </a:effectLst>
              <a:latin typeface="NikoshBAN" pitchFamily="2" charset="0"/>
              <a:cs typeface="NikoshBAN" pitchFamily="2" charset="0"/>
            </a:endParaRPr>
          </a:p>
        </p:txBody>
      </p:sp>
      <p:sp>
        <p:nvSpPr>
          <p:cNvPr id="4" name="TextBox 3"/>
          <p:cNvSpPr txBox="1"/>
          <p:nvPr/>
        </p:nvSpPr>
        <p:spPr>
          <a:xfrm>
            <a:off x="2933700" y="533400"/>
            <a:ext cx="3276600" cy="1838801"/>
          </a:xfrm>
          <a:prstGeom prst="downArrowCallout">
            <a:avLst/>
          </a:prstGeom>
          <a:ln/>
        </p:spPr>
        <p:style>
          <a:lnRef idx="1">
            <a:schemeClr val="accent3"/>
          </a:lnRef>
          <a:fillRef idx="2">
            <a:schemeClr val="accent3"/>
          </a:fillRef>
          <a:effectRef idx="1">
            <a:schemeClr val="accent3"/>
          </a:effectRef>
          <a:fontRef idx="minor">
            <a:schemeClr val="dk1"/>
          </a:fontRef>
        </p:style>
        <p:txBody>
          <a:bodyPr wrap="square" rtlCol="0">
            <a:prstTxWarp prst="textChevron">
              <a:avLst/>
            </a:prstTxWarp>
            <a:spAutoFit/>
            <a:scene3d>
              <a:camera prst="isometricOffAxis2Left"/>
              <a:lightRig rig="soft" dir="t">
                <a:rot lat="0" lon="0" rev="15600000"/>
              </a:lightRig>
            </a:scene3d>
            <a:sp3d extrusionH="57150" prstMaterial="softEdge">
              <a:bevelT w="25400" h="38100"/>
            </a:sp3d>
          </a:bodyPr>
          <a:lstStyle/>
          <a:p>
            <a:pPr algn="ctr"/>
            <a:r>
              <a:rPr lang="en-US" sz="7200" b="1" dirty="0" err="1" smtClean="0">
                <a:ln/>
                <a:solidFill>
                  <a:schemeClr val="accent4"/>
                </a:solidFill>
                <a:effectLst>
                  <a:glow rad="101600">
                    <a:schemeClr val="accent2">
                      <a:satMod val="175000"/>
                      <a:alpha val="40000"/>
                    </a:schemeClr>
                  </a:glow>
                </a:effectLst>
                <a:latin typeface="NikoshBAN" pitchFamily="2" charset="0"/>
                <a:cs typeface="NikoshBAN" pitchFamily="2" charset="0"/>
              </a:rPr>
              <a:t>নীতিবাক্য</a:t>
            </a:r>
            <a:endParaRPr lang="en-US" sz="7200" b="1" dirty="0">
              <a:ln/>
              <a:solidFill>
                <a:schemeClr val="accent4"/>
              </a:solidFill>
              <a:effectLst>
                <a:glow rad="101600">
                  <a:schemeClr val="accent2">
                    <a:satMod val="175000"/>
                    <a:alpha val="40000"/>
                  </a:schemeClr>
                </a:glow>
              </a:effectLst>
              <a:latin typeface="NikoshBAN" pitchFamily="2" charset="0"/>
              <a:cs typeface="NikoshBAN" pitchFamily="2" charset="0"/>
            </a:endParaRPr>
          </a:p>
        </p:txBody>
      </p:sp>
    </p:spTree>
    <p:extLst>
      <p:ext uri="{BB962C8B-B14F-4D97-AF65-F5344CB8AC3E}">
        <p14:creationId xmlns:p14="http://schemas.microsoft.com/office/powerpoint/2010/main" val="14008851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31acc1d-0820-4a14-b693-cbc75282958e.jpg"/>
          <p:cNvPicPr>
            <a:picLocks noChangeAspect="1"/>
          </p:cNvPicPr>
          <p:nvPr/>
        </p:nvPicPr>
        <p:blipFill>
          <a:blip r:embed="rId2"/>
          <a:stretch>
            <a:fillRect/>
          </a:stretch>
        </p:blipFill>
        <p:spPr>
          <a:xfrm>
            <a:off x="0" y="-152400"/>
            <a:ext cx="9144000" cy="70866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3" name="Rectangle 2"/>
          <p:cNvSpPr/>
          <p:nvPr/>
        </p:nvSpPr>
        <p:spPr>
          <a:xfrm>
            <a:off x="2057400" y="3048000"/>
            <a:ext cx="4953000" cy="15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13800" b="1" dirty="0" smtClean="0">
                <a:ln w="6600">
                  <a:solidFill>
                    <a:schemeClr val="accent2"/>
                  </a:solidFill>
                  <a:prstDash val="solid"/>
                </a:ln>
                <a:solidFill>
                  <a:srgbClr val="FFFFFF"/>
                </a:solidFill>
                <a:effectLst>
                  <a:outerShdw dist="38100" dir="2700000" algn="tl" rotWithShape="0">
                    <a:schemeClr val="accent2"/>
                  </a:outerShdw>
                </a:effectLst>
                <a:latin typeface="NikoshBAN" pitchFamily="2" charset="0"/>
                <a:cs typeface="NikoshBAN" pitchFamily="2" charset="0"/>
              </a:rPr>
              <a:t>ধন্যবাদ সবাইকে </a:t>
            </a:r>
            <a:endParaRPr lang="en-US" sz="13800" b="1" dirty="0">
              <a:ln w="6600">
                <a:solidFill>
                  <a:schemeClr val="accent2"/>
                </a:solidFill>
                <a:prstDash val="solid"/>
              </a:ln>
              <a:solidFill>
                <a:srgbClr val="FFFFFF"/>
              </a:solidFill>
              <a:effectLst>
                <a:outerShdw dist="38100" dir="2700000" algn="tl" rotWithShape="0">
                  <a:schemeClr val="accent2"/>
                </a:outerShdw>
              </a:effectLst>
              <a:latin typeface="NikoshBAN" pitchFamily="2" charset="0"/>
              <a:cs typeface="NikoshBAN" pitchFamily="2" charset="0"/>
            </a:endParaRPr>
          </a:p>
        </p:txBody>
      </p:sp>
    </p:spTree>
    <p:extLst>
      <p:ext uri="{BB962C8B-B14F-4D97-AF65-F5344CB8AC3E}">
        <p14:creationId xmlns:p14="http://schemas.microsoft.com/office/powerpoint/2010/main" val="20981598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nodeType="clickEffect">
                                  <p:stCondLst>
                                    <p:cond delay="0"/>
                                  </p:stCondLst>
                                  <p:childTnLst>
                                    <p:animScale>
                                      <p:cBhvr>
                                        <p:cTn id="14" dur="2000" fill="hold"/>
                                        <p:tgtEl>
                                          <p:spTgt spid="3">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228600" y="228600"/>
            <a:ext cx="8610600" cy="6400800"/>
            <a:chOff x="228600" y="304800"/>
            <a:chExt cx="8610600" cy="5867400"/>
          </a:xfrm>
        </p:grpSpPr>
        <p:grpSp>
          <p:nvGrpSpPr>
            <p:cNvPr id="18" name="Group 17"/>
            <p:cNvGrpSpPr/>
            <p:nvPr/>
          </p:nvGrpSpPr>
          <p:grpSpPr>
            <a:xfrm>
              <a:off x="228600" y="304800"/>
              <a:ext cx="8610599" cy="5867400"/>
              <a:chOff x="228600" y="304800"/>
              <a:chExt cx="8610599" cy="586740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304800"/>
                <a:ext cx="8610599" cy="5867400"/>
              </a:xfrm>
              <a:prstGeom prst="rect">
                <a:avLst/>
              </a:prstGeom>
              <a:solidFill>
                <a:schemeClr val="accent2">
                  <a:lumMod val="50000"/>
                </a:schemeClr>
              </a:solidFill>
              <a:ln w="12700">
                <a:solidFill>
                  <a:schemeClr val="tx1"/>
                </a:solidFill>
              </a:ln>
              <a:effectLst/>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1970" t="24676" r="32726" b="28355"/>
              <a:stretch/>
            </p:blipFill>
            <p:spPr>
              <a:xfrm>
                <a:off x="381001" y="464778"/>
                <a:ext cx="2483294" cy="2312767"/>
              </a:xfrm>
              <a:prstGeom prst="ellipse">
                <a:avLst/>
              </a:prstGeom>
              <a:ln w="3175" cap="rnd">
                <a:solidFill>
                  <a:schemeClr val="tx1"/>
                </a:solidFill>
              </a:ln>
              <a:effectLst/>
              <a:scene3d>
                <a:camera prst="orthographicFront"/>
                <a:lightRig rig="contrasting" dir="t">
                  <a:rot lat="0" lon="0" rev="3000000"/>
                </a:lightRig>
              </a:scene3d>
              <a:sp3d contourW="7620">
                <a:bevelT w="95250" h="31750"/>
                <a:contourClr>
                  <a:srgbClr val="333333"/>
                </a:contourClr>
              </a:sp3d>
            </p:spPr>
          </p:pic>
        </p:grpSp>
        <p:sp>
          <p:nvSpPr>
            <p:cNvPr id="19" name="Frame 18"/>
            <p:cNvSpPr/>
            <p:nvPr/>
          </p:nvSpPr>
          <p:spPr>
            <a:xfrm>
              <a:off x="228600" y="304800"/>
              <a:ext cx="8610600" cy="5867400"/>
            </a:xfrm>
            <a:prstGeom prst="frame">
              <a:avLst>
                <a:gd name="adj1" fmla="val 1554"/>
              </a:avLst>
            </a:prstGeom>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solidFill>
                  <a:schemeClr val="tx1"/>
                </a:solidFill>
              </a:endParaRPr>
            </a:p>
          </p:txBody>
        </p:sp>
      </p:grpSp>
      <p:pic>
        <p:nvPicPr>
          <p:cNvPr id="16" name="Picture 15" descr="bismillahirrahmanirrahim___.png"/>
          <p:cNvPicPr>
            <a:picLocks noChangeAspect="1"/>
          </p:cNvPicPr>
          <p:nvPr/>
        </p:nvPicPr>
        <p:blipFill>
          <a:blip r:embed="rId4">
            <a:duotone>
              <a:prstClr val="black"/>
              <a:schemeClr val="accent5">
                <a:tint val="45000"/>
                <a:satMod val="400000"/>
              </a:schemeClr>
            </a:duotone>
            <a:extLst>
              <a:ext uri="{BEBA8EAE-BF5A-486C-A8C5-ECC9F3942E4B}">
                <a14:imgProps xmlns:a14="http://schemas.microsoft.com/office/drawing/2010/main">
                  <a14:imgLayer r:embed="rId5">
                    <a14:imgEffect>
                      <a14:colorTemperature colorTemp="7200"/>
                    </a14:imgEffect>
                    <a14:imgEffect>
                      <a14:saturation sat="200000"/>
                    </a14:imgEffect>
                    <a14:imgEffect>
                      <a14:brightnessContrast contrast="20000"/>
                    </a14:imgEffect>
                  </a14:imgLayer>
                </a14:imgProps>
              </a:ext>
            </a:extLst>
          </a:blip>
          <a:stretch>
            <a:fillRect/>
          </a:stretch>
        </p:blipFill>
        <p:spPr>
          <a:xfrm>
            <a:off x="2514600" y="1333817"/>
            <a:ext cx="5562600" cy="1790383"/>
          </a:xfrm>
          <a:prstGeom prst="rect">
            <a:avLst/>
          </a:prstGeom>
        </p:spPr>
      </p:pic>
    </p:spTree>
    <p:extLst>
      <p:ext uri="{BB962C8B-B14F-4D97-AF65-F5344CB8AC3E}">
        <p14:creationId xmlns:p14="http://schemas.microsoft.com/office/powerpoint/2010/main" val="419631870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strVal val="#ppt_w*0.70"/>
                                          </p:val>
                                        </p:tav>
                                        <p:tav tm="100000">
                                          <p:val>
                                            <p:strVal val="#ppt_w"/>
                                          </p:val>
                                        </p:tav>
                                      </p:tavLst>
                                    </p:anim>
                                    <p:anim calcmode="lin" valueType="num">
                                      <p:cBhvr>
                                        <p:cTn id="8" dur="1000" fill="hold"/>
                                        <p:tgtEl>
                                          <p:spTgt spid="22"/>
                                        </p:tgtEl>
                                        <p:attrNameLst>
                                          <p:attrName>ppt_h</p:attrName>
                                        </p:attrNameLst>
                                      </p:cBhvr>
                                      <p:tavLst>
                                        <p:tav tm="0">
                                          <p:val>
                                            <p:strVal val="#ppt_h"/>
                                          </p:val>
                                        </p:tav>
                                        <p:tav tm="100000">
                                          <p:val>
                                            <p:strVal val="#ppt_h"/>
                                          </p:val>
                                        </p:tav>
                                      </p:tavLst>
                                    </p:anim>
                                    <p:animEffect transition="in" filter="fade">
                                      <p:cBhvr>
                                        <p:cTn id="9" dur="1000"/>
                                        <p:tgtEl>
                                          <p:spTgt spid="22"/>
                                        </p:tgtEl>
                                      </p:cBhvr>
                                    </p:animEffect>
                                  </p:childTnLst>
                                </p:cTn>
                              </p:par>
                              <p:par>
                                <p:cTn id="10" presetID="2" presetClass="entr" presetSubtype="1"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3000" fill="hold"/>
                                        <p:tgtEl>
                                          <p:spTgt spid="16"/>
                                        </p:tgtEl>
                                        <p:attrNameLst>
                                          <p:attrName>ppt_x</p:attrName>
                                        </p:attrNameLst>
                                      </p:cBhvr>
                                      <p:tavLst>
                                        <p:tav tm="0">
                                          <p:val>
                                            <p:strVal val="#ppt_x"/>
                                          </p:val>
                                        </p:tav>
                                        <p:tav tm="100000">
                                          <p:val>
                                            <p:strVal val="#ppt_x"/>
                                          </p:val>
                                        </p:tav>
                                      </p:tavLst>
                                    </p:anim>
                                    <p:anim calcmode="lin" valueType="num">
                                      <p:cBhvr additive="base">
                                        <p:cTn id="13" dur="3000" fill="hold"/>
                                        <p:tgtEl>
                                          <p:spTgt spid="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 (1).jpg"/>
          <p:cNvPicPr>
            <a:picLocks noChangeAspect="1"/>
          </p:cNvPicPr>
          <p:nvPr/>
        </p:nvPicPr>
        <p:blipFill>
          <a:blip r:embed="rId3"/>
          <a:stretch>
            <a:fillRect/>
          </a:stretch>
        </p:blipFill>
        <p:spPr>
          <a:xfrm rot="16200000">
            <a:off x="-1257299" y="1257297"/>
            <a:ext cx="6857999" cy="4343400"/>
          </a:xfrm>
          <a:prstGeom prst="rect">
            <a:avLst/>
          </a:prstGeom>
        </p:spPr>
        <p:style>
          <a:lnRef idx="1">
            <a:schemeClr val="accent3"/>
          </a:lnRef>
          <a:fillRef idx="3">
            <a:schemeClr val="accent3"/>
          </a:fillRef>
          <a:effectRef idx="2">
            <a:schemeClr val="accent3"/>
          </a:effectRef>
          <a:fontRef idx="minor">
            <a:schemeClr val="lt1"/>
          </a:fontRef>
        </p:style>
      </p:pic>
      <p:sp>
        <p:nvSpPr>
          <p:cNvPr id="7" name="TextBox 6"/>
          <p:cNvSpPr txBox="1"/>
          <p:nvPr/>
        </p:nvSpPr>
        <p:spPr>
          <a:xfrm>
            <a:off x="762000" y="1524000"/>
            <a:ext cx="4229100" cy="4074192"/>
          </a:xfrm>
          <a:prstGeom prst="rect">
            <a:avLst/>
          </a:prstGeom>
          <a:noFill/>
        </p:spPr>
        <p:txBody>
          <a:bodyPr wrap="square" rtlCol="0">
            <a:spAutoFit/>
          </a:bodyPr>
          <a:lstStyle/>
          <a:p>
            <a:pPr algn="ctr"/>
            <a:r>
              <a:rPr lang="en-US" sz="7200" b="1" dirty="0" err="1" smtClean="0">
                <a:ln w="22225">
                  <a:solidFill>
                    <a:schemeClr val="accent2"/>
                  </a:solidFill>
                  <a:prstDash val="solid"/>
                </a:ln>
                <a:solidFill>
                  <a:srgbClr val="7030A0"/>
                </a:solidFill>
                <a:latin typeface="NikoshBAN" panose="02000000000000000000" pitchFamily="2" charset="0"/>
                <a:cs typeface="NikoshBAN" panose="02000000000000000000" pitchFamily="2" charset="0"/>
              </a:rPr>
              <a:t>আজকের</a:t>
            </a:r>
            <a:r>
              <a:rPr lang="en-US" sz="8625" b="1" dirty="0">
                <a:ln w="22225">
                  <a:solidFill>
                    <a:schemeClr val="accent2"/>
                  </a:solidFill>
                  <a:prstDash val="solid"/>
                </a:ln>
                <a:solidFill>
                  <a:srgbClr val="7030A0"/>
                </a:solidFill>
                <a:latin typeface="NikoshBAN" panose="02000000000000000000" pitchFamily="2" charset="0"/>
                <a:cs typeface="NikoshBAN" panose="02000000000000000000" pitchFamily="2" charset="0"/>
              </a:rPr>
              <a:t> </a:t>
            </a:r>
            <a:r>
              <a:rPr lang="en-US" sz="8625" b="1" dirty="0" smtClean="0">
                <a:ln w="22225">
                  <a:solidFill>
                    <a:schemeClr val="accent2"/>
                  </a:solidFill>
                  <a:prstDash val="solid"/>
                </a:ln>
                <a:solidFill>
                  <a:srgbClr val="7030A0"/>
                </a:solidFill>
                <a:latin typeface="NikoshBAN" panose="02000000000000000000" pitchFamily="2" charset="0"/>
                <a:cs typeface="NikoshBAN" panose="02000000000000000000" pitchFamily="2" charset="0"/>
              </a:rPr>
              <a:t> </a:t>
            </a:r>
            <a:r>
              <a:rPr lang="en-US" sz="8625" b="1" dirty="0" err="1" smtClean="0">
                <a:ln w="22225">
                  <a:solidFill>
                    <a:schemeClr val="accent2"/>
                  </a:solidFill>
                  <a:prstDash val="solid"/>
                </a:ln>
                <a:solidFill>
                  <a:srgbClr val="7030A0"/>
                </a:solidFill>
                <a:latin typeface="NikoshBAN" panose="02000000000000000000" pitchFamily="2" charset="0"/>
                <a:cs typeface="NikoshBAN" panose="02000000000000000000" pitchFamily="2" charset="0"/>
              </a:rPr>
              <a:t>ক্লাসে</a:t>
            </a:r>
            <a:endParaRPr lang="bn-BD" sz="8625" b="1" dirty="0">
              <a:ln w="22225">
                <a:solidFill>
                  <a:schemeClr val="accent2"/>
                </a:solidFill>
                <a:prstDash val="solid"/>
              </a:ln>
              <a:solidFill>
                <a:srgbClr val="7030A0"/>
              </a:solidFill>
              <a:latin typeface="NikoshBAN" panose="02000000000000000000" pitchFamily="2" charset="0"/>
              <a:cs typeface="NikoshBAN" panose="02000000000000000000" pitchFamily="2" charset="0"/>
            </a:endParaRPr>
          </a:p>
          <a:p>
            <a:pPr algn="ctr"/>
            <a:r>
              <a:rPr lang="bn-BD" sz="8625" b="1" dirty="0">
                <a:ln w="22225">
                  <a:solidFill>
                    <a:schemeClr val="accent2"/>
                  </a:solidFill>
                  <a:prstDash val="solid"/>
                </a:ln>
                <a:solidFill>
                  <a:srgbClr val="7030A0"/>
                </a:solidFill>
                <a:latin typeface="NikoshBAN" panose="02000000000000000000" pitchFamily="2" charset="0"/>
                <a:cs typeface="NikoshBAN" panose="02000000000000000000" pitchFamily="2" charset="0"/>
              </a:rPr>
              <a:t>সবাইকে </a:t>
            </a:r>
            <a:endParaRPr lang="en-US" sz="8625" b="1" dirty="0">
              <a:ln w="22225">
                <a:solidFill>
                  <a:schemeClr val="accent2"/>
                </a:solidFill>
                <a:prstDash val="solid"/>
              </a:ln>
              <a:solidFill>
                <a:srgbClr val="7030A0"/>
              </a:solidFill>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3401" y="1"/>
            <a:ext cx="4953000" cy="6858000"/>
          </a:xfrm>
          <a:prstGeom prst="rect">
            <a:avLst/>
          </a:prstGeom>
        </p:spPr>
      </p:pic>
    </p:spTree>
    <p:extLst>
      <p:ext uri="{BB962C8B-B14F-4D97-AF65-F5344CB8AC3E}">
        <p14:creationId xmlns:p14="http://schemas.microsoft.com/office/powerpoint/2010/main" val="23079477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80">
                                          <p:stCondLst>
                                            <p:cond delay="0"/>
                                          </p:stCondLst>
                                        </p:cTn>
                                        <p:tgtEl>
                                          <p:spTgt spid="7"/>
                                        </p:tgtEl>
                                      </p:cBhvr>
                                    </p:animEffect>
                                    <p:anim calcmode="lin" valueType="num">
                                      <p:cBhvr>
                                        <p:cTn id="1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1" dur="26">
                                          <p:stCondLst>
                                            <p:cond delay="650"/>
                                          </p:stCondLst>
                                        </p:cTn>
                                        <p:tgtEl>
                                          <p:spTgt spid="7"/>
                                        </p:tgtEl>
                                      </p:cBhvr>
                                      <p:to x="100000" y="60000"/>
                                    </p:animScale>
                                    <p:animScale>
                                      <p:cBhvr>
                                        <p:cTn id="22" dur="166" decel="50000">
                                          <p:stCondLst>
                                            <p:cond delay="676"/>
                                          </p:stCondLst>
                                        </p:cTn>
                                        <p:tgtEl>
                                          <p:spTgt spid="7"/>
                                        </p:tgtEl>
                                      </p:cBhvr>
                                      <p:to x="100000" y="100000"/>
                                    </p:animScale>
                                    <p:animScale>
                                      <p:cBhvr>
                                        <p:cTn id="23" dur="26">
                                          <p:stCondLst>
                                            <p:cond delay="1312"/>
                                          </p:stCondLst>
                                        </p:cTn>
                                        <p:tgtEl>
                                          <p:spTgt spid="7"/>
                                        </p:tgtEl>
                                      </p:cBhvr>
                                      <p:to x="100000" y="80000"/>
                                    </p:animScale>
                                    <p:animScale>
                                      <p:cBhvr>
                                        <p:cTn id="24" dur="166" decel="50000">
                                          <p:stCondLst>
                                            <p:cond delay="1338"/>
                                          </p:stCondLst>
                                        </p:cTn>
                                        <p:tgtEl>
                                          <p:spTgt spid="7"/>
                                        </p:tgtEl>
                                      </p:cBhvr>
                                      <p:to x="100000" y="100000"/>
                                    </p:animScale>
                                    <p:animScale>
                                      <p:cBhvr>
                                        <p:cTn id="25" dur="26">
                                          <p:stCondLst>
                                            <p:cond delay="1642"/>
                                          </p:stCondLst>
                                        </p:cTn>
                                        <p:tgtEl>
                                          <p:spTgt spid="7"/>
                                        </p:tgtEl>
                                      </p:cBhvr>
                                      <p:to x="100000" y="90000"/>
                                    </p:animScale>
                                    <p:animScale>
                                      <p:cBhvr>
                                        <p:cTn id="26" dur="166" decel="50000">
                                          <p:stCondLst>
                                            <p:cond delay="1668"/>
                                          </p:stCondLst>
                                        </p:cTn>
                                        <p:tgtEl>
                                          <p:spTgt spid="7"/>
                                        </p:tgtEl>
                                      </p:cBhvr>
                                      <p:to x="100000" y="100000"/>
                                    </p:animScale>
                                    <p:animScale>
                                      <p:cBhvr>
                                        <p:cTn id="27" dur="26">
                                          <p:stCondLst>
                                            <p:cond delay="1808"/>
                                          </p:stCondLst>
                                        </p:cTn>
                                        <p:tgtEl>
                                          <p:spTgt spid="7"/>
                                        </p:tgtEl>
                                      </p:cBhvr>
                                      <p:to x="100000" y="95000"/>
                                    </p:animScale>
                                    <p:animScale>
                                      <p:cBhvr>
                                        <p:cTn id="28" dur="166" decel="50000">
                                          <p:stCondLst>
                                            <p:cond delay="1834"/>
                                          </p:stCondLst>
                                        </p:cTn>
                                        <p:tgtEl>
                                          <p:spTgt spid="7"/>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randombar(horizontal)">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4" name="AutoShape 28"/>
          <p:cNvSpPr>
            <a:spLocks noChangeArrowheads="1"/>
          </p:cNvSpPr>
          <p:nvPr/>
        </p:nvSpPr>
        <p:spPr bwMode="auto">
          <a:xfrm>
            <a:off x="7434262" y="998935"/>
            <a:ext cx="404813" cy="465534"/>
          </a:xfrm>
          <a:prstGeom prst="star5">
            <a:avLst/>
          </a:prstGeom>
          <a:solidFill>
            <a:srgbClr val="FAF8A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25" name="AutoShape 29"/>
          <p:cNvSpPr>
            <a:spLocks noChangeArrowheads="1"/>
          </p:cNvSpPr>
          <p:nvPr/>
        </p:nvSpPr>
        <p:spPr bwMode="auto">
          <a:xfrm>
            <a:off x="7453312" y="1593057"/>
            <a:ext cx="404813" cy="465535"/>
          </a:xfrm>
          <a:prstGeom prst="star5">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26" name="AutoShape 30"/>
          <p:cNvSpPr>
            <a:spLocks noChangeArrowheads="1"/>
          </p:cNvSpPr>
          <p:nvPr/>
        </p:nvSpPr>
        <p:spPr bwMode="auto">
          <a:xfrm>
            <a:off x="7434262" y="2240757"/>
            <a:ext cx="404813" cy="465535"/>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27" name="AutoShape 31"/>
          <p:cNvSpPr>
            <a:spLocks noChangeArrowheads="1"/>
          </p:cNvSpPr>
          <p:nvPr/>
        </p:nvSpPr>
        <p:spPr bwMode="auto">
          <a:xfrm>
            <a:off x="7443787" y="2834879"/>
            <a:ext cx="404813" cy="465534"/>
          </a:xfrm>
          <a:prstGeom prst="star5">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28" name="AutoShape 32"/>
          <p:cNvSpPr>
            <a:spLocks noChangeArrowheads="1"/>
          </p:cNvSpPr>
          <p:nvPr/>
        </p:nvSpPr>
        <p:spPr bwMode="auto">
          <a:xfrm>
            <a:off x="7434262" y="3429001"/>
            <a:ext cx="404813" cy="465535"/>
          </a:xfrm>
          <a:prstGeom prst="star5">
            <a:avLst/>
          </a:prstGeom>
          <a:solidFill>
            <a:srgbClr val="FAF8A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29" name="AutoShape 33"/>
          <p:cNvSpPr>
            <a:spLocks noChangeArrowheads="1"/>
          </p:cNvSpPr>
          <p:nvPr/>
        </p:nvSpPr>
        <p:spPr bwMode="auto">
          <a:xfrm>
            <a:off x="7434262" y="4076701"/>
            <a:ext cx="404813" cy="465535"/>
          </a:xfrm>
          <a:prstGeom prst="star5">
            <a:avLst/>
          </a:prstGeom>
          <a:solidFill>
            <a:srgbClr val="BF9B1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30" name="AutoShape 34"/>
          <p:cNvSpPr>
            <a:spLocks noChangeArrowheads="1"/>
          </p:cNvSpPr>
          <p:nvPr/>
        </p:nvSpPr>
        <p:spPr bwMode="auto">
          <a:xfrm>
            <a:off x="7434262" y="4725591"/>
            <a:ext cx="404813" cy="465534"/>
          </a:xfrm>
          <a:prstGeom prst="star5">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31" name="AutoShape 35"/>
          <p:cNvSpPr>
            <a:spLocks noChangeArrowheads="1"/>
          </p:cNvSpPr>
          <p:nvPr/>
        </p:nvSpPr>
        <p:spPr bwMode="auto">
          <a:xfrm>
            <a:off x="7380685" y="5319714"/>
            <a:ext cx="404813" cy="465535"/>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32" name="AutoShape 36"/>
          <p:cNvSpPr>
            <a:spLocks noChangeArrowheads="1"/>
          </p:cNvSpPr>
          <p:nvPr/>
        </p:nvSpPr>
        <p:spPr bwMode="auto">
          <a:xfrm>
            <a:off x="6779419" y="5373291"/>
            <a:ext cx="404813" cy="465534"/>
          </a:xfrm>
          <a:prstGeom prst="star5">
            <a:avLst/>
          </a:prstGeom>
          <a:solidFill>
            <a:srgbClr val="FAF8A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33" name="AutoShape 37"/>
          <p:cNvSpPr>
            <a:spLocks noChangeArrowheads="1"/>
          </p:cNvSpPr>
          <p:nvPr/>
        </p:nvSpPr>
        <p:spPr bwMode="auto">
          <a:xfrm>
            <a:off x="6042422" y="5379245"/>
            <a:ext cx="404813" cy="465535"/>
          </a:xfrm>
          <a:prstGeom prst="star5">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34" name="AutoShape 38"/>
          <p:cNvSpPr>
            <a:spLocks noChangeArrowheads="1"/>
          </p:cNvSpPr>
          <p:nvPr/>
        </p:nvSpPr>
        <p:spPr bwMode="auto">
          <a:xfrm>
            <a:off x="5328047" y="5426870"/>
            <a:ext cx="404813" cy="465535"/>
          </a:xfrm>
          <a:prstGeom prst="star5">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35" name="AutoShape 39"/>
          <p:cNvSpPr>
            <a:spLocks noChangeArrowheads="1"/>
          </p:cNvSpPr>
          <p:nvPr/>
        </p:nvSpPr>
        <p:spPr bwMode="auto">
          <a:xfrm>
            <a:off x="4680347" y="5420916"/>
            <a:ext cx="404813" cy="465534"/>
          </a:xfrm>
          <a:prstGeom prst="star5">
            <a:avLst/>
          </a:prstGeom>
          <a:solidFill>
            <a:srgbClr val="FF33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36" name="AutoShape 40"/>
          <p:cNvSpPr>
            <a:spLocks noChangeArrowheads="1"/>
          </p:cNvSpPr>
          <p:nvPr/>
        </p:nvSpPr>
        <p:spPr bwMode="auto">
          <a:xfrm>
            <a:off x="4031456" y="5439966"/>
            <a:ext cx="404813" cy="465534"/>
          </a:xfrm>
          <a:prstGeom prst="star5">
            <a:avLst/>
          </a:prstGeom>
          <a:solidFill>
            <a:srgbClr val="7E0C7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37" name="AutoShape 41"/>
          <p:cNvSpPr>
            <a:spLocks noChangeArrowheads="1"/>
          </p:cNvSpPr>
          <p:nvPr/>
        </p:nvSpPr>
        <p:spPr bwMode="auto">
          <a:xfrm>
            <a:off x="3437335" y="5439966"/>
            <a:ext cx="404813" cy="465534"/>
          </a:xfrm>
          <a:prstGeom prst="star5">
            <a:avLst/>
          </a:prstGeom>
          <a:solidFill>
            <a:srgbClr val="5B201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38" name="AutoShape 42"/>
          <p:cNvSpPr>
            <a:spLocks noChangeArrowheads="1"/>
          </p:cNvSpPr>
          <p:nvPr/>
        </p:nvSpPr>
        <p:spPr bwMode="auto">
          <a:xfrm>
            <a:off x="2789635" y="5439966"/>
            <a:ext cx="404813" cy="465534"/>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39" name="AutoShape 43"/>
          <p:cNvSpPr>
            <a:spLocks noChangeArrowheads="1"/>
          </p:cNvSpPr>
          <p:nvPr/>
        </p:nvSpPr>
        <p:spPr bwMode="auto">
          <a:xfrm>
            <a:off x="2144316" y="5439966"/>
            <a:ext cx="404813" cy="465534"/>
          </a:xfrm>
          <a:prstGeom prst="star5">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40" name="AutoShape 44"/>
          <p:cNvSpPr>
            <a:spLocks noChangeArrowheads="1"/>
          </p:cNvSpPr>
          <p:nvPr/>
        </p:nvSpPr>
        <p:spPr bwMode="auto">
          <a:xfrm>
            <a:off x="1423987" y="5439966"/>
            <a:ext cx="404813" cy="465534"/>
          </a:xfrm>
          <a:prstGeom prst="star5">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pic>
        <p:nvPicPr>
          <p:cNvPr id="4142" name="Picture 46" descr="333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6462284">
            <a:off x="2953941" y="1699023"/>
            <a:ext cx="4038600" cy="3178969"/>
          </a:xfrm>
          <a:prstGeom prst="rect">
            <a:avLst/>
          </a:prstGeom>
          <a:noFill/>
          <a:extLst>
            <a:ext uri="{909E8E84-426E-40DD-AFC4-6F175D3DCCD1}">
              <a14:hiddenFill xmlns:a14="http://schemas.microsoft.com/office/drawing/2010/main">
                <a:solidFill>
                  <a:srgbClr val="FFFFFF"/>
                </a:solidFill>
              </a14:hiddenFill>
            </a:ext>
          </a:extLst>
        </p:spPr>
      </p:pic>
      <p:sp>
        <p:nvSpPr>
          <p:cNvPr id="4146" name="AutoShape 50"/>
          <p:cNvSpPr>
            <a:spLocks noChangeArrowheads="1"/>
          </p:cNvSpPr>
          <p:nvPr/>
        </p:nvSpPr>
        <p:spPr bwMode="auto">
          <a:xfrm>
            <a:off x="7434262" y="1094185"/>
            <a:ext cx="404813" cy="465534"/>
          </a:xfrm>
          <a:prstGeom prst="star5">
            <a:avLst/>
          </a:prstGeom>
          <a:solidFill>
            <a:srgbClr val="FAF8A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47" name="AutoShape 51"/>
          <p:cNvSpPr>
            <a:spLocks noChangeArrowheads="1"/>
          </p:cNvSpPr>
          <p:nvPr/>
        </p:nvSpPr>
        <p:spPr bwMode="auto">
          <a:xfrm>
            <a:off x="7453312" y="1688307"/>
            <a:ext cx="404813" cy="465535"/>
          </a:xfrm>
          <a:prstGeom prst="star5">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48" name="AutoShape 52"/>
          <p:cNvSpPr>
            <a:spLocks noChangeArrowheads="1"/>
          </p:cNvSpPr>
          <p:nvPr/>
        </p:nvSpPr>
        <p:spPr bwMode="auto">
          <a:xfrm>
            <a:off x="7434262" y="2336007"/>
            <a:ext cx="404813" cy="465535"/>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49" name="AutoShape 53"/>
          <p:cNvSpPr>
            <a:spLocks noChangeArrowheads="1"/>
          </p:cNvSpPr>
          <p:nvPr/>
        </p:nvSpPr>
        <p:spPr bwMode="auto">
          <a:xfrm>
            <a:off x="1423987" y="5535216"/>
            <a:ext cx="404813" cy="465534"/>
          </a:xfrm>
          <a:prstGeom prst="star5">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50" name="AutoShape 54"/>
          <p:cNvSpPr>
            <a:spLocks noChangeArrowheads="1"/>
          </p:cNvSpPr>
          <p:nvPr/>
        </p:nvSpPr>
        <p:spPr bwMode="auto">
          <a:xfrm>
            <a:off x="7434262" y="2834879"/>
            <a:ext cx="404813" cy="465534"/>
          </a:xfrm>
          <a:prstGeom prst="star5">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51" name="AutoShape 55"/>
          <p:cNvSpPr>
            <a:spLocks noChangeArrowheads="1"/>
          </p:cNvSpPr>
          <p:nvPr/>
        </p:nvSpPr>
        <p:spPr bwMode="auto">
          <a:xfrm>
            <a:off x="7424737" y="1094185"/>
            <a:ext cx="404813" cy="465534"/>
          </a:xfrm>
          <a:prstGeom prst="star5">
            <a:avLst/>
          </a:prstGeom>
          <a:solidFill>
            <a:srgbClr val="FAF8A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52" name="AutoShape 56"/>
          <p:cNvSpPr>
            <a:spLocks noChangeArrowheads="1"/>
          </p:cNvSpPr>
          <p:nvPr/>
        </p:nvSpPr>
        <p:spPr bwMode="auto">
          <a:xfrm>
            <a:off x="7443787" y="1688307"/>
            <a:ext cx="404813" cy="465535"/>
          </a:xfrm>
          <a:prstGeom prst="star5">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53" name="AutoShape 57"/>
          <p:cNvSpPr>
            <a:spLocks noChangeArrowheads="1"/>
          </p:cNvSpPr>
          <p:nvPr/>
        </p:nvSpPr>
        <p:spPr bwMode="auto">
          <a:xfrm>
            <a:off x="7424737" y="2336007"/>
            <a:ext cx="404813" cy="465535"/>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54" name="AutoShape 58"/>
          <p:cNvSpPr>
            <a:spLocks noChangeArrowheads="1"/>
          </p:cNvSpPr>
          <p:nvPr/>
        </p:nvSpPr>
        <p:spPr bwMode="auto">
          <a:xfrm>
            <a:off x="1414462" y="5535216"/>
            <a:ext cx="404813" cy="465534"/>
          </a:xfrm>
          <a:prstGeom prst="star5">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55" name="AutoShape 59"/>
          <p:cNvSpPr>
            <a:spLocks noChangeArrowheads="1"/>
          </p:cNvSpPr>
          <p:nvPr/>
        </p:nvSpPr>
        <p:spPr bwMode="auto">
          <a:xfrm>
            <a:off x="7434262" y="3429001"/>
            <a:ext cx="404813" cy="465535"/>
          </a:xfrm>
          <a:prstGeom prst="star5">
            <a:avLst/>
          </a:prstGeom>
          <a:solidFill>
            <a:srgbClr val="FAF8A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56" name="AutoShape 60"/>
          <p:cNvSpPr>
            <a:spLocks noChangeArrowheads="1"/>
          </p:cNvSpPr>
          <p:nvPr/>
        </p:nvSpPr>
        <p:spPr bwMode="auto">
          <a:xfrm>
            <a:off x="7434262" y="2834879"/>
            <a:ext cx="404813" cy="465534"/>
          </a:xfrm>
          <a:prstGeom prst="star5">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57" name="AutoShape 61"/>
          <p:cNvSpPr>
            <a:spLocks noChangeArrowheads="1"/>
          </p:cNvSpPr>
          <p:nvPr/>
        </p:nvSpPr>
        <p:spPr bwMode="auto">
          <a:xfrm>
            <a:off x="7424737" y="1094185"/>
            <a:ext cx="404813" cy="465534"/>
          </a:xfrm>
          <a:prstGeom prst="star5">
            <a:avLst/>
          </a:prstGeom>
          <a:solidFill>
            <a:srgbClr val="FAF8A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58" name="AutoShape 62"/>
          <p:cNvSpPr>
            <a:spLocks noChangeArrowheads="1"/>
          </p:cNvSpPr>
          <p:nvPr/>
        </p:nvSpPr>
        <p:spPr bwMode="auto">
          <a:xfrm>
            <a:off x="7443787" y="1688307"/>
            <a:ext cx="404813" cy="465535"/>
          </a:xfrm>
          <a:prstGeom prst="star5">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59" name="AutoShape 63"/>
          <p:cNvSpPr>
            <a:spLocks noChangeArrowheads="1"/>
          </p:cNvSpPr>
          <p:nvPr/>
        </p:nvSpPr>
        <p:spPr bwMode="auto">
          <a:xfrm>
            <a:off x="7424737" y="2336007"/>
            <a:ext cx="404813" cy="465535"/>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60" name="AutoShape 64"/>
          <p:cNvSpPr>
            <a:spLocks noChangeArrowheads="1"/>
          </p:cNvSpPr>
          <p:nvPr/>
        </p:nvSpPr>
        <p:spPr bwMode="auto">
          <a:xfrm>
            <a:off x="1414462" y="5535216"/>
            <a:ext cx="404813" cy="465534"/>
          </a:xfrm>
          <a:prstGeom prst="star5">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61" name="AutoShape 65"/>
          <p:cNvSpPr>
            <a:spLocks noChangeArrowheads="1"/>
          </p:cNvSpPr>
          <p:nvPr/>
        </p:nvSpPr>
        <p:spPr bwMode="auto">
          <a:xfrm>
            <a:off x="7434262" y="4076701"/>
            <a:ext cx="404813" cy="465535"/>
          </a:xfrm>
          <a:prstGeom prst="star5">
            <a:avLst/>
          </a:prstGeom>
          <a:solidFill>
            <a:srgbClr val="BF9B1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62" name="AutoShape 66"/>
          <p:cNvSpPr>
            <a:spLocks noChangeArrowheads="1"/>
          </p:cNvSpPr>
          <p:nvPr/>
        </p:nvSpPr>
        <p:spPr bwMode="auto">
          <a:xfrm>
            <a:off x="7434262" y="3429001"/>
            <a:ext cx="404813" cy="465535"/>
          </a:xfrm>
          <a:prstGeom prst="star5">
            <a:avLst/>
          </a:prstGeom>
          <a:solidFill>
            <a:srgbClr val="FAF8A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63" name="AutoShape 67"/>
          <p:cNvSpPr>
            <a:spLocks noChangeArrowheads="1"/>
          </p:cNvSpPr>
          <p:nvPr/>
        </p:nvSpPr>
        <p:spPr bwMode="auto">
          <a:xfrm>
            <a:off x="7434262" y="2834879"/>
            <a:ext cx="404813" cy="465534"/>
          </a:xfrm>
          <a:prstGeom prst="star5">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64" name="AutoShape 68"/>
          <p:cNvSpPr>
            <a:spLocks noChangeArrowheads="1"/>
          </p:cNvSpPr>
          <p:nvPr/>
        </p:nvSpPr>
        <p:spPr bwMode="auto">
          <a:xfrm>
            <a:off x="7424737" y="1094185"/>
            <a:ext cx="404813" cy="465534"/>
          </a:xfrm>
          <a:prstGeom prst="star5">
            <a:avLst/>
          </a:prstGeom>
          <a:solidFill>
            <a:srgbClr val="FAF8A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65" name="AutoShape 69"/>
          <p:cNvSpPr>
            <a:spLocks noChangeArrowheads="1"/>
          </p:cNvSpPr>
          <p:nvPr/>
        </p:nvSpPr>
        <p:spPr bwMode="auto">
          <a:xfrm>
            <a:off x="7443787" y="1688307"/>
            <a:ext cx="404813" cy="465535"/>
          </a:xfrm>
          <a:prstGeom prst="star5">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66" name="AutoShape 70"/>
          <p:cNvSpPr>
            <a:spLocks noChangeArrowheads="1"/>
          </p:cNvSpPr>
          <p:nvPr/>
        </p:nvSpPr>
        <p:spPr bwMode="auto">
          <a:xfrm>
            <a:off x="7424737" y="2336007"/>
            <a:ext cx="404813" cy="465535"/>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67" name="AutoShape 71"/>
          <p:cNvSpPr>
            <a:spLocks noChangeArrowheads="1"/>
          </p:cNvSpPr>
          <p:nvPr/>
        </p:nvSpPr>
        <p:spPr bwMode="auto">
          <a:xfrm>
            <a:off x="1414462" y="5535216"/>
            <a:ext cx="404813" cy="465534"/>
          </a:xfrm>
          <a:prstGeom prst="star5">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68" name="AutoShape 72"/>
          <p:cNvSpPr>
            <a:spLocks noChangeArrowheads="1"/>
          </p:cNvSpPr>
          <p:nvPr/>
        </p:nvSpPr>
        <p:spPr bwMode="auto">
          <a:xfrm>
            <a:off x="7434262" y="4725591"/>
            <a:ext cx="404813" cy="465534"/>
          </a:xfrm>
          <a:prstGeom prst="star5">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69" name="AutoShape 73"/>
          <p:cNvSpPr>
            <a:spLocks noChangeArrowheads="1"/>
          </p:cNvSpPr>
          <p:nvPr/>
        </p:nvSpPr>
        <p:spPr bwMode="auto">
          <a:xfrm>
            <a:off x="7434262" y="4076701"/>
            <a:ext cx="404813" cy="465535"/>
          </a:xfrm>
          <a:prstGeom prst="star5">
            <a:avLst/>
          </a:prstGeom>
          <a:solidFill>
            <a:srgbClr val="BF9B1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70" name="AutoShape 74"/>
          <p:cNvSpPr>
            <a:spLocks noChangeArrowheads="1"/>
          </p:cNvSpPr>
          <p:nvPr/>
        </p:nvSpPr>
        <p:spPr bwMode="auto">
          <a:xfrm>
            <a:off x="7434262" y="3429001"/>
            <a:ext cx="404813" cy="465535"/>
          </a:xfrm>
          <a:prstGeom prst="star5">
            <a:avLst/>
          </a:prstGeom>
          <a:solidFill>
            <a:srgbClr val="FAF8A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71" name="AutoShape 75"/>
          <p:cNvSpPr>
            <a:spLocks noChangeArrowheads="1"/>
          </p:cNvSpPr>
          <p:nvPr/>
        </p:nvSpPr>
        <p:spPr bwMode="auto">
          <a:xfrm>
            <a:off x="7434262" y="2834879"/>
            <a:ext cx="404813" cy="465534"/>
          </a:xfrm>
          <a:prstGeom prst="star5">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72" name="AutoShape 76"/>
          <p:cNvSpPr>
            <a:spLocks noChangeArrowheads="1"/>
          </p:cNvSpPr>
          <p:nvPr/>
        </p:nvSpPr>
        <p:spPr bwMode="auto">
          <a:xfrm>
            <a:off x="7424737" y="1094185"/>
            <a:ext cx="404813" cy="465534"/>
          </a:xfrm>
          <a:prstGeom prst="star5">
            <a:avLst/>
          </a:prstGeom>
          <a:solidFill>
            <a:srgbClr val="FAF8A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73" name="AutoShape 77"/>
          <p:cNvSpPr>
            <a:spLocks noChangeArrowheads="1"/>
          </p:cNvSpPr>
          <p:nvPr/>
        </p:nvSpPr>
        <p:spPr bwMode="auto">
          <a:xfrm>
            <a:off x="7443787" y="1688307"/>
            <a:ext cx="404813" cy="465535"/>
          </a:xfrm>
          <a:prstGeom prst="star5">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74" name="AutoShape 78"/>
          <p:cNvSpPr>
            <a:spLocks noChangeArrowheads="1"/>
          </p:cNvSpPr>
          <p:nvPr/>
        </p:nvSpPr>
        <p:spPr bwMode="auto">
          <a:xfrm>
            <a:off x="7424737" y="2336007"/>
            <a:ext cx="404813" cy="465535"/>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75" name="AutoShape 79"/>
          <p:cNvSpPr>
            <a:spLocks noChangeArrowheads="1"/>
          </p:cNvSpPr>
          <p:nvPr/>
        </p:nvSpPr>
        <p:spPr bwMode="auto">
          <a:xfrm>
            <a:off x="1414462" y="5535216"/>
            <a:ext cx="404813" cy="465534"/>
          </a:xfrm>
          <a:prstGeom prst="star5">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76" name="AutoShape 80"/>
          <p:cNvSpPr>
            <a:spLocks noChangeArrowheads="1"/>
          </p:cNvSpPr>
          <p:nvPr/>
        </p:nvSpPr>
        <p:spPr bwMode="auto">
          <a:xfrm>
            <a:off x="7380685" y="5319714"/>
            <a:ext cx="404813" cy="465535"/>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77" name="AutoShape 81"/>
          <p:cNvSpPr>
            <a:spLocks noChangeArrowheads="1"/>
          </p:cNvSpPr>
          <p:nvPr/>
        </p:nvSpPr>
        <p:spPr bwMode="auto">
          <a:xfrm>
            <a:off x="7434262" y="4725591"/>
            <a:ext cx="404813" cy="465534"/>
          </a:xfrm>
          <a:prstGeom prst="star5">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78" name="AutoShape 82"/>
          <p:cNvSpPr>
            <a:spLocks noChangeArrowheads="1"/>
          </p:cNvSpPr>
          <p:nvPr/>
        </p:nvSpPr>
        <p:spPr bwMode="auto">
          <a:xfrm>
            <a:off x="7434262" y="4076701"/>
            <a:ext cx="404813" cy="465535"/>
          </a:xfrm>
          <a:prstGeom prst="star5">
            <a:avLst/>
          </a:prstGeom>
          <a:solidFill>
            <a:srgbClr val="BF9B1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79" name="AutoShape 83"/>
          <p:cNvSpPr>
            <a:spLocks noChangeArrowheads="1"/>
          </p:cNvSpPr>
          <p:nvPr/>
        </p:nvSpPr>
        <p:spPr bwMode="auto">
          <a:xfrm>
            <a:off x="7434262" y="3429001"/>
            <a:ext cx="404813" cy="465535"/>
          </a:xfrm>
          <a:prstGeom prst="star5">
            <a:avLst/>
          </a:prstGeom>
          <a:solidFill>
            <a:srgbClr val="FAF8A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80" name="AutoShape 84"/>
          <p:cNvSpPr>
            <a:spLocks noChangeArrowheads="1"/>
          </p:cNvSpPr>
          <p:nvPr/>
        </p:nvSpPr>
        <p:spPr bwMode="auto">
          <a:xfrm>
            <a:off x="7434262" y="2834879"/>
            <a:ext cx="404813" cy="465534"/>
          </a:xfrm>
          <a:prstGeom prst="star5">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81" name="AutoShape 85"/>
          <p:cNvSpPr>
            <a:spLocks noChangeArrowheads="1"/>
          </p:cNvSpPr>
          <p:nvPr/>
        </p:nvSpPr>
        <p:spPr bwMode="auto">
          <a:xfrm>
            <a:off x="7424737" y="1094185"/>
            <a:ext cx="404813" cy="465534"/>
          </a:xfrm>
          <a:prstGeom prst="star5">
            <a:avLst/>
          </a:prstGeom>
          <a:solidFill>
            <a:srgbClr val="FAF8A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82" name="AutoShape 86"/>
          <p:cNvSpPr>
            <a:spLocks noChangeArrowheads="1"/>
          </p:cNvSpPr>
          <p:nvPr/>
        </p:nvSpPr>
        <p:spPr bwMode="auto">
          <a:xfrm>
            <a:off x="7443787" y="1688307"/>
            <a:ext cx="404813" cy="465535"/>
          </a:xfrm>
          <a:prstGeom prst="star5">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83" name="AutoShape 87"/>
          <p:cNvSpPr>
            <a:spLocks noChangeArrowheads="1"/>
          </p:cNvSpPr>
          <p:nvPr/>
        </p:nvSpPr>
        <p:spPr bwMode="auto">
          <a:xfrm>
            <a:off x="7424737" y="2336007"/>
            <a:ext cx="404813" cy="465535"/>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84" name="AutoShape 88"/>
          <p:cNvSpPr>
            <a:spLocks noChangeArrowheads="1"/>
          </p:cNvSpPr>
          <p:nvPr/>
        </p:nvSpPr>
        <p:spPr bwMode="auto">
          <a:xfrm>
            <a:off x="1414462" y="5535216"/>
            <a:ext cx="404813" cy="465534"/>
          </a:xfrm>
          <a:prstGeom prst="star5">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85" name="AutoShape 89"/>
          <p:cNvSpPr>
            <a:spLocks noChangeArrowheads="1"/>
          </p:cNvSpPr>
          <p:nvPr/>
        </p:nvSpPr>
        <p:spPr bwMode="auto">
          <a:xfrm>
            <a:off x="6786562" y="5373291"/>
            <a:ext cx="404813" cy="465534"/>
          </a:xfrm>
          <a:prstGeom prst="star5">
            <a:avLst/>
          </a:prstGeom>
          <a:solidFill>
            <a:srgbClr val="FAF8A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86" name="AutoShape 90"/>
          <p:cNvSpPr>
            <a:spLocks noChangeArrowheads="1"/>
          </p:cNvSpPr>
          <p:nvPr/>
        </p:nvSpPr>
        <p:spPr bwMode="auto">
          <a:xfrm>
            <a:off x="7387828" y="5319714"/>
            <a:ext cx="404813" cy="465535"/>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87" name="AutoShape 91"/>
          <p:cNvSpPr>
            <a:spLocks noChangeArrowheads="1"/>
          </p:cNvSpPr>
          <p:nvPr/>
        </p:nvSpPr>
        <p:spPr bwMode="auto">
          <a:xfrm>
            <a:off x="7441406" y="4725591"/>
            <a:ext cx="404813" cy="465534"/>
          </a:xfrm>
          <a:prstGeom prst="star5">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88" name="AutoShape 92"/>
          <p:cNvSpPr>
            <a:spLocks noChangeArrowheads="1"/>
          </p:cNvSpPr>
          <p:nvPr/>
        </p:nvSpPr>
        <p:spPr bwMode="auto">
          <a:xfrm>
            <a:off x="7441406" y="4076701"/>
            <a:ext cx="404813" cy="465535"/>
          </a:xfrm>
          <a:prstGeom prst="star5">
            <a:avLst/>
          </a:prstGeom>
          <a:solidFill>
            <a:srgbClr val="BF9B1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89" name="AutoShape 93"/>
          <p:cNvSpPr>
            <a:spLocks noChangeArrowheads="1"/>
          </p:cNvSpPr>
          <p:nvPr/>
        </p:nvSpPr>
        <p:spPr bwMode="auto">
          <a:xfrm>
            <a:off x="7441406" y="3429001"/>
            <a:ext cx="404813" cy="465535"/>
          </a:xfrm>
          <a:prstGeom prst="star5">
            <a:avLst/>
          </a:prstGeom>
          <a:solidFill>
            <a:srgbClr val="FAF8A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90" name="AutoShape 94"/>
          <p:cNvSpPr>
            <a:spLocks noChangeArrowheads="1"/>
          </p:cNvSpPr>
          <p:nvPr/>
        </p:nvSpPr>
        <p:spPr bwMode="auto">
          <a:xfrm>
            <a:off x="7441406" y="2834879"/>
            <a:ext cx="404813" cy="465534"/>
          </a:xfrm>
          <a:prstGeom prst="star5">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91" name="AutoShape 95"/>
          <p:cNvSpPr>
            <a:spLocks noChangeArrowheads="1"/>
          </p:cNvSpPr>
          <p:nvPr/>
        </p:nvSpPr>
        <p:spPr bwMode="auto">
          <a:xfrm>
            <a:off x="7431881" y="1094185"/>
            <a:ext cx="404813" cy="465534"/>
          </a:xfrm>
          <a:prstGeom prst="star5">
            <a:avLst/>
          </a:prstGeom>
          <a:solidFill>
            <a:srgbClr val="FAF8A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92" name="AutoShape 96"/>
          <p:cNvSpPr>
            <a:spLocks noChangeArrowheads="1"/>
          </p:cNvSpPr>
          <p:nvPr/>
        </p:nvSpPr>
        <p:spPr bwMode="auto">
          <a:xfrm>
            <a:off x="7450931" y="1688307"/>
            <a:ext cx="404813" cy="465535"/>
          </a:xfrm>
          <a:prstGeom prst="star5">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93" name="AutoShape 97"/>
          <p:cNvSpPr>
            <a:spLocks noChangeArrowheads="1"/>
          </p:cNvSpPr>
          <p:nvPr/>
        </p:nvSpPr>
        <p:spPr bwMode="auto">
          <a:xfrm>
            <a:off x="7431881" y="2336007"/>
            <a:ext cx="404813" cy="465535"/>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94" name="AutoShape 98"/>
          <p:cNvSpPr>
            <a:spLocks noChangeArrowheads="1"/>
          </p:cNvSpPr>
          <p:nvPr/>
        </p:nvSpPr>
        <p:spPr bwMode="auto">
          <a:xfrm>
            <a:off x="1421606" y="5535216"/>
            <a:ext cx="404813" cy="465534"/>
          </a:xfrm>
          <a:prstGeom prst="star5">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95" name="AutoShape 99"/>
          <p:cNvSpPr>
            <a:spLocks noChangeArrowheads="1"/>
          </p:cNvSpPr>
          <p:nvPr/>
        </p:nvSpPr>
        <p:spPr bwMode="auto">
          <a:xfrm>
            <a:off x="6030516" y="5379245"/>
            <a:ext cx="404813" cy="465535"/>
          </a:xfrm>
          <a:prstGeom prst="star5">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96" name="AutoShape 100"/>
          <p:cNvSpPr>
            <a:spLocks noChangeArrowheads="1"/>
          </p:cNvSpPr>
          <p:nvPr/>
        </p:nvSpPr>
        <p:spPr bwMode="auto">
          <a:xfrm>
            <a:off x="6774656" y="5373291"/>
            <a:ext cx="404813" cy="465534"/>
          </a:xfrm>
          <a:prstGeom prst="star5">
            <a:avLst/>
          </a:prstGeom>
          <a:solidFill>
            <a:srgbClr val="FAF8A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97" name="AutoShape 101"/>
          <p:cNvSpPr>
            <a:spLocks noChangeArrowheads="1"/>
          </p:cNvSpPr>
          <p:nvPr/>
        </p:nvSpPr>
        <p:spPr bwMode="auto">
          <a:xfrm>
            <a:off x="7375922" y="5319714"/>
            <a:ext cx="404813" cy="465535"/>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98" name="AutoShape 102"/>
          <p:cNvSpPr>
            <a:spLocks noChangeArrowheads="1"/>
          </p:cNvSpPr>
          <p:nvPr/>
        </p:nvSpPr>
        <p:spPr bwMode="auto">
          <a:xfrm>
            <a:off x="7429500" y="4725591"/>
            <a:ext cx="404813" cy="465534"/>
          </a:xfrm>
          <a:prstGeom prst="star5">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99" name="AutoShape 103"/>
          <p:cNvSpPr>
            <a:spLocks noChangeArrowheads="1"/>
          </p:cNvSpPr>
          <p:nvPr/>
        </p:nvSpPr>
        <p:spPr bwMode="auto">
          <a:xfrm>
            <a:off x="7429500" y="4076701"/>
            <a:ext cx="404813" cy="465535"/>
          </a:xfrm>
          <a:prstGeom prst="star5">
            <a:avLst/>
          </a:prstGeom>
          <a:solidFill>
            <a:srgbClr val="BF9B1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00" name="AutoShape 104"/>
          <p:cNvSpPr>
            <a:spLocks noChangeArrowheads="1"/>
          </p:cNvSpPr>
          <p:nvPr/>
        </p:nvSpPr>
        <p:spPr bwMode="auto">
          <a:xfrm>
            <a:off x="7429500" y="3429001"/>
            <a:ext cx="404813" cy="465535"/>
          </a:xfrm>
          <a:prstGeom prst="star5">
            <a:avLst/>
          </a:prstGeom>
          <a:solidFill>
            <a:srgbClr val="FAF8A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01" name="AutoShape 105"/>
          <p:cNvSpPr>
            <a:spLocks noChangeArrowheads="1"/>
          </p:cNvSpPr>
          <p:nvPr/>
        </p:nvSpPr>
        <p:spPr bwMode="auto">
          <a:xfrm>
            <a:off x="7429500" y="2834879"/>
            <a:ext cx="404813" cy="465534"/>
          </a:xfrm>
          <a:prstGeom prst="star5">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02" name="AutoShape 106"/>
          <p:cNvSpPr>
            <a:spLocks noChangeArrowheads="1"/>
          </p:cNvSpPr>
          <p:nvPr/>
        </p:nvSpPr>
        <p:spPr bwMode="auto">
          <a:xfrm>
            <a:off x="7419975" y="1094185"/>
            <a:ext cx="404813" cy="465534"/>
          </a:xfrm>
          <a:prstGeom prst="star5">
            <a:avLst/>
          </a:prstGeom>
          <a:solidFill>
            <a:srgbClr val="FAF8A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03" name="AutoShape 107"/>
          <p:cNvSpPr>
            <a:spLocks noChangeArrowheads="1"/>
          </p:cNvSpPr>
          <p:nvPr/>
        </p:nvSpPr>
        <p:spPr bwMode="auto">
          <a:xfrm>
            <a:off x="7439025" y="1688307"/>
            <a:ext cx="404813" cy="465535"/>
          </a:xfrm>
          <a:prstGeom prst="star5">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04" name="AutoShape 108"/>
          <p:cNvSpPr>
            <a:spLocks noChangeArrowheads="1"/>
          </p:cNvSpPr>
          <p:nvPr/>
        </p:nvSpPr>
        <p:spPr bwMode="auto">
          <a:xfrm>
            <a:off x="7419975" y="2336007"/>
            <a:ext cx="404813" cy="465535"/>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05" name="AutoShape 109"/>
          <p:cNvSpPr>
            <a:spLocks noChangeArrowheads="1"/>
          </p:cNvSpPr>
          <p:nvPr/>
        </p:nvSpPr>
        <p:spPr bwMode="auto">
          <a:xfrm>
            <a:off x="1409700" y="5535216"/>
            <a:ext cx="404813" cy="465534"/>
          </a:xfrm>
          <a:prstGeom prst="star5">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06" name="AutoShape 110"/>
          <p:cNvSpPr>
            <a:spLocks noChangeArrowheads="1"/>
          </p:cNvSpPr>
          <p:nvPr/>
        </p:nvSpPr>
        <p:spPr bwMode="auto">
          <a:xfrm>
            <a:off x="5328047" y="5426870"/>
            <a:ext cx="404813" cy="465535"/>
          </a:xfrm>
          <a:prstGeom prst="star5">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07" name="AutoShape 111"/>
          <p:cNvSpPr>
            <a:spLocks noChangeArrowheads="1"/>
          </p:cNvSpPr>
          <p:nvPr/>
        </p:nvSpPr>
        <p:spPr bwMode="auto">
          <a:xfrm>
            <a:off x="6030516" y="5379245"/>
            <a:ext cx="404813" cy="465535"/>
          </a:xfrm>
          <a:prstGeom prst="star5">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08" name="AutoShape 112"/>
          <p:cNvSpPr>
            <a:spLocks noChangeArrowheads="1"/>
          </p:cNvSpPr>
          <p:nvPr/>
        </p:nvSpPr>
        <p:spPr bwMode="auto">
          <a:xfrm>
            <a:off x="6774656" y="5373291"/>
            <a:ext cx="404813" cy="465534"/>
          </a:xfrm>
          <a:prstGeom prst="star5">
            <a:avLst/>
          </a:prstGeom>
          <a:solidFill>
            <a:srgbClr val="FAF8A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09" name="AutoShape 113"/>
          <p:cNvSpPr>
            <a:spLocks noChangeArrowheads="1"/>
          </p:cNvSpPr>
          <p:nvPr/>
        </p:nvSpPr>
        <p:spPr bwMode="auto">
          <a:xfrm>
            <a:off x="7375922" y="5319714"/>
            <a:ext cx="404813" cy="465535"/>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10" name="AutoShape 114"/>
          <p:cNvSpPr>
            <a:spLocks noChangeArrowheads="1"/>
          </p:cNvSpPr>
          <p:nvPr/>
        </p:nvSpPr>
        <p:spPr bwMode="auto">
          <a:xfrm>
            <a:off x="7429500" y="4725591"/>
            <a:ext cx="404813" cy="465534"/>
          </a:xfrm>
          <a:prstGeom prst="star5">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11" name="AutoShape 115"/>
          <p:cNvSpPr>
            <a:spLocks noChangeArrowheads="1"/>
          </p:cNvSpPr>
          <p:nvPr/>
        </p:nvSpPr>
        <p:spPr bwMode="auto">
          <a:xfrm>
            <a:off x="7429500" y="4076701"/>
            <a:ext cx="404813" cy="465535"/>
          </a:xfrm>
          <a:prstGeom prst="star5">
            <a:avLst/>
          </a:prstGeom>
          <a:solidFill>
            <a:srgbClr val="BF9B1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12" name="AutoShape 116"/>
          <p:cNvSpPr>
            <a:spLocks noChangeArrowheads="1"/>
          </p:cNvSpPr>
          <p:nvPr/>
        </p:nvSpPr>
        <p:spPr bwMode="auto">
          <a:xfrm>
            <a:off x="7429500" y="3429001"/>
            <a:ext cx="404813" cy="465535"/>
          </a:xfrm>
          <a:prstGeom prst="star5">
            <a:avLst/>
          </a:prstGeom>
          <a:solidFill>
            <a:srgbClr val="FAF8A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13" name="AutoShape 117"/>
          <p:cNvSpPr>
            <a:spLocks noChangeArrowheads="1"/>
          </p:cNvSpPr>
          <p:nvPr/>
        </p:nvSpPr>
        <p:spPr bwMode="auto">
          <a:xfrm>
            <a:off x="7429500" y="2834879"/>
            <a:ext cx="404813" cy="465534"/>
          </a:xfrm>
          <a:prstGeom prst="star5">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14" name="AutoShape 118"/>
          <p:cNvSpPr>
            <a:spLocks noChangeArrowheads="1"/>
          </p:cNvSpPr>
          <p:nvPr/>
        </p:nvSpPr>
        <p:spPr bwMode="auto">
          <a:xfrm>
            <a:off x="7419975" y="1094185"/>
            <a:ext cx="404813" cy="465534"/>
          </a:xfrm>
          <a:prstGeom prst="star5">
            <a:avLst/>
          </a:prstGeom>
          <a:solidFill>
            <a:srgbClr val="FAF8A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15" name="AutoShape 119"/>
          <p:cNvSpPr>
            <a:spLocks noChangeArrowheads="1"/>
          </p:cNvSpPr>
          <p:nvPr/>
        </p:nvSpPr>
        <p:spPr bwMode="auto">
          <a:xfrm>
            <a:off x="7439025" y="1688307"/>
            <a:ext cx="404813" cy="465535"/>
          </a:xfrm>
          <a:prstGeom prst="star5">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16" name="AutoShape 120"/>
          <p:cNvSpPr>
            <a:spLocks noChangeArrowheads="1"/>
          </p:cNvSpPr>
          <p:nvPr/>
        </p:nvSpPr>
        <p:spPr bwMode="auto">
          <a:xfrm>
            <a:off x="7419975" y="2336007"/>
            <a:ext cx="404813" cy="465535"/>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17" name="AutoShape 121"/>
          <p:cNvSpPr>
            <a:spLocks noChangeArrowheads="1"/>
          </p:cNvSpPr>
          <p:nvPr/>
        </p:nvSpPr>
        <p:spPr bwMode="auto">
          <a:xfrm>
            <a:off x="1409700" y="5535216"/>
            <a:ext cx="404813" cy="465534"/>
          </a:xfrm>
          <a:prstGeom prst="star5">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18" name="AutoShape 122"/>
          <p:cNvSpPr>
            <a:spLocks noChangeArrowheads="1"/>
          </p:cNvSpPr>
          <p:nvPr/>
        </p:nvSpPr>
        <p:spPr bwMode="auto">
          <a:xfrm>
            <a:off x="4680347" y="5420916"/>
            <a:ext cx="404813" cy="465534"/>
          </a:xfrm>
          <a:prstGeom prst="star5">
            <a:avLst/>
          </a:prstGeom>
          <a:solidFill>
            <a:srgbClr val="FF33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19" name="AutoShape 123"/>
          <p:cNvSpPr>
            <a:spLocks noChangeArrowheads="1"/>
          </p:cNvSpPr>
          <p:nvPr/>
        </p:nvSpPr>
        <p:spPr bwMode="auto">
          <a:xfrm>
            <a:off x="5328047" y="5426870"/>
            <a:ext cx="404813" cy="465535"/>
          </a:xfrm>
          <a:prstGeom prst="star5">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20" name="AutoShape 124"/>
          <p:cNvSpPr>
            <a:spLocks noChangeArrowheads="1"/>
          </p:cNvSpPr>
          <p:nvPr/>
        </p:nvSpPr>
        <p:spPr bwMode="auto">
          <a:xfrm>
            <a:off x="6030516" y="5379245"/>
            <a:ext cx="404813" cy="465535"/>
          </a:xfrm>
          <a:prstGeom prst="star5">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21" name="AutoShape 125"/>
          <p:cNvSpPr>
            <a:spLocks noChangeArrowheads="1"/>
          </p:cNvSpPr>
          <p:nvPr/>
        </p:nvSpPr>
        <p:spPr bwMode="auto">
          <a:xfrm>
            <a:off x="6774656" y="5373291"/>
            <a:ext cx="404813" cy="465534"/>
          </a:xfrm>
          <a:prstGeom prst="star5">
            <a:avLst/>
          </a:prstGeom>
          <a:solidFill>
            <a:srgbClr val="FAF8A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22" name="AutoShape 126"/>
          <p:cNvSpPr>
            <a:spLocks noChangeArrowheads="1"/>
          </p:cNvSpPr>
          <p:nvPr/>
        </p:nvSpPr>
        <p:spPr bwMode="auto">
          <a:xfrm>
            <a:off x="7375922" y="5319714"/>
            <a:ext cx="404813" cy="465535"/>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23" name="AutoShape 127"/>
          <p:cNvSpPr>
            <a:spLocks noChangeArrowheads="1"/>
          </p:cNvSpPr>
          <p:nvPr/>
        </p:nvSpPr>
        <p:spPr bwMode="auto">
          <a:xfrm>
            <a:off x="7429500" y="4725591"/>
            <a:ext cx="404813" cy="465534"/>
          </a:xfrm>
          <a:prstGeom prst="star5">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24" name="AutoShape 128"/>
          <p:cNvSpPr>
            <a:spLocks noChangeArrowheads="1"/>
          </p:cNvSpPr>
          <p:nvPr/>
        </p:nvSpPr>
        <p:spPr bwMode="auto">
          <a:xfrm>
            <a:off x="7429500" y="4076701"/>
            <a:ext cx="404813" cy="465535"/>
          </a:xfrm>
          <a:prstGeom prst="star5">
            <a:avLst/>
          </a:prstGeom>
          <a:solidFill>
            <a:srgbClr val="BF9B1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25" name="AutoShape 129"/>
          <p:cNvSpPr>
            <a:spLocks noChangeArrowheads="1"/>
          </p:cNvSpPr>
          <p:nvPr/>
        </p:nvSpPr>
        <p:spPr bwMode="auto">
          <a:xfrm>
            <a:off x="7429500" y="3429001"/>
            <a:ext cx="404813" cy="465535"/>
          </a:xfrm>
          <a:prstGeom prst="star5">
            <a:avLst/>
          </a:prstGeom>
          <a:solidFill>
            <a:srgbClr val="FAF8A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26" name="AutoShape 130"/>
          <p:cNvSpPr>
            <a:spLocks noChangeArrowheads="1"/>
          </p:cNvSpPr>
          <p:nvPr/>
        </p:nvSpPr>
        <p:spPr bwMode="auto">
          <a:xfrm>
            <a:off x="7429500" y="2834879"/>
            <a:ext cx="404813" cy="465534"/>
          </a:xfrm>
          <a:prstGeom prst="star5">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27" name="AutoShape 131"/>
          <p:cNvSpPr>
            <a:spLocks noChangeArrowheads="1"/>
          </p:cNvSpPr>
          <p:nvPr/>
        </p:nvSpPr>
        <p:spPr bwMode="auto">
          <a:xfrm>
            <a:off x="7419975" y="1094185"/>
            <a:ext cx="404813" cy="465534"/>
          </a:xfrm>
          <a:prstGeom prst="star5">
            <a:avLst/>
          </a:prstGeom>
          <a:solidFill>
            <a:srgbClr val="FAF8A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28" name="AutoShape 132"/>
          <p:cNvSpPr>
            <a:spLocks noChangeArrowheads="1"/>
          </p:cNvSpPr>
          <p:nvPr/>
        </p:nvSpPr>
        <p:spPr bwMode="auto">
          <a:xfrm>
            <a:off x="7439025" y="1688307"/>
            <a:ext cx="404813" cy="465535"/>
          </a:xfrm>
          <a:prstGeom prst="star5">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29" name="AutoShape 133"/>
          <p:cNvSpPr>
            <a:spLocks noChangeArrowheads="1"/>
          </p:cNvSpPr>
          <p:nvPr/>
        </p:nvSpPr>
        <p:spPr bwMode="auto">
          <a:xfrm>
            <a:off x="7419975" y="2336007"/>
            <a:ext cx="404813" cy="465535"/>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30" name="AutoShape 134"/>
          <p:cNvSpPr>
            <a:spLocks noChangeArrowheads="1"/>
          </p:cNvSpPr>
          <p:nvPr/>
        </p:nvSpPr>
        <p:spPr bwMode="auto">
          <a:xfrm>
            <a:off x="1409700" y="5535216"/>
            <a:ext cx="404813" cy="465534"/>
          </a:xfrm>
          <a:prstGeom prst="star5">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31" name="AutoShape 135"/>
          <p:cNvSpPr>
            <a:spLocks noChangeArrowheads="1"/>
          </p:cNvSpPr>
          <p:nvPr/>
        </p:nvSpPr>
        <p:spPr bwMode="auto">
          <a:xfrm>
            <a:off x="4031456" y="5439966"/>
            <a:ext cx="404813" cy="465534"/>
          </a:xfrm>
          <a:prstGeom prst="star5">
            <a:avLst/>
          </a:prstGeom>
          <a:solidFill>
            <a:srgbClr val="7E0C7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32" name="AutoShape 136"/>
          <p:cNvSpPr>
            <a:spLocks noChangeArrowheads="1"/>
          </p:cNvSpPr>
          <p:nvPr/>
        </p:nvSpPr>
        <p:spPr bwMode="auto">
          <a:xfrm>
            <a:off x="4680347" y="5420916"/>
            <a:ext cx="404813" cy="465534"/>
          </a:xfrm>
          <a:prstGeom prst="star5">
            <a:avLst/>
          </a:prstGeom>
          <a:solidFill>
            <a:srgbClr val="FF33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33" name="AutoShape 137"/>
          <p:cNvSpPr>
            <a:spLocks noChangeArrowheads="1"/>
          </p:cNvSpPr>
          <p:nvPr/>
        </p:nvSpPr>
        <p:spPr bwMode="auto">
          <a:xfrm>
            <a:off x="5328047" y="5426870"/>
            <a:ext cx="404813" cy="465535"/>
          </a:xfrm>
          <a:prstGeom prst="star5">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34" name="AutoShape 138"/>
          <p:cNvSpPr>
            <a:spLocks noChangeArrowheads="1"/>
          </p:cNvSpPr>
          <p:nvPr/>
        </p:nvSpPr>
        <p:spPr bwMode="auto">
          <a:xfrm>
            <a:off x="6030516" y="5379245"/>
            <a:ext cx="404813" cy="465535"/>
          </a:xfrm>
          <a:prstGeom prst="star5">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35" name="AutoShape 139"/>
          <p:cNvSpPr>
            <a:spLocks noChangeArrowheads="1"/>
          </p:cNvSpPr>
          <p:nvPr/>
        </p:nvSpPr>
        <p:spPr bwMode="auto">
          <a:xfrm>
            <a:off x="6774656" y="5373291"/>
            <a:ext cx="404813" cy="465534"/>
          </a:xfrm>
          <a:prstGeom prst="star5">
            <a:avLst/>
          </a:prstGeom>
          <a:solidFill>
            <a:srgbClr val="FAF8A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36" name="AutoShape 140"/>
          <p:cNvSpPr>
            <a:spLocks noChangeArrowheads="1"/>
          </p:cNvSpPr>
          <p:nvPr/>
        </p:nvSpPr>
        <p:spPr bwMode="auto">
          <a:xfrm>
            <a:off x="7375922" y="5319714"/>
            <a:ext cx="404813" cy="465535"/>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37" name="AutoShape 141"/>
          <p:cNvSpPr>
            <a:spLocks noChangeArrowheads="1"/>
          </p:cNvSpPr>
          <p:nvPr/>
        </p:nvSpPr>
        <p:spPr bwMode="auto">
          <a:xfrm>
            <a:off x="7429500" y="4725591"/>
            <a:ext cx="404813" cy="465534"/>
          </a:xfrm>
          <a:prstGeom prst="star5">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38" name="AutoShape 142"/>
          <p:cNvSpPr>
            <a:spLocks noChangeArrowheads="1"/>
          </p:cNvSpPr>
          <p:nvPr/>
        </p:nvSpPr>
        <p:spPr bwMode="auto">
          <a:xfrm>
            <a:off x="7429500" y="4076701"/>
            <a:ext cx="404813" cy="465535"/>
          </a:xfrm>
          <a:prstGeom prst="star5">
            <a:avLst/>
          </a:prstGeom>
          <a:solidFill>
            <a:srgbClr val="BF9B1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39" name="AutoShape 143"/>
          <p:cNvSpPr>
            <a:spLocks noChangeArrowheads="1"/>
          </p:cNvSpPr>
          <p:nvPr/>
        </p:nvSpPr>
        <p:spPr bwMode="auto">
          <a:xfrm>
            <a:off x="7429500" y="3429001"/>
            <a:ext cx="404813" cy="465535"/>
          </a:xfrm>
          <a:prstGeom prst="star5">
            <a:avLst/>
          </a:prstGeom>
          <a:solidFill>
            <a:srgbClr val="FAF8A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40" name="AutoShape 144"/>
          <p:cNvSpPr>
            <a:spLocks noChangeArrowheads="1"/>
          </p:cNvSpPr>
          <p:nvPr/>
        </p:nvSpPr>
        <p:spPr bwMode="auto">
          <a:xfrm>
            <a:off x="7429500" y="2834879"/>
            <a:ext cx="404813" cy="465534"/>
          </a:xfrm>
          <a:prstGeom prst="star5">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41" name="AutoShape 145"/>
          <p:cNvSpPr>
            <a:spLocks noChangeArrowheads="1"/>
          </p:cNvSpPr>
          <p:nvPr/>
        </p:nvSpPr>
        <p:spPr bwMode="auto">
          <a:xfrm>
            <a:off x="7419975" y="1094185"/>
            <a:ext cx="404813" cy="465534"/>
          </a:xfrm>
          <a:prstGeom prst="star5">
            <a:avLst/>
          </a:prstGeom>
          <a:solidFill>
            <a:srgbClr val="FAF8A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42" name="AutoShape 146"/>
          <p:cNvSpPr>
            <a:spLocks noChangeArrowheads="1"/>
          </p:cNvSpPr>
          <p:nvPr/>
        </p:nvSpPr>
        <p:spPr bwMode="auto">
          <a:xfrm>
            <a:off x="7439025" y="1688307"/>
            <a:ext cx="404813" cy="465535"/>
          </a:xfrm>
          <a:prstGeom prst="star5">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43" name="AutoShape 147"/>
          <p:cNvSpPr>
            <a:spLocks noChangeArrowheads="1"/>
          </p:cNvSpPr>
          <p:nvPr/>
        </p:nvSpPr>
        <p:spPr bwMode="auto">
          <a:xfrm>
            <a:off x="7419975" y="2336007"/>
            <a:ext cx="404813" cy="465535"/>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44" name="AutoShape 148"/>
          <p:cNvSpPr>
            <a:spLocks noChangeArrowheads="1"/>
          </p:cNvSpPr>
          <p:nvPr/>
        </p:nvSpPr>
        <p:spPr bwMode="auto">
          <a:xfrm>
            <a:off x="1409700" y="5535216"/>
            <a:ext cx="404813" cy="465534"/>
          </a:xfrm>
          <a:prstGeom prst="star5">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45" name="AutoShape 149"/>
          <p:cNvSpPr>
            <a:spLocks noChangeArrowheads="1"/>
          </p:cNvSpPr>
          <p:nvPr/>
        </p:nvSpPr>
        <p:spPr bwMode="auto">
          <a:xfrm>
            <a:off x="3437335" y="5439966"/>
            <a:ext cx="404813" cy="465534"/>
          </a:xfrm>
          <a:prstGeom prst="star5">
            <a:avLst/>
          </a:prstGeom>
          <a:solidFill>
            <a:srgbClr val="5B201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46" name="AutoShape 150"/>
          <p:cNvSpPr>
            <a:spLocks noChangeArrowheads="1"/>
          </p:cNvSpPr>
          <p:nvPr/>
        </p:nvSpPr>
        <p:spPr bwMode="auto">
          <a:xfrm>
            <a:off x="4031456" y="5439966"/>
            <a:ext cx="404813" cy="465534"/>
          </a:xfrm>
          <a:prstGeom prst="star5">
            <a:avLst/>
          </a:prstGeom>
          <a:solidFill>
            <a:srgbClr val="7E0C7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47" name="AutoShape 151"/>
          <p:cNvSpPr>
            <a:spLocks noChangeArrowheads="1"/>
          </p:cNvSpPr>
          <p:nvPr/>
        </p:nvSpPr>
        <p:spPr bwMode="auto">
          <a:xfrm>
            <a:off x="4680347" y="5420916"/>
            <a:ext cx="404813" cy="465534"/>
          </a:xfrm>
          <a:prstGeom prst="star5">
            <a:avLst/>
          </a:prstGeom>
          <a:solidFill>
            <a:srgbClr val="FF33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48" name="AutoShape 152"/>
          <p:cNvSpPr>
            <a:spLocks noChangeArrowheads="1"/>
          </p:cNvSpPr>
          <p:nvPr/>
        </p:nvSpPr>
        <p:spPr bwMode="auto">
          <a:xfrm>
            <a:off x="5328047" y="5426870"/>
            <a:ext cx="404813" cy="465535"/>
          </a:xfrm>
          <a:prstGeom prst="star5">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49" name="AutoShape 153"/>
          <p:cNvSpPr>
            <a:spLocks noChangeArrowheads="1"/>
          </p:cNvSpPr>
          <p:nvPr/>
        </p:nvSpPr>
        <p:spPr bwMode="auto">
          <a:xfrm>
            <a:off x="6030516" y="5379245"/>
            <a:ext cx="404813" cy="465535"/>
          </a:xfrm>
          <a:prstGeom prst="star5">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50" name="AutoShape 154"/>
          <p:cNvSpPr>
            <a:spLocks noChangeArrowheads="1"/>
          </p:cNvSpPr>
          <p:nvPr/>
        </p:nvSpPr>
        <p:spPr bwMode="auto">
          <a:xfrm>
            <a:off x="6774656" y="5373291"/>
            <a:ext cx="404813" cy="465534"/>
          </a:xfrm>
          <a:prstGeom prst="star5">
            <a:avLst/>
          </a:prstGeom>
          <a:solidFill>
            <a:srgbClr val="FAF8A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51" name="AutoShape 155"/>
          <p:cNvSpPr>
            <a:spLocks noChangeArrowheads="1"/>
          </p:cNvSpPr>
          <p:nvPr/>
        </p:nvSpPr>
        <p:spPr bwMode="auto">
          <a:xfrm>
            <a:off x="7375922" y="5319714"/>
            <a:ext cx="404813" cy="465535"/>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52" name="AutoShape 156"/>
          <p:cNvSpPr>
            <a:spLocks noChangeArrowheads="1"/>
          </p:cNvSpPr>
          <p:nvPr/>
        </p:nvSpPr>
        <p:spPr bwMode="auto">
          <a:xfrm>
            <a:off x="7429500" y="4725591"/>
            <a:ext cx="404813" cy="465534"/>
          </a:xfrm>
          <a:prstGeom prst="star5">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53" name="AutoShape 157"/>
          <p:cNvSpPr>
            <a:spLocks noChangeArrowheads="1"/>
          </p:cNvSpPr>
          <p:nvPr/>
        </p:nvSpPr>
        <p:spPr bwMode="auto">
          <a:xfrm>
            <a:off x="7429500" y="4076701"/>
            <a:ext cx="404813" cy="465535"/>
          </a:xfrm>
          <a:prstGeom prst="star5">
            <a:avLst/>
          </a:prstGeom>
          <a:solidFill>
            <a:srgbClr val="BF9B1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54" name="AutoShape 158"/>
          <p:cNvSpPr>
            <a:spLocks noChangeArrowheads="1"/>
          </p:cNvSpPr>
          <p:nvPr/>
        </p:nvSpPr>
        <p:spPr bwMode="auto">
          <a:xfrm>
            <a:off x="7429500" y="3429001"/>
            <a:ext cx="404813" cy="465535"/>
          </a:xfrm>
          <a:prstGeom prst="star5">
            <a:avLst/>
          </a:prstGeom>
          <a:solidFill>
            <a:srgbClr val="FAF8A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55" name="AutoShape 159"/>
          <p:cNvSpPr>
            <a:spLocks noChangeArrowheads="1"/>
          </p:cNvSpPr>
          <p:nvPr/>
        </p:nvSpPr>
        <p:spPr bwMode="auto">
          <a:xfrm>
            <a:off x="7429500" y="2834879"/>
            <a:ext cx="404813" cy="465534"/>
          </a:xfrm>
          <a:prstGeom prst="star5">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56" name="AutoShape 160"/>
          <p:cNvSpPr>
            <a:spLocks noChangeArrowheads="1"/>
          </p:cNvSpPr>
          <p:nvPr/>
        </p:nvSpPr>
        <p:spPr bwMode="auto">
          <a:xfrm>
            <a:off x="7419975" y="1094185"/>
            <a:ext cx="404813" cy="465534"/>
          </a:xfrm>
          <a:prstGeom prst="star5">
            <a:avLst/>
          </a:prstGeom>
          <a:solidFill>
            <a:srgbClr val="FAF8A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57" name="AutoShape 161"/>
          <p:cNvSpPr>
            <a:spLocks noChangeArrowheads="1"/>
          </p:cNvSpPr>
          <p:nvPr/>
        </p:nvSpPr>
        <p:spPr bwMode="auto">
          <a:xfrm>
            <a:off x="7439025" y="1688307"/>
            <a:ext cx="404813" cy="465535"/>
          </a:xfrm>
          <a:prstGeom prst="star5">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58" name="AutoShape 162"/>
          <p:cNvSpPr>
            <a:spLocks noChangeArrowheads="1"/>
          </p:cNvSpPr>
          <p:nvPr/>
        </p:nvSpPr>
        <p:spPr bwMode="auto">
          <a:xfrm>
            <a:off x="7419975" y="2336007"/>
            <a:ext cx="404813" cy="465535"/>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59" name="AutoShape 163"/>
          <p:cNvSpPr>
            <a:spLocks noChangeArrowheads="1"/>
          </p:cNvSpPr>
          <p:nvPr/>
        </p:nvSpPr>
        <p:spPr bwMode="auto">
          <a:xfrm>
            <a:off x="1409700" y="5535216"/>
            <a:ext cx="404813" cy="465534"/>
          </a:xfrm>
          <a:prstGeom prst="star5">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60" name="AutoShape 164"/>
          <p:cNvSpPr>
            <a:spLocks noChangeArrowheads="1"/>
          </p:cNvSpPr>
          <p:nvPr/>
        </p:nvSpPr>
        <p:spPr bwMode="auto">
          <a:xfrm>
            <a:off x="2789635" y="5439966"/>
            <a:ext cx="404813" cy="465534"/>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61" name="AutoShape 165"/>
          <p:cNvSpPr>
            <a:spLocks noChangeArrowheads="1"/>
          </p:cNvSpPr>
          <p:nvPr/>
        </p:nvSpPr>
        <p:spPr bwMode="auto">
          <a:xfrm>
            <a:off x="3437335" y="5439966"/>
            <a:ext cx="404813" cy="465534"/>
          </a:xfrm>
          <a:prstGeom prst="star5">
            <a:avLst/>
          </a:prstGeom>
          <a:solidFill>
            <a:srgbClr val="5B201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62" name="AutoShape 166"/>
          <p:cNvSpPr>
            <a:spLocks noChangeArrowheads="1"/>
          </p:cNvSpPr>
          <p:nvPr/>
        </p:nvSpPr>
        <p:spPr bwMode="auto">
          <a:xfrm>
            <a:off x="4031456" y="5439966"/>
            <a:ext cx="404813" cy="465534"/>
          </a:xfrm>
          <a:prstGeom prst="star5">
            <a:avLst/>
          </a:prstGeom>
          <a:solidFill>
            <a:srgbClr val="7E0C7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63" name="AutoShape 167"/>
          <p:cNvSpPr>
            <a:spLocks noChangeArrowheads="1"/>
          </p:cNvSpPr>
          <p:nvPr/>
        </p:nvSpPr>
        <p:spPr bwMode="auto">
          <a:xfrm>
            <a:off x="4680347" y="5420916"/>
            <a:ext cx="404813" cy="465534"/>
          </a:xfrm>
          <a:prstGeom prst="star5">
            <a:avLst/>
          </a:prstGeom>
          <a:solidFill>
            <a:srgbClr val="FF33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64" name="AutoShape 168"/>
          <p:cNvSpPr>
            <a:spLocks noChangeArrowheads="1"/>
          </p:cNvSpPr>
          <p:nvPr/>
        </p:nvSpPr>
        <p:spPr bwMode="auto">
          <a:xfrm>
            <a:off x="5328047" y="5426870"/>
            <a:ext cx="404813" cy="465535"/>
          </a:xfrm>
          <a:prstGeom prst="star5">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65" name="AutoShape 169"/>
          <p:cNvSpPr>
            <a:spLocks noChangeArrowheads="1"/>
          </p:cNvSpPr>
          <p:nvPr/>
        </p:nvSpPr>
        <p:spPr bwMode="auto">
          <a:xfrm>
            <a:off x="6030516" y="5379245"/>
            <a:ext cx="404813" cy="465535"/>
          </a:xfrm>
          <a:prstGeom prst="star5">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66" name="AutoShape 170"/>
          <p:cNvSpPr>
            <a:spLocks noChangeArrowheads="1"/>
          </p:cNvSpPr>
          <p:nvPr/>
        </p:nvSpPr>
        <p:spPr bwMode="auto">
          <a:xfrm>
            <a:off x="6774656" y="5373291"/>
            <a:ext cx="404813" cy="465534"/>
          </a:xfrm>
          <a:prstGeom prst="star5">
            <a:avLst/>
          </a:prstGeom>
          <a:solidFill>
            <a:srgbClr val="FAF8A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67" name="AutoShape 171"/>
          <p:cNvSpPr>
            <a:spLocks noChangeArrowheads="1"/>
          </p:cNvSpPr>
          <p:nvPr/>
        </p:nvSpPr>
        <p:spPr bwMode="auto">
          <a:xfrm>
            <a:off x="7375922" y="5319714"/>
            <a:ext cx="404813" cy="465535"/>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68" name="AutoShape 172"/>
          <p:cNvSpPr>
            <a:spLocks noChangeArrowheads="1"/>
          </p:cNvSpPr>
          <p:nvPr/>
        </p:nvSpPr>
        <p:spPr bwMode="auto">
          <a:xfrm>
            <a:off x="7429500" y="4725591"/>
            <a:ext cx="404813" cy="465534"/>
          </a:xfrm>
          <a:prstGeom prst="star5">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69" name="AutoShape 173"/>
          <p:cNvSpPr>
            <a:spLocks noChangeArrowheads="1"/>
          </p:cNvSpPr>
          <p:nvPr/>
        </p:nvSpPr>
        <p:spPr bwMode="auto">
          <a:xfrm>
            <a:off x="7429500" y="4076701"/>
            <a:ext cx="404813" cy="465535"/>
          </a:xfrm>
          <a:prstGeom prst="star5">
            <a:avLst/>
          </a:prstGeom>
          <a:solidFill>
            <a:srgbClr val="BF9B1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70" name="AutoShape 174"/>
          <p:cNvSpPr>
            <a:spLocks noChangeArrowheads="1"/>
          </p:cNvSpPr>
          <p:nvPr/>
        </p:nvSpPr>
        <p:spPr bwMode="auto">
          <a:xfrm>
            <a:off x="7429500" y="3429001"/>
            <a:ext cx="404813" cy="465535"/>
          </a:xfrm>
          <a:prstGeom prst="star5">
            <a:avLst/>
          </a:prstGeom>
          <a:solidFill>
            <a:srgbClr val="FAF8A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71" name="AutoShape 175"/>
          <p:cNvSpPr>
            <a:spLocks noChangeArrowheads="1"/>
          </p:cNvSpPr>
          <p:nvPr/>
        </p:nvSpPr>
        <p:spPr bwMode="auto">
          <a:xfrm>
            <a:off x="7429500" y="2834879"/>
            <a:ext cx="404813" cy="465534"/>
          </a:xfrm>
          <a:prstGeom prst="star5">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72" name="AutoShape 176"/>
          <p:cNvSpPr>
            <a:spLocks noChangeArrowheads="1"/>
          </p:cNvSpPr>
          <p:nvPr/>
        </p:nvSpPr>
        <p:spPr bwMode="auto">
          <a:xfrm>
            <a:off x="7419975" y="1094185"/>
            <a:ext cx="404813" cy="465534"/>
          </a:xfrm>
          <a:prstGeom prst="star5">
            <a:avLst/>
          </a:prstGeom>
          <a:solidFill>
            <a:srgbClr val="FAF8A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73" name="AutoShape 177"/>
          <p:cNvSpPr>
            <a:spLocks noChangeArrowheads="1"/>
          </p:cNvSpPr>
          <p:nvPr/>
        </p:nvSpPr>
        <p:spPr bwMode="auto">
          <a:xfrm>
            <a:off x="7439025" y="1688307"/>
            <a:ext cx="404813" cy="465535"/>
          </a:xfrm>
          <a:prstGeom prst="star5">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74" name="AutoShape 178"/>
          <p:cNvSpPr>
            <a:spLocks noChangeArrowheads="1"/>
          </p:cNvSpPr>
          <p:nvPr/>
        </p:nvSpPr>
        <p:spPr bwMode="auto">
          <a:xfrm>
            <a:off x="7419975" y="2336007"/>
            <a:ext cx="404813" cy="465535"/>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75" name="AutoShape 179"/>
          <p:cNvSpPr>
            <a:spLocks noChangeArrowheads="1"/>
          </p:cNvSpPr>
          <p:nvPr/>
        </p:nvSpPr>
        <p:spPr bwMode="auto">
          <a:xfrm>
            <a:off x="1409700" y="5535216"/>
            <a:ext cx="404813" cy="465534"/>
          </a:xfrm>
          <a:prstGeom prst="star5">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76" name="AutoShape 180"/>
          <p:cNvSpPr>
            <a:spLocks noChangeArrowheads="1"/>
          </p:cNvSpPr>
          <p:nvPr/>
        </p:nvSpPr>
        <p:spPr bwMode="auto">
          <a:xfrm>
            <a:off x="2141935" y="5439966"/>
            <a:ext cx="404813" cy="465534"/>
          </a:xfrm>
          <a:prstGeom prst="star5">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77" name="AutoShape 181"/>
          <p:cNvSpPr>
            <a:spLocks noChangeArrowheads="1"/>
          </p:cNvSpPr>
          <p:nvPr/>
        </p:nvSpPr>
        <p:spPr bwMode="auto">
          <a:xfrm>
            <a:off x="2787253" y="5439966"/>
            <a:ext cx="404813" cy="465534"/>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78" name="AutoShape 182"/>
          <p:cNvSpPr>
            <a:spLocks noChangeArrowheads="1"/>
          </p:cNvSpPr>
          <p:nvPr/>
        </p:nvSpPr>
        <p:spPr bwMode="auto">
          <a:xfrm>
            <a:off x="3434953" y="5439966"/>
            <a:ext cx="404813" cy="465534"/>
          </a:xfrm>
          <a:prstGeom prst="star5">
            <a:avLst/>
          </a:prstGeom>
          <a:solidFill>
            <a:srgbClr val="5B201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79" name="AutoShape 183"/>
          <p:cNvSpPr>
            <a:spLocks noChangeArrowheads="1"/>
          </p:cNvSpPr>
          <p:nvPr/>
        </p:nvSpPr>
        <p:spPr bwMode="auto">
          <a:xfrm>
            <a:off x="4029075" y="5439966"/>
            <a:ext cx="404813" cy="465534"/>
          </a:xfrm>
          <a:prstGeom prst="star5">
            <a:avLst/>
          </a:prstGeom>
          <a:solidFill>
            <a:srgbClr val="7E0C7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80" name="AutoShape 184"/>
          <p:cNvSpPr>
            <a:spLocks noChangeArrowheads="1"/>
          </p:cNvSpPr>
          <p:nvPr/>
        </p:nvSpPr>
        <p:spPr bwMode="auto">
          <a:xfrm>
            <a:off x="4677966" y="5420916"/>
            <a:ext cx="404813" cy="465534"/>
          </a:xfrm>
          <a:prstGeom prst="star5">
            <a:avLst/>
          </a:prstGeom>
          <a:solidFill>
            <a:srgbClr val="FF33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81" name="AutoShape 185"/>
          <p:cNvSpPr>
            <a:spLocks noChangeArrowheads="1"/>
          </p:cNvSpPr>
          <p:nvPr/>
        </p:nvSpPr>
        <p:spPr bwMode="auto">
          <a:xfrm>
            <a:off x="5325666" y="5426870"/>
            <a:ext cx="404813" cy="465535"/>
          </a:xfrm>
          <a:prstGeom prst="star5">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82" name="AutoShape 186"/>
          <p:cNvSpPr>
            <a:spLocks noChangeArrowheads="1"/>
          </p:cNvSpPr>
          <p:nvPr/>
        </p:nvSpPr>
        <p:spPr bwMode="auto">
          <a:xfrm>
            <a:off x="6028135" y="5379245"/>
            <a:ext cx="404813" cy="465535"/>
          </a:xfrm>
          <a:prstGeom prst="star5">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83" name="AutoShape 187"/>
          <p:cNvSpPr>
            <a:spLocks noChangeArrowheads="1"/>
          </p:cNvSpPr>
          <p:nvPr/>
        </p:nvSpPr>
        <p:spPr bwMode="auto">
          <a:xfrm>
            <a:off x="6772275" y="5373291"/>
            <a:ext cx="404813" cy="465534"/>
          </a:xfrm>
          <a:prstGeom prst="star5">
            <a:avLst/>
          </a:prstGeom>
          <a:solidFill>
            <a:srgbClr val="FAF8A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84" name="AutoShape 188"/>
          <p:cNvSpPr>
            <a:spLocks noChangeArrowheads="1"/>
          </p:cNvSpPr>
          <p:nvPr/>
        </p:nvSpPr>
        <p:spPr bwMode="auto">
          <a:xfrm>
            <a:off x="7373541" y="5319714"/>
            <a:ext cx="404813" cy="465535"/>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85" name="AutoShape 189"/>
          <p:cNvSpPr>
            <a:spLocks noChangeArrowheads="1"/>
          </p:cNvSpPr>
          <p:nvPr/>
        </p:nvSpPr>
        <p:spPr bwMode="auto">
          <a:xfrm>
            <a:off x="7427119" y="4725591"/>
            <a:ext cx="404813" cy="465534"/>
          </a:xfrm>
          <a:prstGeom prst="star5">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86" name="AutoShape 190"/>
          <p:cNvSpPr>
            <a:spLocks noChangeArrowheads="1"/>
          </p:cNvSpPr>
          <p:nvPr/>
        </p:nvSpPr>
        <p:spPr bwMode="auto">
          <a:xfrm>
            <a:off x="7427119" y="4076701"/>
            <a:ext cx="404813" cy="465535"/>
          </a:xfrm>
          <a:prstGeom prst="star5">
            <a:avLst/>
          </a:prstGeom>
          <a:solidFill>
            <a:srgbClr val="BF9B1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87" name="AutoShape 191"/>
          <p:cNvSpPr>
            <a:spLocks noChangeArrowheads="1"/>
          </p:cNvSpPr>
          <p:nvPr/>
        </p:nvSpPr>
        <p:spPr bwMode="auto">
          <a:xfrm>
            <a:off x="7427119" y="3429001"/>
            <a:ext cx="404813" cy="465535"/>
          </a:xfrm>
          <a:prstGeom prst="star5">
            <a:avLst/>
          </a:prstGeom>
          <a:solidFill>
            <a:srgbClr val="FAF8A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88" name="AutoShape 192"/>
          <p:cNvSpPr>
            <a:spLocks noChangeArrowheads="1"/>
          </p:cNvSpPr>
          <p:nvPr/>
        </p:nvSpPr>
        <p:spPr bwMode="auto">
          <a:xfrm>
            <a:off x="7427119" y="2834879"/>
            <a:ext cx="404813" cy="465534"/>
          </a:xfrm>
          <a:prstGeom prst="star5">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89" name="AutoShape 193"/>
          <p:cNvSpPr>
            <a:spLocks noChangeArrowheads="1"/>
          </p:cNvSpPr>
          <p:nvPr/>
        </p:nvSpPr>
        <p:spPr bwMode="auto">
          <a:xfrm>
            <a:off x="7417594" y="1094185"/>
            <a:ext cx="404813" cy="465534"/>
          </a:xfrm>
          <a:prstGeom prst="star5">
            <a:avLst/>
          </a:prstGeom>
          <a:solidFill>
            <a:srgbClr val="FAF8A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90" name="AutoShape 194"/>
          <p:cNvSpPr>
            <a:spLocks noChangeArrowheads="1"/>
          </p:cNvSpPr>
          <p:nvPr/>
        </p:nvSpPr>
        <p:spPr bwMode="auto">
          <a:xfrm>
            <a:off x="7436644" y="1688307"/>
            <a:ext cx="404813" cy="465535"/>
          </a:xfrm>
          <a:prstGeom prst="star5">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91" name="AutoShape 195"/>
          <p:cNvSpPr>
            <a:spLocks noChangeArrowheads="1"/>
          </p:cNvSpPr>
          <p:nvPr/>
        </p:nvSpPr>
        <p:spPr bwMode="auto">
          <a:xfrm>
            <a:off x="7417594" y="2336007"/>
            <a:ext cx="404813" cy="465535"/>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92" name="AutoShape 196"/>
          <p:cNvSpPr>
            <a:spLocks noChangeArrowheads="1"/>
          </p:cNvSpPr>
          <p:nvPr/>
        </p:nvSpPr>
        <p:spPr bwMode="auto">
          <a:xfrm>
            <a:off x="1407319" y="5535216"/>
            <a:ext cx="404813" cy="465534"/>
          </a:xfrm>
          <a:prstGeom prst="star5">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93" name="AutoShape 197"/>
          <p:cNvSpPr>
            <a:spLocks noChangeArrowheads="1"/>
          </p:cNvSpPr>
          <p:nvPr/>
        </p:nvSpPr>
        <p:spPr bwMode="auto">
          <a:xfrm>
            <a:off x="2794397" y="5535216"/>
            <a:ext cx="404813" cy="465534"/>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94" name="AutoShape 198"/>
          <p:cNvSpPr>
            <a:spLocks noChangeArrowheads="1"/>
          </p:cNvSpPr>
          <p:nvPr/>
        </p:nvSpPr>
        <p:spPr bwMode="auto">
          <a:xfrm>
            <a:off x="4036219" y="5535216"/>
            <a:ext cx="404813" cy="465534"/>
          </a:xfrm>
          <a:prstGeom prst="star5">
            <a:avLst/>
          </a:prstGeom>
          <a:solidFill>
            <a:srgbClr val="7E0C7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95" name="AutoShape 199"/>
          <p:cNvSpPr>
            <a:spLocks noChangeArrowheads="1"/>
          </p:cNvSpPr>
          <p:nvPr/>
        </p:nvSpPr>
        <p:spPr bwMode="auto">
          <a:xfrm>
            <a:off x="7380685" y="5414964"/>
            <a:ext cx="404813" cy="465535"/>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96" name="AutoShape 200"/>
          <p:cNvSpPr>
            <a:spLocks noChangeArrowheads="1"/>
          </p:cNvSpPr>
          <p:nvPr/>
        </p:nvSpPr>
        <p:spPr bwMode="auto">
          <a:xfrm>
            <a:off x="7434262" y="4076701"/>
            <a:ext cx="404813" cy="465535"/>
          </a:xfrm>
          <a:prstGeom prst="star5">
            <a:avLst/>
          </a:prstGeom>
          <a:solidFill>
            <a:srgbClr val="BF9B1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97" name="AutoShape 201"/>
          <p:cNvSpPr>
            <a:spLocks noChangeArrowheads="1"/>
          </p:cNvSpPr>
          <p:nvPr/>
        </p:nvSpPr>
        <p:spPr bwMode="auto">
          <a:xfrm>
            <a:off x="2801541" y="5535216"/>
            <a:ext cx="404813" cy="465534"/>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98" name="AutoShape 202"/>
          <p:cNvSpPr>
            <a:spLocks noChangeArrowheads="1"/>
          </p:cNvSpPr>
          <p:nvPr/>
        </p:nvSpPr>
        <p:spPr bwMode="auto">
          <a:xfrm>
            <a:off x="4043362" y="5535216"/>
            <a:ext cx="404813" cy="465534"/>
          </a:xfrm>
          <a:prstGeom prst="star5">
            <a:avLst/>
          </a:prstGeom>
          <a:solidFill>
            <a:srgbClr val="7E0C7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299" name="AutoShape 203"/>
          <p:cNvSpPr>
            <a:spLocks noChangeArrowheads="1"/>
          </p:cNvSpPr>
          <p:nvPr/>
        </p:nvSpPr>
        <p:spPr bwMode="auto">
          <a:xfrm>
            <a:off x="7387828" y="5414964"/>
            <a:ext cx="404813" cy="465535"/>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300" name="AutoShape 204"/>
          <p:cNvSpPr>
            <a:spLocks noChangeArrowheads="1"/>
          </p:cNvSpPr>
          <p:nvPr/>
        </p:nvSpPr>
        <p:spPr bwMode="auto">
          <a:xfrm>
            <a:off x="7434262" y="1094185"/>
            <a:ext cx="404813" cy="465534"/>
          </a:xfrm>
          <a:prstGeom prst="star5">
            <a:avLst/>
          </a:prstGeom>
          <a:solidFill>
            <a:srgbClr val="FAF8A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301" name="AutoShape 205"/>
          <p:cNvSpPr>
            <a:spLocks noChangeArrowheads="1"/>
          </p:cNvSpPr>
          <p:nvPr/>
        </p:nvSpPr>
        <p:spPr bwMode="auto">
          <a:xfrm>
            <a:off x="7450931" y="4076701"/>
            <a:ext cx="404813" cy="465535"/>
          </a:xfrm>
          <a:prstGeom prst="star5">
            <a:avLst/>
          </a:prstGeom>
          <a:solidFill>
            <a:srgbClr val="BF9B1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302" name="AutoShape 206"/>
          <p:cNvSpPr>
            <a:spLocks noChangeArrowheads="1"/>
          </p:cNvSpPr>
          <p:nvPr/>
        </p:nvSpPr>
        <p:spPr bwMode="auto">
          <a:xfrm>
            <a:off x="2818210" y="5535216"/>
            <a:ext cx="404813" cy="465534"/>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303" name="AutoShape 207"/>
          <p:cNvSpPr>
            <a:spLocks noChangeArrowheads="1"/>
          </p:cNvSpPr>
          <p:nvPr/>
        </p:nvSpPr>
        <p:spPr bwMode="auto">
          <a:xfrm>
            <a:off x="4060031" y="5535216"/>
            <a:ext cx="404813" cy="465534"/>
          </a:xfrm>
          <a:prstGeom prst="star5">
            <a:avLst/>
          </a:prstGeom>
          <a:solidFill>
            <a:srgbClr val="7E0C7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304" name="AutoShape 208"/>
          <p:cNvSpPr>
            <a:spLocks noChangeArrowheads="1"/>
          </p:cNvSpPr>
          <p:nvPr/>
        </p:nvSpPr>
        <p:spPr bwMode="auto">
          <a:xfrm>
            <a:off x="7404497" y="5414964"/>
            <a:ext cx="404813" cy="465535"/>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305" name="WordArt 209"/>
          <p:cNvSpPr>
            <a:spLocks noChangeArrowheads="1" noChangeShapeType="1" noTextEdit="1"/>
          </p:cNvSpPr>
          <p:nvPr/>
        </p:nvSpPr>
        <p:spPr bwMode="auto">
          <a:xfrm rot="404951">
            <a:off x="2736058" y="1754981"/>
            <a:ext cx="4212431" cy="1619250"/>
          </a:xfrm>
          <a:prstGeom prst="rect">
            <a:avLst/>
          </a:prstGeom>
        </p:spPr>
        <p:txBody>
          <a:bodyPr wrap="none" fromWordArt="1">
            <a:prstTxWarp prst="textSlantUp">
              <a:avLst>
                <a:gd name="adj" fmla="val 32056"/>
              </a:avLst>
            </a:prstTxWarp>
          </a:bodyPr>
          <a:lstStyle/>
          <a:p>
            <a:pPr algn="ctr"/>
            <a:r>
              <a:rPr lang="bn-BD" sz="2700" kern="10" dirty="0">
                <a:ln w="9525">
                  <a:solidFill>
                    <a:srgbClr val="CC99FF"/>
                  </a:solidFill>
                  <a:round/>
                  <a:headEnd/>
                  <a:tailEnd/>
                </a:ln>
                <a:solidFill>
                  <a:srgbClr val="3023D3"/>
                </a:solidFill>
                <a:effectLst>
                  <a:outerShdw dist="53882" dir="2700000" algn="ctr" rotWithShape="0">
                    <a:srgbClr val="9999FF">
                      <a:alpha val="80000"/>
                    </a:srgbClr>
                  </a:outerShdw>
                </a:effectLst>
                <a:latin typeface="NikoshBAN" panose="02000000000000000000" pitchFamily="2" charset="0"/>
                <a:cs typeface="NikoshBAN" panose="02000000000000000000" pitchFamily="2" charset="0"/>
              </a:rPr>
              <a:t>স্বাগতম</a:t>
            </a:r>
            <a:endParaRPr lang="en-US" sz="2700" kern="10" dirty="0">
              <a:ln w="9525">
                <a:solidFill>
                  <a:srgbClr val="CC99FF"/>
                </a:solidFill>
                <a:round/>
                <a:headEnd/>
                <a:tailEnd/>
              </a:ln>
              <a:solidFill>
                <a:srgbClr val="3023D3"/>
              </a:solidFill>
              <a:effectLst>
                <a:outerShdw dist="53882" dir="2700000" algn="ctr" rotWithShape="0">
                  <a:srgbClr val="9999FF">
                    <a:alpha val="80000"/>
                  </a:srgbClr>
                </a:outerShdw>
              </a:effectLst>
              <a:latin typeface="NikoshBAN" panose="02000000000000000000" pitchFamily="2" charset="0"/>
              <a:cs typeface="NikoshBAN" panose="02000000000000000000" pitchFamily="2" charset="0"/>
            </a:endParaRPr>
          </a:p>
        </p:txBody>
      </p:sp>
      <p:pic>
        <p:nvPicPr>
          <p:cNvPr id="4306" name="Picture 2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1" y="2402681"/>
            <a:ext cx="864394" cy="701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7" name="Picture 2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5636" y="3103960"/>
            <a:ext cx="864394" cy="701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8" name="Picture 2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1" y="3807619"/>
            <a:ext cx="864394" cy="701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9" name="Picture 2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1" y="4455319"/>
            <a:ext cx="864394" cy="701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11" name="Picture 2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83756" y="857250"/>
            <a:ext cx="377429" cy="30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12" name="Picture 2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62375" y="857250"/>
            <a:ext cx="377429" cy="30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13" name="Picture 2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86225" y="857250"/>
            <a:ext cx="377429" cy="30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14" name="Picture 2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63655" y="857250"/>
            <a:ext cx="377428" cy="30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15" name="Picture 2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7505" y="857250"/>
            <a:ext cx="377428" cy="30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16" name="Picture 2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12544" y="857250"/>
            <a:ext cx="377429" cy="30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17" name="Picture 2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9973" y="857250"/>
            <a:ext cx="377428" cy="30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18" name="Picture 2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13823" y="857250"/>
            <a:ext cx="377428" cy="30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19" name="Picture 2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2442" y="857250"/>
            <a:ext cx="377428" cy="30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20" name="Picture 2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92" y="857250"/>
            <a:ext cx="377428" cy="30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21" name="Picture 2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40142" y="857250"/>
            <a:ext cx="377428" cy="30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23" name="Picture 2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1" y="1754981"/>
            <a:ext cx="864394" cy="701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24" name="Picture 2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1" y="1160861"/>
            <a:ext cx="864394" cy="701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25" name="Picture 2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1" y="857250"/>
            <a:ext cx="864394" cy="844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26" name="Picture 2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9906" y="857250"/>
            <a:ext cx="377429" cy="30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27" name="Picture 2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4405" y="857250"/>
            <a:ext cx="377428" cy="30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28" name="Picture 2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7711" y="857250"/>
            <a:ext cx="377428" cy="30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29" name="Picture 2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03861" y="857250"/>
            <a:ext cx="377428" cy="30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30" name="Picture 2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0011" y="857250"/>
            <a:ext cx="377428" cy="30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995423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grpId="0" nodeType="clickEffect">
                                  <p:stCondLst>
                                    <p:cond delay="0"/>
                                  </p:stCondLst>
                                  <p:childTnLst>
                                    <p:animRot by="21600000">
                                      <p:cBhvr>
                                        <p:cTn id="6" dur="2000" fill="hold"/>
                                        <p:tgtEl>
                                          <p:spTgt spid="4292"/>
                                        </p:tgtEl>
                                        <p:attrNameLst>
                                          <p:attrName>r</p:attrName>
                                        </p:attrNameLst>
                                      </p:cBhvr>
                                    </p:animRot>
                                  </p:childTnLst>
                                </p:cTn>
                              </p:par>
                              <p:par>
                                <p:cTn id="7" presetID="8" presetClass="emph" presetSubtype="0" fill="hold" grpId="0" nodeType="withEffect">
                                  <p:stCondLst>
                                    <p:cond delay="0"/>
                                  </p:stCondLst>
                                  <p:childTnLst>
                                    <p:animRot by="21600000">
                                      <p:cBhvr>
                                        <p:cTn id="8" dur="2000" fill="hold"/>
                                        <p:tgtEl>
                                          <p:spTgt spid="4289"/>
                                        </p:tgtEl>
                                        <p:attrNameLst>
                                          <p:attrName>r</p:attrName>
                                        </p:attrNameLst>
                                      </p:cBhvr>
                                    </p:animRot>
                                  </p:childTnLst>
                                </p:cTn>
                              </p:par>
                              <p:par>
                                <p:cTn id="9" presetID="8" presetClass="emph" presetSubtype="0" fill="hold" grpId="0" nodeType="withEffect">
                                  <p:stCondLst>
                                    <p:cond delay="0"/>
                                  </p:stCondLst>
                                  <p:childTnLst>
                                    <p:animRot by="21600000">
                                      <p:cBhvr>
                                        <p:cTn id="10" dur="2000" fill="hold"/>
                                        <p:tgtEl>
                                          <p:spTgt spid="4290"/>
                                        </p:tgtEl>
                                        <p:attrNameLst>
                                          <p:attrName>r</p:attrName>
                                        </p:attrNameLst>
                                      </p:cBhvr>
                                    </p:animRot>
                                  </p:childTnLst>
                                </p:cTn>
                              </p:par>
                              <p:par>
                                <p:cTn id="11" presetID="8" presetClass="emph" presetSubtype="0" fill="hold" grpId="0" nodeType="withEffect">
                                  <p:stCondLst>
                                    <p:cond delay="0"/>
                                  </p:stCondLst>
                                  <p:childTnLst>
                                    <p:animRot by="21600000">
                                      <p:cBhvr>
                                        <p:cTn id="12" dur="2000" fill="hold"/>
                                        <p:tgtEl>
                                          <p:spTgt spid="4291"/>
                                        </p:tgtEl>
                                        <p:attrNameLst>
                                          <p:attrName>r</p:attrName>
                                        </p:attrNameLst>
                                      </p:cBhvr>
                                    </p:animRot>
                                  </p:childTnLst>
                                </p:cTn>
                              </p:par>
                              <p:par>
                                <p:cTn id="13" presetID="8" presetClass="emph" presetSubtype="0" fill="hold" grpId="0" nodeType="withEffect">
                                  <p:stCondLst>
                                    <p:cond delay="0"/>
                                  </p:stCondLst>
                                  <p:childTnLst>
                                    <p:animRot by="21600000">
                                      <p:cBhvr>
                                        <p:cTn id="14" dur="2000" fill="hold"/>
                                        <p:tgtEl>
                                          <p:spTgt spid="4288"/>
                                        </p:tgtEl>
                                        <p:attrNameLst>
                                          <p:attrName>r</p:attrName>
                                        </p:attrNameLst>
                                      </p:cBhvr>
                                    </p:animRot>
                                  </p:childTnLst>
                                </p:cTn>
                              </p:par>
                              <p:par>
                                <p:cTn id="15" presetID="8" presetClass="emph" presetSubtype="0" fill="hold" grpId="0" nodeType="withEffect">
                                  <p:stCondLst>
                                    <p:cond delay="0"/>
                                  </p:stCondLst>
                                  <p:childTnLst>
                                    <p:animRot by="21600000">
                                      <p:cBhvr>
                                        <p:cTn id="16" dur="2000" fill="hold"/>
                                        <p:tgtEl>
                                          <p:spTgt spid="4287"/>
                                        </p:tgtEl>
                                        <p:attrNameLst>
                                          <p:attrName>r</p:attrName>
                                        </p:attrNameLst>
                                      </p:cBhvr>
                                    </p:animRot>
                                  </p:childTnLst>
                                </p:cTn>
                              </p:par>
                              <p:par>
                                <p:cTn id="17" presetID="8" presetClass="emph" presetSubtype="0" fill="hold" grpId="0" nodeType="withEffect">
                                  <p:stCondLst>
                                    <p:cond delay="0"/>
                                  </p:stCondLst>
                                  <p:childTnLst>
                                    <p:animRot by="21600000">
                                      <p:cBhvr>
                                        <p:cTn id="18" dur="2000" fill="hold"/>
                                        <p:tgtEl>
                                          <p:spTgt spid="4286"/>
                                        </p:tgtEl>
                                        <p:attrNameLst>
                                          <p:attrName>r</p:attrName>
                                        </p:attrNameLst>
                                      </p:cBhvr>
                                    </p:animRot>
                                  </p:childTnLst>
                                </p:cTn>
                              </p:par>
                              <p:par>
                                <p:cTn id="19" presetID="8" presetClass="emph" presetSubtype="0" fill="hold" grpId="0" nodeType="withEffect">
                                  <p:stCondLst>
                                    <p:cond delay="0"/>
                                  </p:stCondLst>
                                  <p:childTnLst>
                                    <p:animRot by="21600000">
                                      <p:cBhvr>
                                        <p:cTn id="20" dur="2000" fill="hold"/>
                                        <p:tgtEl>
                                          <p:spTgt spid="4285"/>
                                        </p:tgtEl>
                                        <p:attrNameLst>
                                          <p:attrName>r</p:attrName>
                                        </p:attrNameLst>
                                      </p:cBhvr>
                                    </p:animRot>
                                  </p:childTnLst>
                                </p:cTn>
                              </p:par>
                              <p:par>
                                <p:cTn id="21" presetID="8" presetClass="emph" presetSubtype="0" fill="hold" grpId="0" nodeType="withEffect">
                                  <p:stCondLst>
                                    <p:cond delay="0"/>
                                  </p:stCondLst>
                                  <p:childTnLst>
                                    <p:animRot by="21600000">
                                      <p:cBhvr>
                                        <p:cTn id="22" dur="2000" fill="hold"/>
                                        <p:tgtEl>
                                          <p:spTgt spid="4284"/>
                                        </p:tgtEl>
                                        <p:attrNameLst>
                                          <p:attrName>r</p:attrName>
                                        </p:attrNameLst>
                                      </p:cBhvr>
                                    </p:animRot>
                                  </p:childTnLst>
                                </p:cTn>
                              </p:par>
                              <p:par>
                                <p:cTn id="23" presetID="8" presetClass="emph" presetSubtype="0" fill="hold" grpId="0" nodeType="withEffect">
                                  <p:stCondLst>
                                    <p:cond delay="0"/>
                                  </p:stCondLst>
                                  <p:childTnLst>
                                    <p:animRot by="21600000">
                                      <p:cBhvr>
                                        <p:cTn id="24" dur="2000" fill="hold"/>
                                        <p:tgtEl>
                                          <p:spTgt spid="4283"/>
                                        </p:tgtEl>
                                        <p:attrNameLst>
                                          <p:attrName>r</p:attrName>
                                        </p:attrNameLst>
                                      </p:cBhvr>
                                    </p:animRot>
                                  </p:childTnLst>
                                </p:cTn>
                              </p:par>
                              <p:par>
                                <p:cTn id="25" presetID="8" presetClass="emph" presetSubtype="0" fill="hold" grpId="0" nodeType="withEffect">
                                  <p:stCondLst>
                                    <p:cond delay="0"/>
                                  </p:stCondLst>
                                  <p:childTnLst>
                                    <p:animRot by="21600000">
                                      <p:cBhvr>
                                        <p:cTn id="26" dur="2000" fill="hold"/>
                                        <p:tgtEl>
                                          <p:spTgt spid="4282"/>
                                        </p:tgtEl>
                                        <p:attrNameLst>
                                          <p:attrName>r</p:attrName>
                                        </p:attrNameLst>
                                      </p:cBhvr>
                                    </p:animRot>
                                  </p:childTnLst>
                                </p:cTn>
                              </p:par>
                              <p:par>
                                <p:cTn id="27" presetID="8" presetClass="emph" presetSubtype="0" fill="hold" grpId="0" nodeType="withEffect">
                                  <p:stCondLst>
                                    <p:cond delay="0"/>
                                  </p:stCondLst>
                                  <p:childTnLst>
                                    <p:animRot by="21600000">
                                      <p:cBhvr>
                                        <p:cTn id="28" dur="2000" fill="hold"/>
                                        <p:tgtEl>
                                          <p:spTgt spid="4281"/>
                                        </p:tgtEl>
                                        <p:attrNameLst>
                                          <p:attrName>r</p:attrName>
                                        </p:attrNameLst>
                                      </p:cBhvr>
                                    </p:animRot>
                                  </p:childTnLst>
                                </p:cTn>
                              </p:par>
                              <p:par>
                                <p:cTn id="29" presetID="8" presetClass="emph" presetSubtype="0" fill="hold" grpId="0" nodeType="withEffect">
                                  <p:stCondLst>
                                    <p:cond delay="0"/>
                                  </p:stCondLst>
                                  <p:childTnLst>
                                    <p:animRot by="21600000">
                                      <p:cBhvr>
                                        <p:cTn id="30" dur="2000" fill="hold"/>
                                        <p:tgtEl>
                                          <p:spTgt spid="4280"/>
                                        </p:tgtEl>
                                        <p:attrNameLst>
                                          <p:attrName>r</p:attrName>
                                        </p:attrNameLst>
                                      </p:cBhvr>
                                    </p:animRot>
                                  </p:childTnLst>
                                </p:cTn>
                              </p:par>
                              <p:par>
                                <p:cTn id="31" presetID="8" presetClass="emph" presetSubtype="0" fill="hold" grpId="0" nodeType="withEffect">
                                  <p:stCondLst>
                                    <p:cond delay="0"/>
                                  </p:stCondLst>
                                  <p:childTnLst>
                                    <p:animRot by="21600000">
                                      <p:cBhvr>
                                        <p:cTn id="32" dur="2000" fill="hold"/>
                                        <p:tgtEl>
                                          <p:spTgt spid="4279"/>
                                        </p:tgtEl>
                                        <p:attrNameLst>
                                          <p:attrName>r</p:attrName>
                                        </p:attrNameLst>
                                      </p:cBhvr>
                                    </p:animRot>
                                  </p:childTnLst>
                                </p:cTn>
                              </p:par>
                              <p:par>
                                <p:cTn id="33" presetID="8" presetClass="emph" presetSubtype="0" fill="hold" grpId="0" nodeType="withEffect">
                                  <p:stCondLst>
                                    <p:cond delay="0"/>
                                  </p:stCondLst>
                                  <p:childTnLst>
                                    <p:animRot by="21600000">
                                      <p:cBhvr>
                                        <p:cTn id="34" dur="2000" fill="hold"/>
                                        <p:tgtEl>
                                          <p:spTgt spid="4278"/>
                                        </p:tgtEl>
                                        <p:attrNameLst>
                                          <p:attrName>r</p:attrName>
                                        </p:attrNameLst>
                                      </p:cBhvr>
                                    </p:animRot>
                                  </p:childTnLst>
                                </p:cTn>
                              </p:par>
                              <p:par>
                                <p:cTn id="35" presetID="8" presetClass="emph" presetSubtype="0" fill="hold" grpId="0" nodeType="withEffect">
                                  <p:stCondLst>
                                    <p:cond delay="0"/>
                                  </p:stCondLst>
                                  <p:childTnLst>
                                    <p:animRot by="21600000">
                                      <p:cBhvr>
                                        <p:cTn id="36" dur="2000" fill="hold"/>
                                        <p:tgtEl>
                                          <p:spTgt spid="4277"/>
                                        </p:tgtEl>
                                        <p:attrNameLst>
                                          <p:attrName>r</p:attrName>
                                        </p:attrNameLst>
                                      </p:cBhvr>
                                    </p:animRot>
                                  </p:childTnLst>
                                </p:cTn>
                              </p:par>
                              <p:par>
                                <p:cTn id="37" presetID="8" presetClass="emph" presetSubtype="0" fill="hold" grpId="0" nodeType="withEffect">
                                  <p:stCondLst>
                                    <p:cond delay="0"/>
                                  </p:stCondLst>
                                  <p:childTnLst>
                                    <p:animRot by="21600000">
                                      <p:cBhvr>
                                        <p:cTn id="38" dur="2000" fill="hold"/>
                                        <p:tgtEl>
                                          <p:spTgt spid="4276"/>
                                        </p:tgtEl>
                                        <p:attrNameLst>
                                          <p:attrName>r</p:attrName>
                                        </p:attrNameLst>
                                      </p:cBhvr>
                                    </p:animRot>
                                  </p:childTnLst>
                                </p:cTn>
                              </p:par>
                            </p:childTnLst>
                          </p:cTn>
                        </p:par>
                      </p:childTnLst>
                    </p:cTn>
                  </p:par>
                  <p:par>
                    <p:cTn id="39" fill="hold" nodeType="clickPar">
                      <p:stCondLst>
                        <p:cond delay="indefinite"/>
                      </p:stCondLst>
                      <p:childTnLst>
                        <p:par>
                          <p:cTn id="40" fill="hold" nodeType="withGroup">
                            <p:stCondLst>
                              <p:cond delay="0"/>
                            </p:stCondLst>
                            <p:childTnLst>
                              <p:par>
                                <p:cTn id="41" presetID="7" presetClass="entr" presetSubtype="4" fill="hold" nodeType="clickEffect">
                                  <p:stCondLst>
                                    <p:cond delay="0"/>
                                  </p:stCondLst>
                                  <p:childTnLst>
                                    <p:set>
                                      <p:cBhvr>
                                        <p:cTn id="42" dur="1" fill="hold">
                                          <p:stCondLst>
                                            <p:cond delay="0"/>
                                          </p:stCondLst>
                                        </p:cTn>
                                        <p:tgtEl>
                                          <p:spTgt spid="4142"/>
                                        </p:tgtEl>
                                        <p:attrNameLst>
                                          <p:attrName>style.visibility</p:attrName>
                                        </p:attrNameLst>
                                      </p:cBhvr>
                                      <p:to>
                                        <p:strVal val="visible"/>
                                      </p:to>
                                    </p:set>
                                    <p:anim calcmode="lin" valueType="num">
                                      <p:cBhvr additive="base">
                                        <p:cTn id="43" dur="5000" fill="hold"/>
                                        <p:tgtEl>
                                          <p:spTgt spid="4142"/>
                                        </p:tgtEl>
                                        <p:attrNameLst>
                                          <p:attrName>ppt_x</p:attrName>
                                        </p:attrNameLst>
                                      </p:cBhvr>
                                      <p:tavLst>
                                        <p:tav tm="0">
                                          <p:val>
                                            <p:strVal val="#ppt_x"/>
                                          </p:val>
                                        </p:tav>
                                        <p:tav tm="100000">
                                          <p:val>
                                            <p:strVal val="#ppt_x"/>
                                          </p:val>
                                        </p:tav>
                                      </p:tavLst>
                                    </p:anim>
                                    <p:anim calcmode="lin" valueType="num">
                                      <p:cBhvr additive="base">
                                        <p:cTn id="44" dur="5000" fill="hold"/>
                                        <p:tgtEl>
                                          <p:spTgt spid="4142"/>
                                        </p:tgtEl>
                                        <p:attrNameLst>
                                          <p:attrName>ppt_y</p:attrName>
                                        </p:attrNameLst>
                                      </p:cBhvr>
                                      <p:tavLst>
                                        <p:tav tm="0">
                                          <p:val>
                                            <p:strVal val="1+#ppt_h/2"/>
                                          </p:val>
                                        </p:tav>
                                        <p:tav tm="100000">
                                          <p:val>
                                            <p:strVal val="#ppt_y"/>
                                          </p:val>
                                        </p:tav>
                                      </p:tavLst>
                                    </p:anim>
                                  </p:childTnLst>
                                </p:cTn>
                              </p:par>
                              <p:par>
                                <p:cTn id="45" presetID="8" presetClass="emph" presetSubtype="0" fill="hold" grpId="0" nodeType="withEffect">
                                  <p:stCondLst>
                                    <p:cond delay="0"/>
                                  </p:stCondLst>
                                  <p:childTnLst>
                                    <p:animRot by="21600000">
                                      <p:cBhvr>
                                        <p:cTn id="46" dur="2000" fill="hold"/>
                                        <p:tgtEl>
                                          <p:spTgt spid="4295"/>
                                        </p:tgtEl>
                                        <p:attrNameLst>
                                          <p:attrName>r</p:attrName>
                                        </p:attrNameLst>
                                      </p:cBhvr>
                                    </p:animRot>
                                  </p:childTnLst>
                                </p:cTn>
                              </p:par>
                              <p:par>
                                <p:cTn id="47" presetID="8" presetClass="emph" presetSubtype="0" fill="hold" grpId="0" nodeType="withEffect">
                                  <p:stCondLst>
                                    <p:cond delay="0"/>
                                  </p:stCondLst>
                                  <p:childTnLst>
                                    <p:animRot by="21600000">
                                      <p:cBhvr>
                                        <p:cTn id="48" dur="2000" fill="hold"/>
                                        <p:tgtEl>
                                          <p:spTgt spid="4294"/>
                                        </p:tgtEl>
                                        <p:attrNameLst>
                                          <p:attrName>r</p:attrName>
                                        </p:attrNameLst>
                                      </p:cBhvr>
                                    </p:animRot>
                                  </p:childTnLst>
                                </p:cTn>
                              </p:par>
                              <p:par>
                                <p:cTn id="49" presetID="8" presetClass="emph" presetSubtype="0" fill="hold" grpId="0" nodeType="withEffect">
                                  <p:stCondLst>
                                    <p:cond delay="0"/>
                                  </p:stCondLst>
                                  <p:childTnLst>
                                    <p:animRot by="21600000">
                                      <p:cBhvr>
                                        <p:cTn id="50" dur="2000" fill="hold"/>
                                        <p:tgtEl>
                                          <p:spTgt spid="4293"/>
                                        </p:tgtEl>
                                        <p:attrNameLst>
                                          <p:attrName>r</p:attrName>
                                        </p:attrNameLst>
                                      </p:cBhvr>
                                    </p:animRot>
                                  </p:childTnLst>
                                </p:cTn>
                              </p:par>
                              <p:par>
                                <p:cTn id="51" presetID="8" presetClass="emph" presetSubtype="0" fill="hold" grpId="0" nodeType="withEffect">
                                  <p:stCondLst>
                                    <p:cond delay="0"/>
                                  </p:stCondLst>
                                  <p:childTnLst>
                                    <p:animRot by="21600000">
                                      <p:cBhvr>
                                        <p:cTn id="52" dur="2000" fill="hold"/>
                                        <p:tgtEl>
                                          <p:spTgt spid="4296"/>
                                        </p:tgtEl>
                                        <p:attrNameLst>
                                          <p:attrName>r</p:attrName>
                                        </p:attrNameLst>
                                      </p:cBhvr>
                                    </p:animRot>
                                  </p:childTnLst>
                                </p:cTn>
                              </p:par>
                              <p:par>
                                <p:cTn id="53" presetID="8" presetClass="emph" presetSubtype="0" fill="hold" grpId="0" nodeType="withEffect">
                                  <p:stCondLst>
                                    <p:cond delay="0"/>
                                  </p:stCondLst>
                                  <p:childTnLst>
                                    <p:animRot by="21600000">
                                      <p:cBhvr>
                                        <p:cTn id="54" dur="2000" fill="hold"/>
                                        <p:tgtEl>
                                          <p:spTgt spid="4299"/>
                                        </p:tgtEl>
                                        <p:attrNameLst>
                                          <p:attrName>r</p:attrName>
                                        </p:attrNameLst>
                                      </p:cBhvr>
                                    </p:animRot>
                                  </p:childTnLst>
                                </p:cTn>
                              </p:par>
                              <p:par>
                                <p:cTn id="55" presetID="8" presetClass="emph" presetSubtype="0" fill="hold" grpId="0" nodeType="withEffect">
                                  <p:stCondLst>
                                    <p:cond delay="0"/>
                                  </p:stCondLst>
                                  <p:childTnLst>
                                    <p:animRot by="21600000">
                                      <p:cBhvr>
                                        <p:cTn id="56" dur="2000" fill="hold"/>
                                        <p:tgtEl>
                                          <p:spTgt spid="4298"/>
                                        </p:tgtEl>
                                        <p:attrNameLst>
                                          <p:attrName>r</p:attrName>
                                        </p:attrNameLst>
                                      </p:cBhvr>
                                    </p:animRot>
                                  </p:childTnLst>
                                </p:cTn>
                              </p:par>
                              <p:par>
                                <p:cTn id="57" presetID="8" presetClass="emph" presetSubtype="0" fill="hold" grpId="0" nodeType="withEffect">
                                  <p:stCondLst>
                                    <p:cond delay="0"/>
                                  </p:stCondLst>
                                  <p:childTnLst>
                                    <p:animRot by="21600000">
                                      <p:cBhvr>
                                        <p:cTn id="58" dur="2000" fill="hold"/>
                                        <p:tgtEl>
                                          <p:spTgt spid="4297"/>
                                        </p:tgtEl>
                                        <p:attrNameLst>
                                          <p:attrName>r</p:attrName>
                                        </p:attrNameLst>
                                      </p:cBhvr>
                                    </p:animRot>
                                  </p:childTnLst>
                                </p:cTn>
                              </p:par>
                              <p:par>
                                <p:cTn id="59" presetID="8" presetClass="emph" presetSubtype="0" fill="hold" grpId="0" nodeType="withEffect">
                                  <p:stCondLst>
                                    <p:cond delay="0"/>
                                  </p:stCondLst>
                                  <p:childTnLst>
                                    <p:animRot by="21600000">
                                      <p:cBhvr>
                                        <p:cTn id="60" dur="2000" fill="hold"/>
                                        <p:tgtEl>
                                          <p:spTgt spid="4300"/>
                                        </p:tgtEl>
                                        <p:attrNameLst>
                                          <p:attrName>r</p:attrName>
                                        </p:attrNameLst>
                                      </p:cBhvr>
                                    </p:animRot>
                                  </p:childTnLst>
                                </p:cTn>
                              </p:par>
                              <p:par>
                                <p:cTn id="61" presetID="8" presetClass="emph" presetSubtype="0" fill="hold" grpId="0" nodeType="withEffect">
                                  <p:stCondLst>
                                    <p:cond delay="0"/>
                                  </p:stCondLst>
                                  <p:childTnLst>
                                    <p:animRot by="21600000">
                                      <p:cBhvr>
                                        <p:cTn id="62" dur="2000" fill="hold"/>
                                        <p:tgtEl>
                                          <p:spTgt spid="4301"/>
                                        </p:tgtEl>
                                        <p:attrNameLst>
                                          <p:attrName>r</p:attrName>
                                        </p:attrNameLst>
                                      </p:cBhvr>
                                    </p:animRot>
                                  </p:childTnLst>
                                </p:cTn>
                              </p:par>
                              <p:par>
                                <p:cTn id="63" presetID="8" presetClass="emph" presetSubtype="0" fill="hold" grpId="0" nodeType="withEffect">
                                  <p:stCondLst>
                                    <p:cond delay="0"/>
                                  </p:stCondLst>
                                  <p:childTnLst>
                                    <p:animRot by="21600000">
                                      <p:cBhvr>
                                        <p:cTn id="64" dur="2000" fill="hold"/>
                                        <p:tgtEl>
                                          <p:spTgt spid="4304"/>
                                        </p:tgtEl>
                                        <p:attrNameLst>
                                          <p:attrName>r</p:attrName>
                                        </p:attrNameLst>
                                      </p:cBhvr>
                                    </p:animRot>
                                  </p:childTnLst>
                                </p:cTn>
                              </p:par>
                              <p:par>
                                <p:cTn id="65" presetID="8" presetClass="emph" presetSubtype="0" fill="hold" grpId="0" nodeType="withEffect">
                                  <p:stCondLst>
                                    <p:cond delay="0"/>
                                  </p:stCondLst>
                                  <p:childTnLst>
                                    <p:animRot by="21600000">
                                      <p:cBhvr>
                                        <p:cTn id="66" dur="2000" fill="hold"/>
                                        <p:tgtEl>
                                          <p:spTgt spid="4303"/>
                                        </p:tgtEl>
                                        <p:attrNameLst>
                                          <p:attrName>r</p:attrName>
                                        </p:attrNameLst>
                                      </p:cBhvr>
                                    </p:animRot>
                                  </p:childTnLst>
                                </p:cTn>
                              </p:par>
                              <p:par>
                                <p:cTn id="67" presetID="8" presetClass="emph" presetSubtype="0" fill="hold" grpId="0" nodeType="withEffect">
                                  <p:stCondLst>
                                    <p:cond delay="0"/>
                                  </p:stCondLst>
                                  <p:childTnLst>
                                    <p:animRot by="21600000">
                                      <p:cBhvr>
                                        <p:cTn id="68" dur="2000" fill="hold"/>
                                        <p:tgtEl>
                                          <p:spTgt spid="4302"/>
                                        </p:tgtEl>
                                        <p:attrNameLst>
                                          <p:attrName>r</p:attrName>
                                        </p:attrNameLst>
                                      </p:cBhvr>
                                    </p:animRot>
                                  </p:childTnLst>
                                </p:cTn>
                              </p:par>
                            </p:childTnLst>
                          </p:cTn>
                        </p:par>
                      </p:childTnLst>
                    </p:cTn>
                  </p:par>
                  <p:par>
                    <p:cTn id="69" fill="hold" nodeType="clickPar">
                      <p:stCondLst>
                        <p:cond delay="indefinite"/>
                      </p:stCondLst>
                      <p:childTnLst>
                        <p:par>
                          <p:cTn id="70" fill="hold" nodeType="withGroup">
                            <p:stCondLst>
                              <p:cond delay="0"/>
                            </p:stCondLst>
                            <p:childTnLst>
                              <p:par>
                                <p:cTn id="71" presetID="8" presetClass="emph" presetSubtype="0" fill="hold" grpId="1" nodeType="clickEffect">
                                  <p:stCondLst>
                                    <p:cond delay="0"/>
                                  </p:stCondLst>
                                  <p:childTnLst>
                                    <p:animRot by="21600000">
                                      <p:cBhvr>
                                        <p:cTn id="72" dur="2000" fill="hold"/>
                                        <p:tgtEl>
                                          <p:spTgt spid="4302"/>
                                        </p:tgtEl>
                                        <p:attrNameLst>
                                          <p:attrName>r</p:attrName>
                                        </p:attrNameLst>
                                      </p:cBhvr>
                                    </p:animRot>
                                  </p:childTnLst>
                                </p:cTn>
                              </p:par>
                              <p:par>
                                <p:cTn id="73" presetID="8" presetClass="emph" presetSubtype="0" fill="hold" grpId="1" nodeType="withEffect">
                                  <p:stCondLst>
                                    <p:cond delay="0"/>
                                  </p:stCondLst>
                                  <p:childTnLst>
                                    <p:animRot by="21600000">
                                      <p:cBhvr>
                                        <p:cTn id="74" dur="2000" fill="hold"/>
                                        <p:tgtEl>
                                          <p:spTgt spid="4303"/>
                                        </p:tgtEl>
                                        <p:attrNameLst>
                                          <p:attrName>r</p:attrName>
                                        </p:attrNameLst>
                                      </p:cBhvr>
                                    </p:animRot>
                                  </p:childTnLst>
                                </p:cTn>
                              </p:par>
                              <p:par>
                                <p:cTn id="75" presetID="8" presetClass="emph" presetSubtype="0" fill="hold" grpId="1" nodeType="withEffect">
                                  <p:stCondLst>
                                    <p:cond delay="0"/>
                                  </p:stCondLst>
                                  <p:childTnLst>
                                    <p:animRot by="21600000">
                                      <p:cBhvr>
                                        <p:cTn id="76" dur="2000" fill="hold"/>
                                        <p:tgtEl>
                                          <p:spTgt spid="4304"/>
                                        </p:tgtEl>
                                        <p:attrNameLst>
                                          <p:attrName>r</p:attrName>
                                        </p:attrNameLst>
                                      </p:cBhvr>
                                    </p:animRot>
                                  </p:childTnLst>
                                </p:cTn>
                              </p:par>
                              <p:par>
                                <p:cTn id="77" presetID="8" presetClass="emph" presetSubtype="0" fill="hold" grpId="1" nodeType="withEffect">
                                  <p:stCondLst>
                                    <p:cond delay="0"/>
                                  </p:stCondLst>
                                  <p:childTnLst>
                                    <p:animRot by="21600000">
                                      <p:cBhvr>
                                        <p:cTn id="78" dur="2000" fill="hold"/>
                                        <p:tgtEl>
                                          <p:spTgt spid="4301"/>
                                        </p:tgtEl>
                                        <p:attrNameLst>
                                          <p:attrName>r</p:attrName>
                                        </p:attrNameLst>
                                      </p:cBhvr>
                                    </p:animRot>
                                  </p:childTnLst>
                                </p:cTn>
                              </p:par>
                              <p:par>
                                <p:cTn id="79" presetID="8" presetClass="emph" presetSubtype="0" fill="hold" grpId="1" nodeType="withEffect">
                                  <p:stCondLst>
                                    <p:cond delay="0"/>
                                  </p:stCondLst>
                                  <p:childTnLst>
                                    <p:animRot by="21600000">
                                      <p:cBhvr>
                                        <p:cTn id="80" dur="2000" fill="hold"/>
                                        <p:tgtEl>
                                          <p:spTgt spid="4300"/>
                                        </p:tgtEl>
                                        <p:attrNameLst>
                                          <p:attrName>r</p:attrName>
                                        </p:attrNameLst>
                                      </p:cBhvr>
                                    </p:animRot>
                                  </p:childTnLst>
                                </p:cTn>
                              </p:par>
                            </p:childTnLst>
                          </p:cTn>
                        </p:par>
                      </p:childTnLst>
                    </p:cTn>
                  </p:par>
                  <p:par>
                    <p:cTn id="81" fill="hold" nodeType="clickPar">
                      <p:stCondLst>
                        <p:cond delay="indefinite"/>
                      </p:stCondLst>
                      <p:childTnLst>
                        <p:par>
                          <p:cTn id="82" fill="hold" nodeType="withGroup">
                            <p:stCondLst>
                              <p:cond delay="0"/>
                            </p:stCondLst>
                            <p:childTnLst>
                              <p:par>
                                <p:cTn id="83" presetID="53" presetClass="entr" presetSubtype="0" fill="hold" grpId="0" nodeType="clickEffect">
                                  <p:stCondLst>
                                    <p:cond delay="0"/>
                                  </p:stCondLst>
                                  <p:childTnLst>
                                    <p:set>
                                      <p:cBhvr>
                                        <p:cTn id="84" dur="1" fill="hold">
                                          <p:stCondLst>
                                            <p:cond delay="0"/>
                                          </p:stCondLst>
                                        </p:cTn>
                                        <p:tgtEl>
                                          <p:spTgt spid="4305"/>
                                        </p:tgtEl>
                                        <p:attrNameLst>
                                          <p:attrName>style.visibility</p:attrName>
                                        </p:attrNameLst>
                                      </p:cBhvr>
                                      <p:to>
                                        <p:strVal val="visible"/>
                                      </p:to>
                                    </p:set>
                                    <p:anim calcmode="lin" valueType="num">
                                      <p:cBhvr>
                                        <p:cTn id="85" dur="5000" fill="hold"/>
                                        <p:tgtEl>
                                          <p:spTgt spid="4305"/>
                                        </p:tgtEl>
                                        <p:attrNameLst>
                                          <p:attrName>ppt_w</p:attrName>
                                        </p:attrNameLst>
                                      </p:cBhvr>
                                      <p:tavLst>
                                        <p:tav tm="0">
                                          <p:val>
                                            <p:fltVal val="0"/>
                                          </p:val>
                                        </p:tav>
                                        <p:tav tm="100000">
                                          <p:val>
                                            <p:strVal val="#ppt_w"/>
                                          </p:val>
                                        </p:tav>
                                      </p:tavLst>
                                    </p:anim>
                                    <p:anim calcmode="lin" valueType="num">
                                      <p:cBhvr>
                                        <p:cTn id="86" dur="5000" fill="hold"/>
                                        <p:tgtEl>
                                          <p:spTgt spid="4305"/>
                                        </p:tgtEl>
                                        <p:attrNameLst>
                                          <p:attrName>ppt_h</p:attrName>
                                        </p:attrNameLst>
                                      </p:cBhvr>
                                      <p:tavLst>
                                        <p:tav tm="0">
                                          <p:val>
                                            <p:fltVal val="0"/>
                                          </p:val>
                                        </p:tav>
                                        <p:tav tm="100000">
                                          <p:val>
                                            <p:strVal val="#ppt_h"/>
                                          </p:val>
                                        </p:tav>
                                      </p:tavLst>
                                    </p:anim>
                                    <p:animEffect transition="in" filter="fade">
                                      <p:cBhvr>
                                        <p:cTn id="87" dur="5000"/>
                                        <p:tgtEl>
                                          <p:spTgt spid="4305"/>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53" presetClass="entr" presetSubtype="0" fill="hold" grpId="1" nodeType="clickEffect">
                                  <p:stCondLst>
                                    <p:cond delay="0"/>
                                  </p:stCondLst>
                                  <p:childTnLst>
                                    <p:set>
                                      <p:cBhvr>
                                        <p:cTn id="91" dur="1" fill="hold">
                                          <p:stCondLst>
                                            <p:cond delay="0"/>
                                          </p:stCondLst>
                                        </p:cTn>
                                        <p:tgtEl>
                                          <p:spTgt spid="4305"/>
                                        </p:tgtEl>
                                        <p:attrNameLst>
                                          <p:attrName>style.visibility</p:attrName>
                                        </p:attrNameLst>
                                      </p:cBhvr>
                                      <p:to>
                                        <p:strVal val="visible"/>
                                      </p:to>
                                    </p:set>
                                    <p:anim calcmode="lin" valueType="num">
                                      <p:cBhvr>
                                        <p:cTn id="92" dur="2000" fill="hold"/>
                                        <p:tgtEl>
                                          <p:spTgt spid="4305"/>
                                        </p:tgtEl>
                                        <p:attrNameLst>
                                          <p:attrName>ppt_w</p:attrName>
                                        </p:attrNameLst>
                                      </p:cBhvr>
                                      <p:tavLst>
                                        <p:tav tm="0">
                                          <p:val>
                                            <p:fltVal val="0"/>
                                          </p:val>
                                        </p:tav>
                                        <p:tav tm="100000">
                                          <p:val>
                                            <p:strVal val="#ppt_w"/>
                                          </p:val>
                                        </p:tav>
                                      </p:tavLst>
                                    </p:anim>
                                    <p:anim calcmode="lin" valueType="num">
                                      <p:cBhvr>
                                        <p:cTn id="93" dur="2000" fill="hold"/>
                                        <p:tgtEl>
                                          <p:spTgt spid="4305"/>
                                        </p:tgtEl>
                                        <p:attrNameLst>
                                          <p:attrName>ppt_h</p:attrName>
                                        </p:attrNameLst>
                                      </p:cBhvr>
                                      <p:tavLst>
                                        <p:tav tm="0">
                                          <p:val>
                                            <p:fltVal val="0"/>
                                          </p:val>
                                        </p:tav>
                                        <p:tav tm="100000">
                                          <p:val>
                                            <p:strVal val="#ppt_h"/>
                                          </p:val>
                                        </p:tav>
                                      </p:tavLst>
                                    </p:anim>
                                    <p:animEffect transition="in" filter="fade">
                                      <p:cBhvr>
                                        <p:cTn id="94" dur="2000"/>
                                        <p:tgtEl>
                                          <p:spTgt spid="43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76" grpId="0" animBg="1"/>
      <p:bldP spid="4277" grpId="0" animBg="1"/>
      <p:bldP spid="4278" grpId="0" animBg="1"/>
      <p:bldP spid="4279" grpId="0" animBg="1"/>
      <p:bldP spid="4280" grpId="0" animBg="1"/>
      <p:bldP spid="4281" grpId="0" animBg="1"/>
      <p:bldP spid="4282" grpId="0" animBg="1"/>
      <p:bldP spid="4283" grpId="0" animBg="1"/>
      <p:bldP spid="4284" grpId="0" animBg="1"/>
      <p:bldP spid="4285" grpId="0" animBg="1"/>
      <p:bldP spid="4286" grpId="0" animBg="1"/>
      <p:bldP spid="4287" grpId="0" animBg="1"/>
      <p:bldP spid="4288" grpId="0" animBg="1"/>
      <p:bldP spid="4289" grpId="0" animBg="1"/>
      <p:bldP spid="4290" grpId="0" animBg="1"/>
      <p:bldP spid="4291" grpId="0" animBg="1"/>
      <p:bldP spid="4292" grpId="0" animBg="1"/>
      <p:bldP spid="4293" grpId="0" animBg="1"/>
      <p:bldP spid="4294" grpId="0" animBg="1"/>
      <p:bldP spid="4295" grpId="0" animBg="1"/>
      <p:bldP spid="4296" grpId="0" animBg="1"/>
      <p:bldP spid="4297" grpId="0" animBg="1"/>
      <p:bldP spid="4298" grpId="0" animBg="1"/>
      <p:bldP spid="4299" grpId="0" animBg="1"/>
      <p:bldP spid="4300" grpId="0" animBg="1"/>
      <p:bldP spid="4300" grpId="1" animBg="1"/>
      <p:bldP spid="4301" grpId="0" animBg="1"/>
      <p:bldP spid="4301" grpId="1" animBg="1"/>
      <p:bldP spid="4302" grpId="0" animBg="1"/>
      <p:bldP spid="4302" grpId="1" animBg="1"/>
      <p:bldP spid="4303" grpId="0" animBg="1"/>
      <p:bldP spid="4303" grpId="1" animBg="1"/>
      <p:bldP spid="4304" grpId="0" animBg="1"/>
      <p:bldP spid="4304" grpId="1" animBg="1"/>
      <p:bldP spid="4305" grpId="0" animBg="1"/>
      <p:bldP spid="4305"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0028" y="857250"/>
            <a:ext cx="4718447" cy="2620578"/>
          </a:xfrm>
          <a:prstGeom prst="rect">
            <a:avLst/>
          </a:prstGeom>
          <a:noFill/>
        </p:spPr>
        <p:txBody>
          <a:bodyPr wrap="square" rtlCol="0">
            <a:prstTxWarp prst="textCurveUp">
              <a:avLst/>
            </a:prstTxWarp>
            <a:spAutoFit/>
            <a:scene3d>
              <a:camera prst="perspectiveHeroicExtremeLeftFacing"/>
              <a:lightRig rig="threePt" dir="t"/>
            </a:scene3d>
          </a:bodyPr>
          <a:lstStyle/>
          <a:p>
            <a:r>
              <a:rPr lang="bn-BD" sz="6000" dirty="0">
                <a:blipFill>
                  <a:blip r:embed="rId3"/>
                  <a:tile tx="0" ty="0" sx="100000" sy="100000" flip="none" algn="tl"/>
                </a:blipFill>
                <a:latin typeface="NikoshBAN" pitchFamily="2" charset="0"/>
                <a:cs typeface="NikoshBAN" pitchFamily="2" charset="0"/>
              </a:rPr>
              <a:t>শুভেচ্ছা </a:t>
            </a:r>
            <a:endParaRPr lang="en-US" sz="6000" dirty="0">
              <a:blipFill>
                <a:blip r:embed="rId3"/>
                <a:tile tx="0" ty="0" sx="100000" sy="100000" flip="none" algn="tl"/>
              </a:blipFill>
              <a:latin typeface="NikoshBAN" pitchFamily="2" charset="0"/>
              <a:cs typeface="NikoshBAN" pitchFamily="2" charset="0"/>
            </a:endParaRPr>
          </a:p>
        </p:txBody>
      </p:sp>
      <p:sp>
        <p:nvSpPr>
          <p:cNvPr id="3" name="TextBox 2"/>
          <p:cNvSpPr txBox="1"/>
          <p:nvPr/>
        </p:nvSpPr>
        <p:spPr>
          <a:xfrm>
            <a:off x="3184186" y="879772"/>
            <a:ext cx="2239571" cy="1015663"/>
          </a:xfrm>
          <a:prstGeom prst="rect">
            <a:avLst/>
          </a:prstGeom>
          <a:noFill/>
        </p:spPr>
        <p:txBody>
          <a:bodyPr wrap="square" rtlCol="0">
            <a:spAutoFit/>
          </a:bodyPr>
          <a:lstStyle/>
          <a:p>
            <a:pPr algn="ctr"/>
            <a:r>
              <a:rPr lang="en-US" sz="6000" b="1" dirty="0" smtClean="0">
                <a:ln w="12700">
                  <a:solidFill>
                    <a:schemeClr val="tx2">
                      <a:lumMod val="75000"/>
                    </a:schemeClr>
                  </a:solidFill>
                  <a:prstDash val="solid"/>
                </a:ln>
                <a:blipFill>
                  <a:blip r:embed="rId4"/>
                  <a:tile tx="0" ty="0" sx="100000" sy="100000" flip="none" algn="tl"/>
                </a:blip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ও</a:t>
            </a:r>
            <a:endParaRPr lang="en-US" sz="6000" b="1" dirty="0">
              <a:ln w="12700">
                <a:solidFill>
                  <a:schemeClr val="tx2">
                    <a:lumMod val="75000"/>
                  </a:schemeClr>
                </a:solidFill>
                <a:prstDash val="solid"/>
              </a:ln>
              <a:blipFill>
                <a:blip r:embed="rId4"/>
                <a:tile tx="0" ty="0" sx="100000" sy="100000" flip="none" algn="tl"/>
              </a:blip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8583" y="3265914"/>
            <a:ext cx="6121334" cy="2526796"/>
          </a:xfrm>
          <a:prstGeom prst="rect">
            <a:avLst/>
          </a:prstGeom>
          <a:noFill/>
          <a:ln w="76200">
            <a:solidFill>
              <a:schemeClr val="accent6"/>
            </a:solidFill>
          </a:ln>
        </p:spPr>
      </p:pic>
    </p:spTree>
    <p:extLst>
      <p:ext uri="{BB962C8B-B14F-4D97-AF65-F5344CB8AC3E}">
        <p14:creationId xmlns:p14="http://schemas.microsoft.com/office/powerpoint/2010/main" val="19348606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sndAc>
          <p:stSnd>
            <p:snd r:embed="rId2" name="applause.wav"/>
          </p:stSnd>
        </p:sndAc>
      </p:transition>
    </mc:Choice>
    <mc:Fallback xmlns="">
      <p:transition spd="slow">
        <p:fade/>
        <p:sndAc>
          <p:stSnd>
            <p:snd r:embed="rId6" name="applaus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grpId="0" nodeType="withEffect">
                                  <p:stCondLst>
                                    <p:cond delay="0"/>
                                  </p:stCondLst>
                                  <p:childTnLst>
                                    <p:animScale>
                                      <p:cBhvr>
                                        <p:cTn id="6" dur="3000" fill="hold"/>
                                        <p:tgtEl>
                                          <p:spTgt spid="2"/>
                                        </p:tgtEl>
                                      </p:cBhvr>
                                      <p:by x="150000" y="150000"/>
                                    </p:animScale>
                                  </p:childTnLst>
                                </p:cTn>
                              </p:par>
                              <p:par>
                                <p:cTn id="7" presetID="2" presetClass="entr" presetSubtype="4"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 calcmode="lin" valueType="num">
                                      <p:cBhvr additive="base">
                                        <p:cTn id="9" dur="500" fill="hold"/>
                                        <p:tgtEl>
                                          <p:spTgt spid="4"/>
                                        </p:tgtEl>
                                        <p:attrNameLst>
                                          <p:attrName>ppt_x</p:attrName>
                                        </p:attrNameLst>
                                      </p:cBhvr>
                                      <p:tavLst>
                                        <p:tav tm="0">
                                          <p:val>
                                            <p:strVal val="#ppt_x"/>
                                          </p:val>
                                        </p:tav>
                                        <p:tav tm="100000">
                                          <p:val>
                                            <p:strVal val="#ppt_x"/>
                                          </p:val>
                                        </p:tav>
                                      </p:tavLst>
                                    </p:anim>
                                    <p:anim calcmode="lin" valueType="num">
                                      <p:cBhvr additive="base">
                                        <p:cTn id="1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381000"/>
            <a:ext cx="9296400" cy="7848600"/>
          </a:xfrm>
          <a:prstGeom prst="rect">
            <a:avLst/>
          </a:prstGeom>
          <a:ln>
            <a:noFill/>
          </a:ln>
          <a:effectLst>
            <a:softEdge rad="112500"/>
          </a:effectLst>
        </p:spPr>
      </p:pic>
      <p:sp>
        <p:nvSpPr>
          <p:cNvPr id="6" name="Flowchart: Delay 5"/>
          <p:cNvSpPr/>
          <p:nvPr/>
        </p:nvSpPr>
        <p:spPr>
          <a:xfrm>
            <a:off x="76200" y="0"/>
            <a:ext cx="2057400" cy="955766"/>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b="1" dirty="0">
                <a:latin typeface="NikoshBAN" panose="02000000000000000000" pitchFamily="2" charset="0"/>
                <a:cs typeface="NikoshBAN" panose="02000000000000000000" pitchFamily="2" charset="0"/>
              </a:rPr>
              <a:t>পরিচিতি</a:t>
            </a:r>
            <a:r>
              <a:rPr lang="bn-BD" sz="3200" b="1" dirty="0">
                <a:latin typeface="NikoshBAN" panose="02000000000000000000" pitchFamily="2" charset="0"/>
                <a:cs typeface="NikoshBAN" panose="02000000000000000000" pitchFamily="2" charset="0"/>
              </a:rPr>
              <a:t> </a:t>
            </a:r>
            <a:endParaRPr lang="en-US" sz="3200" b="1" dirty="0">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1663" t="14472" r="54312" b="21278"/>
          <a:stretch/>
        </p:blipFill>
        <p:spPr>
          <a:xfrm>
            <a:off x="6477000" y="1625306"/>
            <a:ext cx="1208480" cy="1308394"/>
          </a:xfrm>
          <a:prstGeom prst="rect">
            <a:avLst/>
          </a:prstGeom>
        </p:spPr>
      </p:pic>
      <p:sp>
        <p:nvSpPr>
          <p:cNvPr id="8" name="Rectangle 7"/>
          <p:cNvSpPr/>
          <p:nvPr/>
        </p:nvSpPr>
        <p:spPr>
          <a:xfrm>
            <a:off x="1700514" y="2563782"/>
            <a:ext cx="6019800" cy="2800767"/>
          </a:xfrm>
          <a:prstGeom prst="rect">
            <a:avLst/>
          </a:prstGeom>
        </p:spPr>
        <p:txBody>
          <a:bodyPr wrap="square">
            <a:spAutoFit/>
          </a:bodyPr>
          <a:lstStyle/>
          <a:p>
            <a:r>
              <a:rPr lang="bn-BD" sz="44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মুহাম্মদ শাহ্‌ জাহান </a:t>
            </a:r>
          </a:p>
          <a:p>
            <a:r>
              <a:rPr lang="bn-BD"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সহকারী শিক্ষক</a:t>
            </a:r>
            <a:r>
              <a:rPr lang="bn-BD" sz="24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r>
            <a:br>
              <a:rPr lang="bn-BD" sz="24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br>
            <a:r>
              <a:rPr lang="bn-BD"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আধুনগর ইসলামিয়া ফাজিল মাদ্‌রাসা</a:t>
            </a:r>
            <a:r>
              <a:rPr lang="bn-BD" sz="4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r>
            <a:br>
              <a:rPr lang="bn-BD" sz="4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br>
            <a:r>
              <a:rPr lang="bn-BD" sz="4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সেল নাম্বারঃ ০১৮১৬</a:t>
            </a:r>
            <a:r>
              <a:rPr lang="en-US" sz="4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BD" sz="4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৮৩০</a:t>
            </a:r>
            <a:r>
              <a:rPr lang="en-US" sz="4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BD" sz="4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২৪৯</a:t>
            </a:r>
            <a:r>
              <a:rPr lang="en-US" sz="4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r>
            <a:br>
              <a:rPr lang="en-US" sz="4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br>
            <a:r>
              <a:rPr lang="en-US" sz="20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ইমেইল</a:t>
            </a:r>
            <a:r>
              <a:rPr lang="en-US" sz="2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0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mdshahjahankutuby@gmail.com</a:t>
            </a:r>
            <a:endParaRPr lang="en-US" sz="24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6125560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33600"/>
            <a:ext cx="4724400" cy="4495800"/>
          </a:xfrm>
          <a:prstGeom prst="rect">
            <a:avLst/>
          </a:prstGeom>
        </p:spPr>
      </p:pic>
      <p:sp>
        <p:nvSpPr>
          <p:cNvPr id="3" name="TextBox 2"/>
          <p:cNvSpPr txBox="1"/>
          <p:nvPr/>
        </p:nvSpPr>
        <p:spPr>
          <a:xfrm>
            <a:off x="4114801" y="70731"/>
            <a:ext cx="5029200" cy="1015663"/>
          </a:xfrm>
          <a:prstGeom prst="rect">
            <a:avLst/>
          </a:prstGeom>
          <a:solidFill>
            <a:schemeClr val="accent2">
              <a:lumMod val="40000"/>
              <a:lumOff val="60000"/>
            </a:schemeClr>
          </a:solidFill>
        </p:spPr>
        <p:txBody>
          <a:bodyPr wrap="square" rtlCol="0">
            <a:spAutoFit/>
          </a:bodyPr>
          <a:lstStyle/>
          <a:p>
            <a:pPr algn="ctr"/>
            <a:r>
              <a:rPr lang="bn-BD" sz="6000" u="sng" dirty="0" smtClean="0">
                <a:ln w="0"/>
                <a:solidFill>
                  <a:srgbClr val="0070C0"/>
                </a:solidFill>
                <a:latin typeface="NikoshBAN" panose="02000000000000000000" pitchFamily="2" charset="0"/>
                <a:cs typeface="NikoshBAN" panose="02000000000000000000" pitchFamily="2" charset="0"/>
              </a:rPr>
              <a:t>ছবি দেখে চিন্তা ক</a:t>
            </a:r>
            <a:r>
              <a:rPr lang="bn-IN" sz="6000" u="sng" dirty="0" smtClean="0">
                <a:ln w="0"/>
                <a:solidFill>
                  <a:srgbClr val="0070C0"/>
                </a:solidFill>
                <a:latin typeface="NikoshBAN" panose="02000000000000000000" pitchFamily="2" charset="0"/>
                <a:cs typeface="NikoshBAN" panose="02000000000000000000" pitchFamily="2" charset="0"/>
              </a:rPr>
              <a:t>রি </a:t>
            </a:r>
            <a:endParaRPr lang="en-US" sz="6000" u="sng" dirty="0">
              <a:ln w="0"/>
              <a:solidFill>
                <a:srgbClr val="0070C0"/>
              </a:solidFill>
              <a:latin typeface="NikoshBAN" panose="02000000000000000000" pitchFamily="2" charset="0"/>
              <a:cs typeface="NikoshBAN" panose="02000000000000000000" pitchFamily="2"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1194137"/>
            <a:ext cx="4572000" cy="4966892"/>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85" y="-37012"/>
            <a:ext cx="4103915" cy="2133600"/>
          </a:xfrm>
          <a:prstGeom prst="rect">
            <a:avLst/>
          </a:prstGeom>
        </p:spPr>
      </p:pic>
      <p:sp>
        <p:nvSpPr>
          <p:cNvPr id="6" name="TextBox 5"/>
          <p:cNvSpPr txBox="1"/>
          <p:nvPr/>
        </p:nvSpPr>
        <p:spPr>
          <a:xfrm>
            <a:off x="4724399" y="6128372"/>
            <a:ext cx="4419601" cy="769441"/>
          </a:xfrm>
          <a:prstGeom prst="rect">
            <a:avLst/>
          </a:prstGeom>
          <a:solidFill>
            <a:schemeClr val="accent2">
              <a:lumMod val="40000"/>
              <a:lumOff val="60000"/>
            </a:schemeClr>
          </a:solidFill>
        </p:spPr>
        <p:txBody>
          <a:bodyPr wrap="square" rtlCol="0">
            <a:spAutoFit/>
          </a:bodyPr>
          <a:lstStyle/>
          <a:p>
            <a:pPr algn="ctr"/>
            <a:r>
              <a:rPr lang="en-US" sz="4400" u="sng" dirty="0" err="1" smtClean="0">
                <a:ln w="0"/>
                <a:solidFill>
                  <a:srgbClr val="0070C0"/>
                </a:solidFill>
                <a:latin typeface="NikoshBAN" panose="02000000000000000000" pitchFamily="2" charset="0"/>
                <a:cs typeface="NikoshBAN" panose="02000000000000000000" pitchFamily="2" charset="0"/>
              </a:rPr>
              <a:t>সন্ত্রাসী</a:t>
            </a:r>
            <a:r>
              <a:rPr lang="en-US" sz="4400" u="sng" dirty="0" smtClean="0">
                <a:ln w="0"/>
                <a:solidFill>
                  <a:srgbClr val="0070C0"/>
                </a:solidFill>
                <a:latin typeface="NikoshBAN" panose="02000000000000000000" pitchFamily="2" charset="0"/>
                <a:cs typeface="NikoshBAN" panose="02000000000000000000" pitchFamily="2" charset="0"/>
              </a:rPr>
              <a:t> </a:t>
            </a:r>
            <a:r>
              <a:rPr lang="en-US" sz="4400" u="sng" dirty="0" err="1" smtClean="0">
                <a:ln w="0"/>
                <a:solidFill>
                  <a:srgbClr val="0070C0"/>
                </a:solidFill>
                <a:latin typeface="NikoshBAN" panose="02000000000000000000" pitchFamily="2" charset="0"/>
                <a:cs typeface="NikoshBAN" panose="02000000000000000000" pitchFamily="2" charset="0"/>
              </a:rPr>
              <a:t>কর্মকান্ড</a:t>
            </a:r>
            <a:endParaRPr lang="en-US" sz="4400" u="sng" dirty="0">
              <a:ln w="0"/>
              <a:solidFill>
                <a:srgbClr val="0070C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2463315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80">
                                          <p:stCondLst>
                                            <p:cond delay="0"/>
                                          </p:stCondLst>
                                        </p:cTn>
                                        <p:tgtEl>
                                          <p:spTgt spid="10"/>
                                        </p:tgtEl>
                                      </p:cBhvr>
                                    </p:animEffect>
                                    <p:anim calcmode="lin" valueType="num">
                                      <p:cBhvr>
                                        <p:cTn id="24"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9" dur="26">
                                          <p:stCondLst>
                                            <p:cond delay="650"/>
                                          </p:stCondLst>
                                        </p:cTn>
                                        <p:tgtEl>
                                          <p:spTgt spid="10"/>
                                        </p:tgtEl>
                                      </p:cBhvr>
                                      <p:to x="100000" y="60000"/>
                                    </p:animScale>
                                    <p:animScale>
                                      <p:cBhvr>
                                        <p:cTn id="30" dur="166" decel="50000">
                                          <p:stCondLst>
                                            <p:cond delay="676"/>
                                          </p:stCondLst>
                                        </p:cTn>
                                        <p:tgtEl>
                                          <p:spTgt spid="10"/>
                                        </p:tgtEl>
                                      </p:cBhvr>
                                      <p:to x="100000" y="100000"/>
                                    </p:animScale>
                                    <p:animScale>
                                      <p:cBhvr>
                                        <p:cTn id="31" dur="26">
                                          <p:stCondLst>
                                            <p:cond delay="1312"/>
                                          </p:stCondLst>
                                        </p:cTn>
                                        <p:tgtEl>
                                          <p:spTgt spid="10"/>
                                        </p:tgtEl>
                                      </p:cBhvr>
                                      <p:to x="100000" y="80000"/>
                                    </p:animScale>
                                    <p:animScale>
                                      <p:cBhvr>
                                        <p:cTn id="32" dur="166" decel="50000">
                                          <p:stCondLst>
                                            <p:cond delay="1338"/>
                                          </p:stCondLst>
                                        </p:cTn>
                                        <p:tgtEl>
                                          <p:spTgt spid="10"/>
                                        </p:tgtEl>
                                      </p:cBhvr>
                                      <p:to x="100000" y="100000"/>
                                    </p:animScale>
                                    <p:animScale>
                                      <p:cBhvr>
                                        <p:cTn id="33" dur="26">
                                          <p:stCondLst>
                                            <p:cond delay="1642"/>
                                          </p:stCondLst>
                                        </p:cTn>
                                        <p:tgtEl>
                                          <p:spTgt spid="10"/>
                                        </p:tgtEl>
                                      </p:cBhvr>
                                      <p:to x="100000" y="90000"/>
                                    </p:animScale>
                                    <p:animScale>
                                      <p:cBhvr>
                                        <p:cTn id="34" dur="166" decel="50000">
                                          <p:stCondLst>
                                            <p:cond delay="1668"/>
                                          </p:stCondLst>
                                        </p:cTn>
                                        <p:tgtEl>
                                          <p:spTgt spid="10"/>
                                        </p:tgtEl>
                                      </p:cBhvr>
                                      <p:to x="100000" y="100000"/>
                                    </p:animScale>
                                    <p:animScale>
                                      <p:cBhvr>
                                        <p:cTn id="35" dur="26">
                                          <p:stCondLst>
                                            <p:cond delay="1808"/>
                                          </p:stCondLst>
                                        </p:cTn>
                                        <p:tgtEl>
                                          <p:spTgt spid="10"/>
                                        </p:tgtEl>
                                      </p:cBhvr>
                                      <p:to x="100000" y="95000"/>
                                    </p:animScale>
                                    <p:animScale>
                                      <p:cBhvr>
                                        <p:cTn id="36" dur="166" decel="50000">
                                          <p:stCondLst>
                                            <p:cond delay="1834"/>
                                          </p:stCondLst>
                                        </p:cTn>
                                        <p:tgtEl>
                                          <p:spTgt spid="10"/>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down)">
                                      <p:cBhvr>
                                        <p:cTn id="41" dur="580">
                                          <p:stCondLst>
                                            <p:cond delay="0"/>
                                          </p:stCondLst>
                                        </p:cTn>
                                        <p:tgtEl>
                                          <p:spTgt spid="6"/>
                                        </p:tgtEl>
                                      </p:cBhvr>
                                    </p:animEffect>
                                    <p:anim calcmode="lin" valueType="num">
                                      <p:cBhvr>
                                        <p:cTn id="4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7" dur="26">
                                          <p:stCondLst>
                                            <p:cond delay="650"/>
                                          </p:stCondLst>
                                        </p:cTn>
                                        <p:tgtEl>
                                          <p:spTgt spid="6"/>
                                        </p:tgtEl>
                                      </p:cBhvr>
                                      <p:to x="100000" y="60000"/>
                                    </p:animScale>
                                    <p:animScale>
                                      <p:cBhvr>
                                        <p:cTn id="48" dur="166" decel="50000">
                                          <p:stCondLst>
                                            <p:cond delay="676"/>
                                          </p:stCondLst>
                                        </p:cTn>
                                        <p:tgtEl>
                                          <p:spTgt spid="6"/>
                                        </p:tgtEl>
                                      </p:cBhvr>
                                      <p:to x="100000" y="100000"/>
                                    </p:animScale>
                                    <p:animScale>
                                      <p:cBhvr>
                                        <p:cTn id="49" dur="26">
                                          <p:stCondLst>
                                            <p:cond delay="1312"/>
                                          </p:stCondLst>
                                        </p:cTn>
                                        <p:tgtEl>
                                          <p:spTgt spid="6"/>
                                        </p:tgtEl>
                                      </p:cBhvr>
                                      <p:to x="100000" y="80000"/>
                                    </p:animScale>
                                    <p:animScale>
                                      <p:cBhvr>
                                        <p:cTn id="50" dur="166" decel="50000">
                                          <p:stCondLst>
                                            <p:cond delay="1338"/>
                                          </p:stCondLst>
                                        </p:cTn>
                                        <p:tgtEl>
                                          <p:spTgt spid="6"/>
                                        </p:tgtEl>
                                      </p:cBhvr>
                                      <p:to x="100000" y="100000"/>
                                    </p:animScale>
                                    <p:animScale>
                                      <p:cBhvr>
                                        <p:cTn id="51" dur="26">
                                          <p:stCondLst>
                                            <p:cond delay="1642"/>
                                          </p:stCondLst>
                                        </p:cTn>
                                        <p:tgtEl>
                                          <p:spTgt spid="6"/>
                                        </p:tgtEl>
                                      </p:cBhvr>
                                      <p:to x="100000" y="90000"/>
                                    </p:animScale>
                                    <p:animScale>
                                      <p:cBhvr>
                                        <p:cTn id="52" dur="166" decel="50000">
                                          <p:stCondLst>
                                            <p:cond delay="1668"/>
                                          </p:stCondLst>
                                        </p:cTn>
                                        <p:tgtEl>
                                          <p:spTgt spid="6"/>
                                        </p:tgtEl>
                                      </p:cBhvr>
                                      <p:to x="100000" y="100000"/>
                                    </p:animScale>
                                    <p:animScale>
                                      <p:cBhvr>
                                        <p:cTn id="53" dur="26">
                                          <p:stCondLst>
                                            <p:cond delay="1808"/>
                                          </p:stCondLst>
                                        </p:cTn>
                                        <p:tgtEl>
                                          <p:spTgt spid="6"/>
                                        </p:tgtEl>
                                      </p:cBhvr>
                                      <p:to x="100000" y="95000"/>
                                    </p:animScale>
                                    <p:animScale>
                                      <p:cBhvr>
                                        <p:cTn id="54"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entagon 11"/>
          <p:cNvSpPr/>
          <p:nvPr/>
        </p:nvSpPr>
        <p:spPr>
          <a:xfrm>
            <a:off x="1729559" y="1970350"/>
            <a:ext cx="1905000" cy="762000"/>
          </a:xfrm>
          <a:prstGeom prst="homePlate">
            <a:avLst/>
          </a:prstGeom>
          <a:noFill/>
          <a:ln w="63500" cap="rnd" cmpd="thickThin">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800" b="1" dirty="0" smtClean="0">
                <a:solidFill>
                  <a:schemeClr val="tx1"/>
                </a:solidFill>
                <a:latin typeface="NikoshBAN" panose="02000000000000000000" pitchFamily="2" charset="0"/>
                <a:cs typeface="NikoshBAN" panose="02000000000000000000" pitchFamily="2" charset="0"/>
              </a:rPr>
              <a:t>শ্রেণি</a:t>
            </a:r>
            <a:endParaRPr lang="en-US" sz="4800" b="1" dirty="0">
              <a:solidFill>
                <a:schemeClr val="tx1"/>
              </a:solidFill>
              <a:latin typeface="NikoshBAN" panose="02000000000000000000" pitchFamily="2" charset="0"/>
              <a:cs typeface="NikoshBAN" panose="02000000000000000000" pitchFamily="2" charset="0"/>
            </a:endParaRPr>
          </a:p>
        </p:txBody>
      </p:sp>
      <p:sp>
        <p:nvSpPr>
          <p:cNvPr id="13" name="Pentagon 12"/>
          <p:cNvSpPr/>
          <p:nvPr/>
        </p:nvSpPr>
        <p:spPr>
          <a:xfrm flipH="1">
            <a:off x="3635526" y="1987271"/>
            <a:ext cx="3298674" cy="761999"/>
          </a:xfrm>
          <a:prstGeom prst="homePlate">
            <a:avLst/>
          </a:prstGeom>
          <a:noFill/>
          <a:ln w="63500" cap="rnd" cmpd="thickThin">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smtClean="0">
                <a:solidFill>
                  <a:schemeClr val="tx1"/>
                </a:solidFill>
                <a:latin typeface="NikoshBAN" panose="02000000000000000000" pitchFamily="2" charset="0"/>
                <a:cs typeface="NikoshBAN" panose="02000000000000000000" pitchFamily="2" charset="0"/>
              </a:rPr>
              <a:t>9ম</a:t>
            </a:r>
            <a:r>
              <a:rPr lang="en-US" sz="2800" dirty="0" smtClean="0">
                <a:solidFill>
                  <a:schemeClr val="tx1"/>
                </a:solidFill>
                <a:latin typeface="NikoshBAN" panose="02000000000000000000" pitchFamily="2" charset="0"/>
                <a:cs typeface="NikoshBAN" panose="02000000000000000000" pitchFamily="2" charset="0"/>
              </a:rPr>
              <a:t> </a:t>
            </a:r>
            <a:endParaRPr lang="en-US" sz="2800" dirty="0">
              <a:solidFill>
                <a:schemeClr val="tx1"/>
              </a:solidFill>
              <a:latin typeface="NikoshBAN" panose="02000000000000000000" pitchFamily="2" charset="0"/>
              <a:cs typeface="NikoshBAN" panose="02000000000000000000" pitchFamily="2" charset="0"/>
            </a:endParaRPr>
          </a:p>
        </p:txBody>
      </p:sp>
      <p:sp>
        <p:nvSpPr>
          <p:cNvPr id="14" name="Pentagon 13"/>
          <p:cNvSpPr/>
          <p:nvPr/>
        </p:nvSpPr>
        <p:spPr>
          <a:xfrm>
            <a:off x="1729559" y="2894630"/>
            <a:ext cx="1973000" cy="845404"/>
          </a:xfrm>
          <a:prstGeom prst="homePlate">
            <a:avLst/>
          </a:prstGeom>
          <a:noFill/>
          <a:ln w="63500" cap="rnd" cmpd="thickThin">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5400" b="1" dirty="0" smtClean="0">
                <a:solidFill>
                  <a:schemeClr val="tx1"/>
                </a:solidFill>
                <a:latin typeface="NikoshBAN" panose="02000000000000000000" pitchFamily="2" charset="0"/>
                <a:cs typeface="NikoshBAN" panose="02000000000000000000" pitchFamily="2" charset="0"/>
              </a:rPr>
              <a:t>বিষয়</a:t>
            </a:r>
            <a:endParaRPr lang="en-US" sz="5400" b="1" dirty="0">
              <a:solidFill>
                <a:schemeClr val="tx1"/>
              </a:solidFill>
              <a:latin typeface="NikoshBAN" panose="02000000000000000000" pitchFamily="2" charset="0"/>
              <a:cs typeface="NikoshBAN" panose="02000000000000000000" pitchFamily="2" charset="0"/>
            </a:endParaRPr>
          </a:p>
        </p:txBody>
      </p:sp>
      <p:sp>
        <p:nvSpPr>
          <p:cNvPr id="15" name="Pentagon 14"/>
          <p:cNvSpPr/>
          <p:nvPr/>
        </p:nvSpPr>
        <p:spPr>
          <a:xfrm flipH="1">
            <a:off x="3702559" y="2869622"/>
            <a:ext cx="3258535" cy="941615"/>
          </a:xfrm>
          <a:prstGeom prst="homePlate">
            <a:avLst/>
          </a:prstGeom>
          <a:noFill/>
          <a:ln w="63500" cap="rnd" cmpd="thickThin">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solidFill>
                  <a:schemeClr val="tx1"/>
                </a:solidFill>
                <a:latin typeface="NikoshBAN" panose="02000000000000000000" pitchFamily="2" charset="0"/>
                <a:cs typeface="NikoshBAN" panose="02000000000000000000" pitchFamily="2" charset="0"/>
              </a:rPr>
              <a:t>আকাইদ</a:t>
            </a:r>
            <a:r>
              <a:rPr lang="en-US" sz="3600" b="1" dirty="0" smtClean="0">
                <a:solidFill>
                  <a:schemeClr val="tx1"/>
                </a:solidFill>
                <a:latin typeface="NikoshBAN" panose="02000000000000000000" pitchFamily="2" charset="0"/>
                <a:cs typeface="NikoshBAN" panose="02000000000000000000" pitchFamily="2" charset="0"/>
              </a:rPr>
              <a:t> ও </a:t>
            </a:r>
            <a:r>
              <a:rPr lang="en-US" sz="3600" b="1" dirty="0" err="1" smtClean="0">
                <a:solidFill>
                  <a:schemeClr val="tx1"/>
                </a:solidFill>
                <a:latin typeface="NikoshBAN" panose="02000000000000000000" pitchFamily="2" charset="0"/>
                <a:cs typeface="NikoshBAN" panose="02000000000000000000" pitchFamily="2" charset="0"/>
              </a:rPr>
              <a:t>ফিকহ</a:t>
            </a:r>
            <a:r>
              <a:rPr lang="en-US" sz="3600" b="1" dirty="0" smtClean="0">
                <a:solidFill>
                  <a:schemeClr val="tx1"/>
                </a:solidFill>
                <a:latin typeface="NikoshBAN" panose="02000000000000000000" pitchFamily="2" charset="0"/>
                <a:cs typeface="NikoshBAN" panose="02000000000000000000" pitchFamily="2" charset="0"/>
              </a:rPr>
              <a:t> </a:t>
            </a:r>
            <a:endParaRPr lang="en-US" sz="3600" b="1" dirty="0">
              <a:solidFill>
                <a:schemeClr val="tx1"/>
              </a:solidFill>
              <a:latin typeface="NikoshBAN" panose="02000000000000000000" pitchFamily="2" charset="0"/>
              <a:cs typeface="NikoshBAN" panose="02000000000000000000" pitchFamily="2" charset="0"/>
            </a:endParaRPr>
          </a:p>
        </p:txBody>
      </p:sp>
      <p:sp>
        <p:nvSpPr>
          <p:cNvPr id="16" name="Pentagon 15"/>
          <p:cNvSpPr/>
          <p:nvPr/>
        </p:nvSpPr>
        <p:spPr>
          <a:xfrm>
            <a:off x="1734041" y="4200676"/>
            <a:ext cx="1900518" cy="921602"/>
          </a:xfrm>
          <a:prstGeom prst="homePlate">
            <a:avLst/>
          </a:prstGeom>
          <a:noFill/>
          <a:ln w="63500" cap="rnd" cmpd="thickThin">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800" b="1" dirty="0" smtClean="0">
                <a:solidFill>
                  <a:schemeClr val="tx1"/>
                </a:solidFill>
                <a:latin typeface="NikoshBAN" panose="02000000000000000000" pitchFamily="2" charset="0"/>
                <a:cs typeface="NikoshBAN" panose="02000000000000000000" pitchFamily="2" charset="0"/>
              </a:rPr>
              <a:t>অধ্যায়</a:t>
            </a:r>
            <a:endParaRPr lang="en-US" sz="4800" b="1" dirty="0">
              <a:solidFill>
                <a:schemeClr val="tx1"/>
              </a:solidFill>
              <a:latin typeface="NikoshBAN" panose="02000000000000000000" pitchFamily="2" charset="0"/>
              <a:cs typeface="NikoshBAN" panose="02000000000000000000" pitchFamily="2" charset="0"/>
            </a:endParaRPr>
          </a:p>
        </p:txBody>
      </p:sp>
      <p:sp>
        <p:nvSpPr>
          <p:cNvPr id="17" name="Pentagon 16"/>
          <p:cNvSpPr/>
          <p:nvPr/>
        </p:nvSpPr>
        <p:spPr>
          <a:xfrm flipH="1">
            <a:off x="3698077" y="4030753"/>
            <a:ext cx="3236123" cy="1253615"/>
          </a:xfrm>
          <a:prstGeom prst="homePlate">
            <a:avLst/>
          </a:prstGeom>
          <a:noFill/>
          <a:ln w="63500" cap="rnd" cmpd="thickThin">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tx1"/>
                </a:solidFill>
                <a:latin typeface="NikoshBAN" panose="02000000000000000000" pitchFamily="2" charset="0"/>
                <a:cs typeface="NikoshBAN" panose="02000000000000000000" pitchFamily="2" charset="0"/>
              </a:rPr>
              <a:t>১ম </a:t>
            </a:r>
            <a:r>
              <a:rPr lang="en-US" sz="4000" b="1" dirty="0" err="1" smtClean="0">
                <a:solidFill>
                  <a:schemeClr val="tx1"/>
                </a:solidFill>
                <a:latin typeface="NikoshBAN" panose="02000000000000000000" pitchFamily="2" charset="0"/>
                <a:cs typeface="NikoshBAN" panose="02000000000000000000" pitchFamily="2" charset="0"/>
              </a:rPr>
              <a:t>অধ্যায়</a:t>
            </a:r>
            <a:r>
              <a:rPr lang="en-US" sz="4000" b="1" dirty="0" smtClean="0">
                <a:solidFill>
                  <a:schemeClr val="tx1"/>
                </a:solidFill>
                <a:latin typeface="NikoshBAN" panose="02000000000000000000" pitchFamily="2" charset="0"/>
                <a:cs typeface="NikoshBAN" panose="02000000000000000000" pitchFamily="2" charset="0"/>
              </a:rPr>
              <a:t> </a:t>
            </a:r>
            <a:r>
              <a:rPr lang="bn-BD" sz="4000" b="1" dirty="0" smtClean="0">
                <a:solidFill>
                  <a:schemeClr val="tx1"/>
                </a:solidFill>
                <a:latin typeface="NikoshBAN" panose="02000000000000000000" pitchFamily="2" charset="0"/>
                <a:cs typeface="NikoshBAN" panose="02000000000000000000" pitchFamily="2" charset="0"/>
              </a:rPr>
              <a:t>দ্বিতীয় </a:t>
            </a:r>
            <a:r>
              <a:rPr lang="en-US" sz="4000" b="1" dirty="0" err="1" smtClean="0">
                <a:solidFill>
                  <a:schemeClr val="tx1"/>
                </a:solidFill>
                <a:latin typeface="NikoshBAN" panose="02000000000000000000" pitchFamily="2" charset="0"/>
                <a:cs typeface="NikoshBAN" panose="02000000000000000000" pitchFamily="2" charset="0"/>
              </a:rPr>
              <a:t>পরিচ্ছেদ</a:t>
            </a:r>
            <a:endParaRPr lang="en-US" sz="4000" b="1" dirty="0">
              <a:solidFill>
                <a:schemeClr val="tx1"/>
              </a:solidFill>
              <a:latin typeface="NikoshBAN" panose="02000000000000000000" pitchFamily="2" charset="0"/>
              <a:cs typeface="NikoshBAN" panose="02000000000000000000" pitchFamily="2" charset="0"/>
            </a:endParaRPr>
          </a:p>
        </p:txBody>
      </p:sp>
      <p:sp>
        <p:nvSpPr>
          <p:cNvPr id="18" name="TextBox 17"/>
          <p:cNvSpPr txBox="1"/>
          <p:nvPr/>
        </p:nvSpPr>
        <p:spPr>
          <a:xfrm>
            <a:off x="1962159" y="5481472"/>
            <a:ext cx="4876800" cy="769441"/>
          </a:xfrm>
          <a:prstGeom prst="rect">
            <a:avLst/>
          </a:prstGeom>
          <a:noFill/>
          <a:ln w="63500" cmpd="thinThick">
            <a:solidFill>
              <a:schemeClr val="accent2"/>
            </a:solidFill>
          </a:ln>
        </p:spPr>
        <p:txBody>
          <a:bodyPr wrap="square" rtlCol="0">
            <a:spAutoFit/>
          </a:bodyPr>
          <a:lstStyle/>
          <a:p>
            <a:pPr algn="ctr"/>
            <a:r>
              <a:rPr lang="bn-BD" sz="4400" b="1" dirty="0" smtClean="0">
                <a:solidFill>
                  <a:srgbClr val="7030A0"/>
                </a:solidFill>
                <a:latin typeface="NikoshBAN" panose="02000000000000000000" pitchFamily="2" charset="0"/>
                <a:cs typeface="NikoshBAN" panose="02000000000000000000" pitchFamily="2" charset="0"/>
              </a:rPr>
              <a:t>সন্ত্রাস </a:t>
            </a:r>
            <a:endParaRPr lang="en-US" sz="4400" b="1" dirty="0">
              <a:solidFill>
                <a:srgbClr val="7030A0"/>
              </a:solidFill>
              <a:latin typeface="NikoshBAN" panose="02000000000000000000" pitchFamily="2" charset="0"/>
              <a:cs typeface="NikoshBAN" panose="02000000000000000000" pitchFamily="2" charset="0"/>
            </a:endParaRPr>
          </a:p>
        </p:txBody>
      </p:sp>
      <p:sp>
        <p:nvSpPr>
          <p:cNvPr id="21" name="Frame 20"/>
          <p:cNvSpPr/>
          <p:nvPr/>
        </p:nvSpPr>
        <p:spPr>
          <a:xfrm>
            <a:off x="304800" y="457200"/>
            <a:ext cx="8534400" cy="6019800"/>
          </a:xfrm>
          <a:prstGeom prst="frame">
            <a:avLst>
              <a:gd name="adj1" fmla="val 1273"/>
            </a:avLst>
          </a:prstGeom>
          <a:effectLst/>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pic>
        <p:nvPicPr>
          <p:cNvPr id="6" name="Picture 5"/>
          <p:cNvPicPr>
            <a:picLocks noChangeAspect="1"/>
          </p:cNvPicPr>
          <p:nvPr/>
        </p:nvPicPr>
        <p:blipFill>
          <a:blip r:embed="rId2"/>
          <a:stretch>
            <a:fillRect/>
          </a:stretch>
        </p:blipFill>
        <p:spPr>
          <a:xfrm>
            <a:off x="0" y="191411"/>
            <a:ext cx="8458200" cy="6551377"/>
          </a:xfrm>
          <a:prstGeom prst="rect">
            <a:avLst/>
          </a:prstGeom>
          <a:ln>
            <a:noFill/>
          </a:ln>
        </p:spPr>
      </p:pic>
    </p:spTree>
    <p:extLst>
      <p:ext uri="{BB962C8B-B14F-4D97-AF65-F5344CB8AC3E}">
        <p14:creationId xmlns:p14="http://schemas.microsoft.com/office/powerpoint/2010/main" val="90480148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1000"/>
                                        <p:tgtEl>
                                          <p:spTgt spid="13"/>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1000"/>
                                        <p:tgtEl>
                                          <p:spTgt spid="14"/>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1000"/>
                                        <p:tgtEl>
                                          <p:spTgt spid="15"/>
                                        </p:tgtEl>
                                      </p:cBhvr>
                                    </p:animEffect>
                                  </p:childTnLst>
                                </p:cTn>
                              </p:par>
                            </p:childTnLst>
                          </p:cTn>
                        </p:par>
                        <p:par>
                          <p:cTn id="20" fill="hold">
                            <p:stCondLst>
                              <p:cond delay="40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1000"/>
                                        <p:tgtEl>
                                          <p:spTgt spid="16"/>
                                        </p:tgtEl>
                                      </p:cBhvr>
                                    </p:animEffect>
                                  </p:childTnLst>
                                </p:cTn>
                              </p:par>
                            </p:childTnLst>
                          </p:cTn>
                        </p:par>
                        <p:par>
                          <p:cTn id="24" fill="hold">
                            <p:stCondLst>
                              <p:cond delay="5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1000"/>
                                        <p:tgtEl>
                                          <p:spTgt spid="17"/>
                                        </p:tgtEl>
                                      </p:cBhvr>
                                    </p:animEffect>
                                  </p:childTnLst>
                                </p:cTn>
                              </p:par>
                            </p:childTnLst>
                          </p:cTn>
                        </p:par>
                        <p:par>
                          <p:cTn id="28" fill="hold">
                            <p:stCondLst>
                              <p:cond delay="6000"/>
                            </p:stCondLst>
                            <p:childTnLst>
                              <p:par>
                                <p:cTn id="29" presetID="22" presetClass="entr" presetSubtype="8"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left)">
                                      <p:cBhvr>
                                        <p:cTn id="31"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19400" y="228600"/>
            <a:ext cx="1914307" cy="830997"/>
          </a:xfrm>
          <a:prstGeom prst="rect">
            <a:avLst/>
          </a:prstGeom>
          <a:noFill/>
        </p:spPr>
        <p:txBody>
          <a:bodyPr wrap="none" rtlCol="0">
            <a:spAutoFit/>
            <a:scene3d>
              <a:camera prst="orthographicFront"/>
              <a:lightRig rig="threePt" dir="t"/>
            </a:scene3d>
            <a:sp3d extrusionH="57150">
              <a:bevelT w="38100" h="38100"/>
            </a:sp3d>
          </a:bodyPr>
          <a:lstStyle/>
          <a:p>
            <a:r>
              <a:rPr lang="bn-IN" sz="4800" b="1" u="sng" dirty="0" smtClean="0">
                <a:solidFill>
                  <a:srgbClr val="00B050"/>
                </a:solidFill>
                <a:latin typeface="NikoshBAN" pitchFamily="2" charset="0"/>
                <a:cs typeface="NikoshBAN" pitchFamily="2" charset="0"/>
              </a:rPr>
              <a:t>শিখনফল</a:t>
            </a:r>
            <a:endParaRPr lang="en-US" sz="1200" b="1" u="sng" dirty="0">
              <a:solidFill>
                <a:srgbClr val="00B050"/>
              </a:solidFill>
              <a:latin typeface="NikoshBAN" pitchFamily="2" charset="0"/>
              <a:cs typeface="NikoshBAN" pitchFamily="2" charset="0"/>
            </a:endParaRPr>
          </a:p>
        </p:txBody>
      </p:sp>
      <p:sp>
        <p:nvSpPr>
          <p:cNvPr id="3" name="TextBox 2"/>
          <p:cNvSpPr txBox="1"/>
          <p:nvPr/>
        </p:nvSpPr>
        <p:spPr>
          <a:xfrm>
            <a:off x="0" y="1371600"/>
            <a:ext cx="9144000" cy="6617196"/>
          </a:xfrm>
          <a:prstGeom prst="rect">
            <a:avLst/>
          </a:prstGeom>
          <a:noFill/>
        </p:spPr>
        <p:txBody>
          <a:bodyPr wrap="square" rtlCol="0">
            <a:spAutoFit/>
          </a:bodyPr>
          <a:lstStyle/>
          <a:p>
            <a:r>
              <a:rPr lang="bn-IN" sz="4400" b="1" dirty="0" smtClean="0">
                <a:latin typeface="NikoshBAN" pitchFamily="2" charset="0"/>
                <a:cs typeface="NikoshBAN" pitchFamily="2" charset="0"/>
              </a:rPr>
              <a:t>     </a:t>
            </a:r>
            <a:r>
              <a:rPr lang="bn-IN"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এই পাঠ শেষে শিক্ষার্থীরা</a:t>
            </a:r>
            <a:r>
              <a:rPr lang="bn-IN"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a:t>
            </a:r>
          </a:p>
          <a:p>
            <a:endParaRPr lang="bn-IN" b="1" dirty="0" smtClean="0">
              <a:latin typeface="NikoshBAN" pitchFamily="2" charset="0"/>
              <a:cs typeface="NikoshBAN" pitchFamily="2" charset="0"/>
            </a:endParaRPr>
          </a:p>
          <a:p>
            <a:pPr marL="457200" indent="-457200">
              <a:buFont typeface="Wingdings" pitchFamily="2" charset="2"/>
              <a:buChar char="q"/>
            </a:pPr>
            <a:endParaRPr lang="bn-IN" sz="4400" b="1" dirty="0" smtClean="0">
              <a:blipFill>
                <a:blip r:embed="rId2"/>
                <a:tile tx="0" ty="0" sx="100000" sy="100000" flip="none" algn="tl"/>
              </a:blipFill>
              <a:latin typeface="NikoshBAN" pitchFamily="2" charset="0"/>
              <a:cs typeface="NikoshBAN" pitchFamily="2" charset="0"/>
            </a:endParaRPr>
          </a:p>
          <a:p>
            <a:pPr marL="457200" indent="-457200">
              <a:buFont typeface="Wingdings" pitchFamily="2" charset="2"/>
              <a:buChar char="q"/>
            </a:pPr>
            <a:r>
              <a:rPr lang="bn-IN" sz="4400" b="1" spc="50" dirty="0" smtClean="0">
                <a:ln w="0"/>
                <a:solidFill>
                  <a:srgbClr val="00B0F0"/>
                </a:solidFill>
                <a:effectLst>
                  <a:innerShdw blurRad="63500" dist="50800" dir="13500000">
                    <a:srgbClr val="000000">
                      <a:alpha val="50000"/>
                    </a:srgbClr>
                  </a:innerShdw>
                </a:effectLst>
                <a:latin typeface="NikoshBAN" pitchFamily="2" charset="0"/>
                <a:cs typeface="NikoshBAN" pitchFamily="2" charset="0"/>
              </a:rPr>
              <a:t>সন্ত্রাসের পরিচয় </a:t>
            </a:r>
            <a:r>
              <a:rPr lang="bn-IN" sz="4400" b="1" spc="50" dirty="0" smtClean="0">
                <a:ln w="0"/>
                <a:solidFill>
                  <a:srgbClr val="00B0F0"/>
                </a:solidFill>
                <a:effectLst>
                  <a:innerShdw blurRad="63500" dist="50800" dir="13500000">
                    <a:srgbClr val="000000">
                      <a:alpha val="50000"/>
                    </a:srgbClr>
                  </a:innerShdw>
                </a:effectLst>
                <a:latin typeface="NikoshBAN" pitchFamily="2" charset="0"/>
                <a:cs typeface="NikoshBAN" pitchFamily="2" charset="0"/>
              </a:rPr>
              <a:t>বলতে পারবে।</a:t>
            </a:r>
          </a:p>
          <a:p>
            <a:pPr marL="457200" indent="-457200">
              <a:buFont typeface="Wingdings" pitchFamily="2" charset="2"/>
              <a:buChar char="q"/>
            </a:pPr>
            <a:r>
              <a:rPr lang="bn-IN" sz="4400" b="1" spc="50" dirty="0" smtClean="0">
                <a:ln w="0"/>
                <a:solidFill>
                  <a:srgbClr val="00B0F0"/>
                </a:solidFill>
                <a:effectLst>
                  <a:innerShdw blurRad="63500" dist="50800" dir="13500000">
                    <a:srgbClr val="000000">
                      <a:alpha val="50000"/>
                    </a:srgbClr>
                  </a:innerShdw>
                </a:effectLst>
                <a:latin typeface="Calibri" panose="020F0502020204030204" pitchFamily="34" charset="0"/>
                <a:ea typeface="Times New Roman" panose="02020603050405020304" pitchFamily="18" charset="0"/>
                <a:cs typeface="NikoshBAN" panose="02000000000000000000" pitchFamily="2" charset="0"/>
              </a:rPr>
              <a:t>সন্ত্রাসবাদের কারণ </a:t>
            </a:r>
            <a:r>
              <a:rPr lang="bn-IN" sz="4400" b="1" spc="50" dirty="0">
                <a:ln w="0"/>
                <a:solidFill>
                  <a:srgbClr val="00B0F0"/>
                </a:solidFill>
                <a:effectLst>
                  <a:innerShdw blurRad="63500" dist="50800" dir="13500000">
                    <a:srgbClr val="000000">
                      <a:alpha val="50000"/>
                    </a:srgbClr>
                  </a:innerShdw>
                </a:effectLst>
                <a:latin typeface="NikoshBAN" pitchFamily="2" charset="0"/>
                <a:cs typeface="NikoshBAN" pitchFamily="2" charset="0"/>
              </a:rPr>
              <a:t>ব্যাখ্যা করতে পারবে।</a:t>
            </a:r>
            <a:endParaRPr lang="en-US" b="1" spc="50" dirty="0">
              <a:ln w="0"/>
              <a:solidFill>
                <a:srgbClr val="00B0F0"/>
              </a:solidFill>
              <a:effectLst>
                <a:innerShdw blurRad="63500" dist="50800" dir="13500000">
                  <a:srgbClr val="000000">
                    <a:alpha val="50000"/>
                  </a:srgbClr>
                </a:innerShdw>
              </a:effectLst>
              <a:latin typeface="Calibri" panose="020F0502020204030204" pitchFamily="34" charset="0"/>
              <a:ea typeface="Calibri" panose="020F0502020204030204" pitchFamily="34" charset="0"/>
              <a:cs typeface="Arial" panose="020B0604020202020204" pitchFamily="34" charset="0"/>
            </a:endParaRPr>
          </a:p>
          <a:p>
            <a:pPr marL="457200" indent="-457200">
              <a:buFont typeface="Wingdings" pitchFamily="2" charset="2"/>
              <a:buChar char="q"/>
            </a:pPr>
            <a:r>
              <a:rPr lang="bn-IN" sz="4400" b="1" spc="50" dirty="0" smtClean="0">
                <a:ln w="0"/>
                <a:solidFill>
                  <a:srgbClr val="00B0F0"/>
                </a:solidFill>
                <a:effectLst>
                  <a:innerShdw blurRad="63500" dist="50800" dir="13500000">
                    <a:srgbClr val="000000">
                      <a:alpha val="50000"/>
                    </a:srgbClr>
                  </a:innerShdw>
                </a:effectLst>
                <a:latin typeface="Calibri" panose="020F0502020204030204" pitchFamily="34" charset="0"/>
                <a:ea typeface="Times New Roman" panose="02020603050405020304" pitchFamily="18" charset="0"/>
                <a:cs typeface="NikoshBAN" panose="02000000000000000000" pitchFamily="2" charset="0"/>
              </a:rPr>
              <a:t> </a:t>
            </a:r>
            <a:r>
              <a:rPr lang="bn-IN" sz="4400" b="1" spc="50" dirty="0">
                <a:ln w="0"/>
                <a:solidFill>
                  <a:srgbClr val="00B0F0"/>
                </a:solidFill>
                <a:effectLst>
                  <a:innerShdw blurRad="63500" dist="50800" dir="13500000">
                    <a:srgbClr val="000000">
                      <a:alpha val="50000"/>
                    </a:srgbClr>
                  </a:innerShdw>
                </a:effectLst>
                <a:latin typeface="Calibri" panose="020F0502020204030204" pitchFamily="34" charset="0"/>
                <a:ea typeface="Times New Roman" panose="02020603050405020304" pitchFamily="18" charset="0"/>
                <a:cs typeface="NikoshBAN" panose="02000000000000000000" pitchFamily="2" charset="0"/>
              </a:rPr>
              <a:t>মুসলিম হিসেবে আমাদের  কি করা </a:t>
            </a:r>
            <a:r>
              <a:rPr lang="bn-IN" sz="4400" b="1" spc="50" dirty="0" smtClean="0">
                <a:ln w="0"/>
                <a:solidFill>
                  <a:srgbClr val="00B0F0"/>
                </a:solidFill>
                <a:effectLst>
                  <a:innerShdw blurRad="63500" dist="50800" dir="13500000">
                    <a:srgbClr val="000000">
                      <a:alpha val="50000"/>
                    </a:srgbClr>
                  </a:innerShdw>
                </a:effectLst>
                <a:latin typeface="Calibri" panose="020F0502020204030204" pitchFamily="34" charset="0"/>
                <a:ea typeface="Times New Roman" panose="02020603050405020304" pitchFamily="18" charset="0"/>
                <a:cs typeface="NikoshBAN" panose="02000000000000000000" pitchFamily="2" charset="0"/>
              </a:rPr>
              <a:t>উচিত</a:t>
            </a:r>
            <a:r>
              <a:rPr lang="bn-IN" sz="4400" b="1" spc="50" dirty="0" smtClean="0">
                <a:ln w="0"/>
                <a:solidFill>
                  <a:srgbClr val="00B0F0"/>
                </a:solidFill>
                <a:effectLst>
                  <a:innerShdw blurRad="63500" dist="50800" dir="13500000">
                    <a:srgbClr val="000000">
                      <a:alpha val="50000"/>
                    </a:srgbClr>
                  </a:innerShdw>
                </a:effectLst>
                <a:latin typeface="NikoshBAN" panose="02000000000000000000" pitchFamily="2" charset="0"/>
                <a:ea typeface="Times New Roman" panose="02020603050405020304" pitchFamily="18" charset="0"/>
                <a:cs typeface="NikoshBAN" panose="02000000000000000000" pitchFamily="2" charset="0"/>
              </a:rPr>
              <a:t> </a:t>
            </a:r>
            <a:r>
              <a:rPr lang="en-US" sz="4400" b="1" spc="50" dirty="0" err="1" smtClean="0">
                <a:ln w="0"/>
                <a:solidFill>
                  <a:srgbClr val="00B0F0"/>
                </a:solidFill>
                <a:effectLst>
                  <a:innerShdw blurRad="63500" dist="50800" dir="13500000">
                    <a:srgbClr val="000000">
                      <a:alpha val="50000"/>
                    </a:srgbClr>
                  </a:innerShdw>
                </a:effectLst>
                <a:latin typeface="NikoshBAN" panose="02000000000000000000" pitchFamily="2" charset="0"/>
                <a:ea typeface="Times New Roman" panose="02020603050405020304" pitchFamily="18" charset="0"/>
                <a:cs typeface="NikoshBAN" panose="02000000000000000000" pitchFamily="2" charset="0"/>
              </a:rPr>
              <a:t>তা</a:t>
            </a:r>
            <a:r>
              <a:rPr lang="en-US" sz="4400" b="1" spc="50" dirty="0" smtClean="0">
                <a:ln w="0"/>
                <a:solidFill>
                  <a:srgbClr val="00B0F0"/>
                </a:solidFill>
                <a:effectLst>
                  <a:innerShdw blurRad="63500" dist="50800" dir="13500000">
                    <a:srgbClr val="000000">
                      <a:alpha val="50000"/>
                    </a:srgbClr>
                  </a:innerShdw>
                </a:effectLst>
                <a:latin typeface="NikoshBAN" panose="02000000000000000000" pitchFamily="2" charset="0"/>
                <a:ea typeface="Times New Roman" panose="02020603050405020304" pitchFamily="18" charset="0"/>
                <a:cs typeface="NikoshBAN" panose="02000000000000000000" pitchFamily="2" charset="0"/>
              </a:rPr>
              <a:t> </a:t>
            </a:r>
            <a:r>
              <a:rPr lang="bn-IN" sz="4400" b="1" spc="50" dirty="0">
                <a:ln w="0"/>
                <a:solidFill>
                  <a:srgbClr val="00B0F0"/>
                </a:solidFill>
                <a:effectLst>
                  <a:innerShdw blurRad="63500" dist="50800" dir="13500000">
                    <a:srgbClr val="000000">
                      <a:alpha val="50000"/>
                    </a:srgbClr>
                  </a:innerShdw>
                </a:effectLst>
                <a:latin typeface="NikoshBAN" pitchFamily="2" charset="0"/>
                <a:cs typeface="NikoshBAN" pitchFamily="2" charset="0"/>
              </a:rPr>
              <a:t>ব্যাখ্যা করতে পারবে।</a:t>
            </a:r>
            <a:endParaRPr lang="en-US" sz="4400" b="1" spc="50" dirty="0">
              <a:ln w="0"/>
              <a:solidFill>
                <a:srgbClr val="00B0F0"/>
              </a:solidFill>
              <a:effectLst>
                <a:innerShdw blurRad="63500" dist="50800" dir="13500000">
                  <a:srgbClr val="000000">
                    <a:alpha val="50000"/>
                  </a:srgbClr>
                </a:innerShdw>
              </a:effectLst>
              <a:latin typeface="Calibri" panose="020F0502020204030204" pitchFamily="34" charset="0"/>
              <a:ea typeface="Calibri" panose="020F0502020204030204" pitchFamily="34" charset="0"/>
              <a:cs typeface="Arial" panose="020B0604020202020204" pitchFamily="34" charset="0"/>
            </a:endParaRPr>
          </a:p>
          <a:p>
            <a:r>
              <a:rPr lang="en-US" sz="3600" dirty="0" smtClean="0">
                <a:ln w="0"/>
                <a:solidFill>
                  <a:srgbClr val="00B050"/>
                </a:solidFill>
                <a:effectLst>
                  <a:glow rad="139700">
                    <a:schemeClr val="accent2">
                      <a:satMod val="175000"/>
                      <a:alpha val="40000"/>
                    </a:schemeClr>
                  </a:glow>
                  <a:outerShdw blurRad="38100" dist="25400" dir="5400000" algn="ctr" rotWithShape="0">
                    <a:srgbClr val="6E747A">
                      <a:alpha val="43000"/>
                    </a:srgbClr>
                  </a:outerShdw>
                </a:effectLst>
                <a:latin typeface="NikoshBAN" panose="02000000000000000000" pitchFamily="2" charset="0"/>
                <a:ea typeface="Times New Roman" panose="02020603050405020304" pitchFamily="18" charset="0"/>
                <a:cs typeface="Arial" panose="020B0604020202020204" pitchFamily="34" charset="0"/>
              </a:rPr>
              <a:t> </a:t>
            </a:r>
            <a:endParaRPr lang="en-US" sz="1400" dirty="0">
              <a:ln w="0"/>
              <a:solidFill>
                <a:srgbClr val="00B050"/>
              </a:solidFill>
              <a:effectLst>
                <a:glow rad="139700">
                  <a:schemeClr val="accent2">
                    <a:satMod val="175000"/>
                    <a:alpha val="40000"/>
                  </a:schemeClr>
                </a:glow>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Arial" panose="020B0604020202020204" pitchFamily="34" charset="0"/>
            </a:endParaRPr>
          </a:p>
          <a:p>
            <a:pPr marL="457200" indent="-457200">
              <a:buFont typeface="Wingdings" pitchFamily="2" charset="2"/>
              <a:buChar char="q"/>
            </a:pPr>
            <a:endParaRPr lang="en-US" dirty="0">
              <a:solidFill>
                <a:srgbClr val="00B050"/>
              </a:solidFill>
              <a:latin typeface="Calibri" panose="020F0502020204030204" pitchFamily="34" charset="0"/>
              <a:ea typeface="Calibri" panose="020F0502020204030204" pitchFamily="34" charset="0"/>
              <a:cs typeface="Arial" panose="020B0604020202020204" pitchFamily="34" charset="0"/>
            </a:endParaRPr>
          </a:p>
          <a:p>
            <a:pPr marL="457200" indent="-457200">
              <a:buFont typeface="Wingdings" pitchFamily="2" charset="2"/>
              <a:buChar char="q"/>
            </a:pPr>
            <a:endParaRPr lang="bn-IN" sz="4400" b="1" dirty="0">
              <a:blipFill>
                <a:blip r:embed="rId2"/>
                <a:tile tx="0" ty="0" sx="100000" sy="100000" flip="none" algn="tl"/>
              </a:blipFill>
              <a:latin typeface="NikoshBAN" pitchFamily="2" charset="0"/>
              <a:cs typeface="NikoshBAN" pitchFamily="2" charset="0"/>
            </a:endParaRPr>
          </a:p>
          <a:p>
            <a:pPr marL="285750" indent="-285750">
              <a:buFont typeface="Wingdings" pitchFamily="2" charset="2"/>
              <a:buChar char="q"/>
            </a:pPr>
            <a:endParaRPr lang="bn-IN" sz="4400" b="1" dirty="0">
              <a:blipFill>
                <a:blip r:embed="rId2"/>
                <a:tile tx="0" ty="0" sx="100000" sy="100000" flip="none" algn="tl"/>
              </a:blipFill>
              <a:latin typeface="NikoshBAN" pitchFamily="2" charset="0"/>
              <a:cs typeface="NikoshBAN" pitchFamily="2" charset="0"/>
            </a:endParaRPr>
          </a:p>
        </p:txBody>
      </p:sp>
    </p:spTree>
    <p:extLst>
      <p:ext uri="{BB962C8B-B14F-4D97-AF65-F5344CB8AC3E}">
        <p14:creationId xmlns:p14="http://schemas.microsoft.com/office/powerpoint/2010/main" val="294904364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arn(inVertical)">
                                      <p:cBhvr>
                                        <p:cTn id="15" dur="500"/>
                                        <p:tgtEl>
                                          <p:spTgt spid="3">
                                            <p:txEl>
                                              <p:pRg st="3" end="3"/>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arn(inVertical)">
                                      <p:cBhvr>
                                        <p:cTn id="18" dur="500"/>
                                        <p:tgtEl>
                                          <p:spTgt spid="3">
                                            <p:txEl>
                                              <p:pRg st="4" end="4"/>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barn(inVertical)">
                                      <p:cBhvr>
                                        <p:cTn id="21" dur="500"/>
                                        <p:tgtEl>
                                          <p:spTgt spid="3">
                                            <p:txEl>
                                              <p:pRg st="5" end="5"/>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barn(inVertical)">
                                      <p:cBhvr>
                                        <p:cTn id="2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1822</TotalTime>
  <Words>429</Words>
  <Application>Microsoft Office PowerPoint</Application>
  <PresentationFormat>On-screen Show (4:3)</PresentationFormat>
  <Paragraphs>71</Paragraphs>
  <Slides>18</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Century Gothic</vt:lpstr>
      <vt:lpstr>NikoshBAN</vt:lpstr>
      <vt:lpstr>Times New Roman</vt:lpstr>
      <vt:lpstr>Wingdings</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 Mahabubul Alam</dc:creator>
  <cp:lastModifiedBy>ASUS-PC</cp:lastModifiedBy>
  <cp:revision>282</cp:revision>
  <dcterms:created xsi:type="dcterms:W3CDTF">2006-08-16T00:00:00Z</dcterms:created>
  <dcterms:modified xsi:type="dcterms:W3CDTF">2018-08-31T18:07:03Z</dcterms:modified>
</cp:coreProperties>
</file>