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62" r:id="rId9"/>
    <p:sldId id="263" r:id="rId10"/>
    <p:sldId id="264" r:id="rId11"/>
    <p:sldId id="265" r:id="rId12"/>
    <p:sldId id="286" r:id="rId13"/>
    <p:sldId id="266" r:id="rId14"/>
    <p:sldId id="267" r:id="rId15"/>
    <p:sldId id="283" r:id="rId16"/>
    <p:sldId id="284" r:id="rId17"/>
    <p:sldId id="287" r:id="rId18"/>
    <p:sldId id="288" r:id="rId19"/>
    <p:sldId id="289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E2DD22-FC92-405D-9087-BE8C79A9041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C29A77-A0B9-4C49-AF5D-5F1619FE9CBD}">
      <dgm:prSet phldrT="[Text]"/>
      <dgm:spPr/>
      <dgm:t>
        <a:bodyPr>
          <a:prstTxWarp prst="textPlain">
            <a:avLst/>
          </a:prstTxWarp>
        </a:bodyPr>
        <a:lstStyle/>
        <a:p>
          <a:r>
            <a:rPr lang="en-GB" b="1" i="1" cap="none" spc="0" dirty="0" err="1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নেতৃত্বের</a:t>
          </a:r>
          <a:r>
            <a:rPr lang="en-GB" b="1" i="1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b="1" i="1" cap="none" spc="0" dirty="0" err="1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উপাদান</a:t>
          </a:r>
          <a:r>
            <a:rPr lang="en-GB" i="1" dirty="0" smtClean="0">
              <a:latin typeface="NikoshBAN" panose="02000000000000000000" pitchFamily="2" charset="0"/>
              <a:cs typeface="NikoshBAN" panose="02000000000000000000" pitchFamily="2" charset="0"/>
            </a:rPr>
            <a:t>: </a:t>
          </a:r>
          <a:endParaRPr lang="en-US" dirty="0"/>
        </a:p>
      </dgm:t>
    </dgm:pt>
    <dgm:pt modelId="{AF3C93B0-FD1D-4984-B5CD-A34E5C8E12F0}" type="parTrans" cxnId="{D0BEE062-B5CC-499C-ABF2-95A3D9F9BA4D}">
      <dgm:prSet/>
      <dgm:spPr/>
      <dgm:t>
        <a:bodyPr/>
        <a:lstStyle/>
        <a:p>
          <a:endParaRPr lang="en-US"/>
        </a:p>
      </dgm:t>
    </dgm:pt>
    <dgm:pt modelId="{F491697B-5891-4D19-8286-D722A55DF093}" type="sibTrans" cxnId="{D0BEE062-B5CC-499C-ABF2-95A3D9F9BA4D}">
      <dgm:prSet/>
      <dgm:spPr/>
      <dgm:t>
        <a:bodyPr/>
        <a:lstStyle/>
        <a:p>
          <a:endParaRPr lang="en-US"/>
        </a:p>
      </dgm:t>
    </dgm:pt>
    <dgm:pt modelId="{3FCEC343-5870-4CB7-8DEE-8D838150F3B8}">
      <dgm:prSet phldrT="[Text]" custT="1"/>
      <dgm:spPr/>
      <dgm:t>
        <a:bodyPr>
          <a:prstTxWarp prst="textPlain">
            <a:avLst/>
          </a:prstTxWarp>
        </a:bodyPr>
        <a:lstStyle/>
        <a:p>
          <a:r>
            <a:rPr lang="en-US" sz="1200" b="1" cap="none" spc="50" dirty="0" err="1" smtClean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নেতা</a:t>
          </a:r>
          <a:r>
            <a:rPr lang="en-US" sz="1200" b="1" cap="none" spc="50" dirty="0" smtClean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1200" b="1" cap="none" spc="50" dirty="0">
            <a:ln w="0"/>
            <a:solidFill>
              <a:srgbClr val="92D050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4B09DE1-C039-4808-BF2C-1DA7FC5B9F9A}" type="parTrans" cxnId="{40E5CFED-2AE5-4F8C-856A-E636D6855D29}">
      <dgm:prSet/>
      <dgm:spPr/>
      <dgm:t>
        <a:bodyPr/>
        <a:lstStyle/>
        <a:p>
          <a:endParaRPr lang="en-US"/>
        </a:p>
      </dgm:t>
    </dgm:pt>
    <dgm:pt modelId="{847C7128-E3E5-4919-B03D-9A1E6429B5CE}" type="sibTrans" cxnId="{40E5CFED-2AE5-4F8C-856A-E636D6855D29}">
      <dgm:prSet/>
      <dgm:spPr/>
      <dgm:t>
        <a:bodyPr/>
        <a:lstStyle/>
        <a:p>
          <a:endParaRPr lang="en-US"/>
        </a:p>
      </dgm:t>
    </dgm:pt>
    <dgm:pt modelId="{48C3A5E1-E97F-412E-A51B-AC18218D8952}">
      <dgm:prSet phldrT="[Text]"/>
      <dgm:spPr/>
      <dgm:t>
        <a:bodyPr>
          <a:prstTxWarp prst="textPlain">
            <a:avLst/>
          </a:prstTxWarp>
        </a:bodyPr>
        <a:lstStyle/>
        <a:p>
          <a:r>
            <a:rPr lang="en-GB" b="1" i="1" cap="none" spc="50" dirty="0" err="1" smtClean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অনুগামীবৃন্দ</a:t>
          </a:r>
          <a:endParaRPr lang="en-US" dirty="0">
            <a:solidFill>
              <a:srgbClr val="92D050"/>
            </a:solidFill>
          </a:endParaRPr>
        </a:p>
      </dgm:t>
    </dgm:pt>
    <dgm:pt modelId="{369BA6A3-2043-4472-A6E0-4FB861259206}" type="parTrans" cxnId="{1851EBD9-DD4A-4362-872A-4BC36DD0CFE1}">
      <dgm:prSet/>
      <dgm:spPr/>
      <dgm:t>
        <a:bodyPr/>
        <a:lstStyle/>
        <a:p>
          <a:endParaRPr lang="en-US"/>
        </a:p>
      </dgm:t>
    </dgm:pt>
    <dgm:pt modelId="{7CA32436-8150-4222-A600-9925C3D01149}" type="sibTrans" cxnId="{1851EBD9-DD4A-4362-872A-4BC36DD0CFE1}">
      <dgm:prSet/>
      <dgm:spPr/>
      <dgm:t>
        <a:bodyPr/>
        <a:lstStyle/>
        <a:p>
          <a:endParaRPr lang="en-US"/>
        </a:p>
      </dgm:t>
    </dgm:pt>
    <dgm:pt modelId="{CE8771FC-AE5B-46D3-B8E1-71DFBDB5C60A}">
      <dgm:prSet phldrT="[Text]"/>
      <dgm:spPr/>
      <dgm:t>
        <a:bodyPr>
          <a:prstTxWarp prst="textPlain">
            <a:avLst/>
          </a:prstTxWarp>
        </a:bodyPr>
        <a:lstStyle/>
        <a:p>
          <a:r>
            <a:rPr lang="en-GB" b="1" i="1" cap="none" spc="50" dirty="0" err="1" smtClean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পরিস্থিতি</a:t>
          </a:r>
          <a:endParaRPr lang="en-US" dirty="0">
            <a:solidFill>
              <a:srgbClr val="92D050"/>
            </a:solidFill>
          </a:endParaRPr>
        </a:p>
      </dgm:t>
    </dgm:pt>
    <dgm:pt modelId="{F2F628D4-BE07-410D-BDCB-C5FB672729C7}" type="parTrans" cxnId="{A2FFD144-E277-41F4-B5C6-D18570DF0663}">
      <dgm:prSet/>
      <dgm:spPr/>
      <dgm:t>
        <a:bodyPr/>
        <a:lstStyle/>
        <a:p>
          <a:endParaRPr lang="en-US"/>
        </a:p>
      </dgm:t>
    </dgm:pt>
    <dgm:pt modelId="{766450B9-E7AA-43EF-8EAF-5778811C06C6}" type="sibTrans" cxnId="{A2FFD144-E277-41F4-B5C6-D18570DF0663}">
      <dgm:prSet/>
      <dgm:spPr/>
      <dgm:t>
        <a:bodyPr/>
        <a:lstStyle/>
        <a:p>
          <a:endParaRPr lang="en-US"/>
        </a:p>
      </dgm:t>
    </dgm:pt>
    <dgm:pt modelId="{F565B4A6-47ED-42A0-9FE2-B7FD148E28AF}" type="pres">
      <dgm:prSet presAssocID="{8EE2DD22-FC92-405D-9087-BE8C79A9041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12D420-9FB5-47D3-8C0A-72C38B96D2A2}" type="pres">
      <dgm:prSet presAssocID="{ABC29A77-A0B9-4C49-AF5D-5F1619FE9CBD}" presName="root1" presStyleCnt="0"/>
      <dgm:spPr/>
    </dgm:pt>
    <dgm:pt modelId="{C5023252-8FEB-4218-B186-1EF308B87D7B}" type="pres">
      <dgm:prSet presAssocID="{ABC29A77-A0B9-4C49-AF5D-5F1619FE9CBD}" presName="LevelOneTextNode" presStyleLbl="node0" presStyleIdx="0" presStyleCnt="1" custScaleX="166328" custLinFactX="-97279" custLinFactNeighborX="-100000" custLinFactNeighborY="12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94FEB8-9598-4084-8F82-0D11C5406D94}" type="pres">
      <dgm:prSet presAssocID="{ABC29A77-A0B9-4C49-AF5D-5F1619FE9CBD}" presName="level2hierChild" presStyleCnt="0"/>
      <dgm:spPr/>
    </dgm:pt>
    <dgm:pt modelId="{39851910-004F-49FA-AED7-C18A00296FDF}" type="pres">
      <dgm:prSet presAssocID="{54B09DE1-C039-4808-BF2C-1DA7FC5B9F9A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1BFC17D0-952C-45D7-B3C2-EF7E0DCE2197}" type="pres">
      <dgm:prSet presAssocID="{54B09DE1-C039-4808-BF2C-1DA7FC5B9F9A}" presName="connTx" presStyleLbl="parChTrans1D2" presStyleIdx="0" presStyleCnt="3"/>
      <dgm:spPr/>
      <dgm:t>
        <a:bodyPr/>
        <a:lstStyle/>
        <a:p>
          <a:endParaRPr lang="en-US"/>
        </a:p>
      </dgm:t>
    </dgm:pt>
    <dgm:pt modelId="{357D5E8E-23A1-4139-AE29-1F757C702F6C}" type="pres">
      <dgm:prSet presAssocID="{3FCEC343-5870-4CB7-8DEE-8D838150F3B8}" presName="root2" presStyleCnt="0"/>
      <dgm:spPr/>
    </dgm:pt>
    <dgm:pt modelId="{C23E3543-ABC3-4EF3-AE44-183C4B1CE8E3}" type="pres">
      <dgm:prSet presAssocID="{3FCEC343-5870-4CB7-8DEE-8D838150F3B8}" presName="LevelTwoTextNode" presStyleLbl="node2" presStyleIdx="0" presStyleCnt="3" custScaleY="91472" custLinFactNeighborX="-3721" custLinFactNeighborY="-634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B6F5C3-153B-4D70-B240-D158849EA95D}" type="pres">
      <dgm:prSet presAssocID="{3FCEC343-5870-4CB7-8DEE-8D838150F3B8}" presName="level3hierChild" presStyleCnt="0"/>
      <dgm:spPr/>
    </dgm:pt>
    <dgm:pt modelId="{897D17D2-9BC2-46C6-A65E-0DB5A1104FE7}" type="pres">
      <dgm:prSet presAssocID="{369BA6A3-2043-4472-A6E0-4FB861259206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68DD8AF5-9AFA-4EDE-BB6A-412C99C1E497}" type="pres">
      <dgm:prSet presAssocID="{369BA6A3-2043-4472-A6E0-4FB861259206}" presName="connTx" presStyleLbl="parChTrans1D2" presStyleIdx="1" presStyleCnt="3"/>
      <dgm:spPr/>
      <dgm:t>
        <a:bodyPr/>
        <a:lstStyle/>
        <a:p>
          <a:endParaRPr lang="en-US"/>
        </a:p>
      </dgm:t>
    </dgm:pt>
    <dgm:pt modelId="{2A5CBB51-619F-4356-9D6E-361B30E8D87B}" type="pres">
      <dgm:prSet presAssocID="{48C3A5E1-E97F-412E-A51B-AC18218D8952}" presName="root2" presStyleCnt="0"/>
      <dgm:spPr/>
    </dgm:pt>
    <dgm:pt modelId="{B78E7239-36A5-4977-A503-E89BB54F5FA1}" type="pres">
      <dgm:prSet presAssocID="{48C3A5E1-E97F-412E-A51B-AC18218D8952}" presName="LevelTwoTextNode" presStyleLbl="node2" presStyleIdx="1" presStyleCnt="3" custLinFactNeighborX="146" custLinFactNeighborY="157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2D2051-02E0-49CB-8921-A78570A1ACC5}" type="pres">
      <dgm:prSet presAssocID="{48C3A5E1-E97F-412E-A51B-AC18218D8952}" presName="level3hierChild" presStyleCnt="0"/>
      <dgm:spPr/>
    </dgm:pt>
    <dgm:pt modelId="{230CB3E3-F86E-406B-818F-E6BB56709E60}" type="pres">
      <dgm:prSet presAssocID="{F2F628D4-BE07-410D-BDCB-C5FB672729C7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4F2266EC-706F-4D5B-963E-7E703AEE9812}" type="pres">
      <dgm:prSet presAssocID="{F2F628D4-BE07-410D-BDCB-C5FB672729C7}" presName="connTx" presStyleLbl="parChTrans1D2" presStyleIdx="2" presStyleCnt="3"/>
      <dgm:spPr/>
      <dgm:t>
        <a:bodyPr/>
        <a:lstStyle/>
        <a:p>
          <a:endParaRPr lang="en-US"/>
        </a:p>
      </dgm:t>
    </dgm:pt>
    <dgm:pt modelId="{B1F1B1B5-A676-4282-8300-8E633C8729A1}" type="pres">
      <dgm:prSet presAssocID="{CE8771FC-AE5B-46D3-B8E1-71DFBDB5C60A}" presName="root2" presStyleCnt="0"/>
      <dgm:spPr/>
    </dgm:pt>
    <dgm:pt modelId="{0AE0AF32-792B-43E1-9683-B9583F3DBCBB}" type="pres">
      <dgm:prSet presAssocID="{CE8771FC-AE5B-46D3-B8E1-71DFBDB5C60A}" presName="LevelTwoTextNode" presStyleLbl="node2" presStyleIdx="2" presStyleCnt="3" custLinFactNeighborX="-1788" custLinFactNeighborY="682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442BCA-872F-4276-8F73-66E78748BD57}" type="pres">
      <dgm:prSet presAssocID="{CE8771FC-AE5B-46D3-B8E1-71DFBDB5C60A}" presName="level3hierChild" presStyleCnt="0"/>
      <dgm:spPr/>
    </dgm:pt>
  </dgm:ptLst>
  <dgm:cxnLst>
    <dgm:cxn modelId="{1DE79F0E-310A-4821-927C-6B3B8B5BC3F3}" type="presOf" srcId="{369BA6A3-2043-4472-A6E0-4FB861259206}" destId="{897D17D2-9BC2-46C6-A65E-0DB5A1104FE7}" srcOrd="0" destOrd="0" presId="urn:microsoft.com/office/officeart/2008/layout/HorizontalMultiLevelHierarchy"/>
    <dgm:cxn modelId="{68D3F02C-FAF1-4883-B10D-F4E531D84B6D}" type="presOf" srcId="{F2F628D4-BE07-410D-BDCB-C5FB672729C7}" destId="{230CB3E3-F86E-406B-818F-E6BB56709E60}" srcOrd="0" destOrd="0" presId="urn:microsoft.com/office/officeart/2008/layout/HorizontalMultiLevelHierarchy"/>
    <dgm:cxn modelId="{1851EBD9-DD4A-4362-872A-4BC36DD0CFE1}" srcId="{ABC29A77-A0B9-4C49-AF5D-5F1619FE9CBD}" destId="{48C3A5E1-E97F-412E-A51B-AC18218D8952}" srcOrd="1" destOrd="0" parTransId="{369BA6A3-2043-4472-A6E0-4FB861259206}" sibTransId="{7CA32436-8150-4222-A600-9925C3D01149}"/>
    <dgm:cxn modelId="{0A0549AB-97E4-44CE-9C35-244D58CFCAD2}" type="presOf" srcId="{F2F628D4-BE07-410D-BDCB-C5FB672729C7}" destId="{4F2266EC-706F-4D5B-963E-7E703AEE9812}" srcOrd="1" destOrd="0" presId="urn:microsoft.com/office/officeart/2008/layout/HorizontalMultiLevelHierarchy"/>
    <dgm:cxn modelId="{40E5CFED-2AE5-4F8C-856A-E636D6855D29}" srcId="{ABC29A77-A0B9-4C49-AF5D-5F1619FE9CBD}" destId="{3FCEC343-5870-4CB7-8DEE-8D838150F3B8}" srcOrd="0" destOrd="0" parTransId="{54B09DE1-C039-4808-BF2C-1DA7FC5B9F9A}" sibTransId="{847C7128-E3E5-4919-B03D-9A1E6429B5CE}"/>
    <dgm:cxn modelId="{DA580781-12D2-4F62-A3DB-C24AA643FC63}" type="presOf" srcId="{48C3A5E1-E97F-412E-A51B-AC18218D8952}" destId="{B78E7239-36A5-4977-A503-E89BB54F5FA1}" srcOrd="0" destOrd="0" presId="urn:microsoft.com/office/officeart/2008/layout/HorizontalMultiLevelHierarchy"/>
    <dgm:cxn modelId="{899ED8B2-2182-4A43-B345-C962C0115112}" type="presOf" srcId="{369BA6A3-2043-4472-A6E0-4FB861259206}" destId="{68DD8AF5-9AFA-4EDE-BB6A-412C99C1E497}" srcOrd="1" destOrd="0" presId="urn:microsoft.com/office/officeart/2008/layout/HorizontalMultiLevelHierarchy"/>
    <dgm:cxn modelId="{A8FFBE77-384F-4B17-8E68-63A6122E50BE}" type="presOf" srcId="{CE8771FC-AE5B-46D3-B8E1-71DFBDB5C60A}" destId="{0AE0AF32-792B-43E1-9683-B9583F3DBCBB}" srcOrd="0" destOrd="0" presId="urn:microsoft.com/office/officeart/2008/layout/HorizontalMultiLevelHierarchy"/>
    <dgm:cxn modelId="{24E0F196-93C4-4251-9E27-E1417AFD88B6}" type="presOf" srcId="{3FCEC343-5870-4CB7-8DEE-8D838150F3B8}" destId="{C23E3543-ABC3-4EF3-AE44-183C4B1CE8E3}" srcOrd="0" destOrd="0" presId="urn:microsoft.com/office/officeart/2008/layout/HorizontalMultiLevelHierarchy"/>
    <dgm:cxn modelId="{A2FFD144-E277-41F4-B5C6-D18570DF0663}" srcId="{ABC29A77-A0B9-4C49-AF5D-5F1619FE9CBD}" destId="{CE8771FC-AE5B-46D3-B8E1-71DFBDB5C60A}" srcOrd="2" destOrd="0" parTransId="{F2F628D4-BE07-410D-BDCB-C5FB672729C7}" sibTransId="{766450B9-E7AA-43EF-8EAF-5778811C06C6}"/>
    <dgm:cxn modelId="{7D72980D-EA7D-49D9-ADBD-E2123234B771}" type="presOf" srcId="{54B09DE1-C039-4808-BF2C-1DA7FC5B9F9A}" destId="{39851910-004F-49FA-AED7-C18A00296FDF}" srcOrd="0" destOrd="0" presId="urn:microsoft.com/office/officeart/2008/layout/HorizontalMultiLevelHierarchy"/>
    <dgm:cxn modelId="{23FA032C-C27D-4F58-8522-B5CF3B7E50BC}" type="presOf" srcId="{54B09DE1-C039-4808-BF2C-1DA7FC5B9F9A}" destId="{1BFC17D0-952C-45D7-B3C2-EF7E0DCE2197}" srcOrd="1" destOrd="0" presId="urn:microsoft.com/office/officeart/2008/layout/HorizontalMultiLevelHierarchy"/>
    <dgm:cxn modelId="{8916C840-7548-40C6-A716-8169E3E56672}" type="presOf" srcId="{ABC29A77-A0B9-4C49-AF5D-5F1619FE9CBD}" destId="{C5023252-8FEB-4218-B186-1EF308B87D7B}" srcOrd="0" destOrd="0" presId="urn:microsoft.com/office/officeart/2008/layout/HorizontalMultiLevelHierarchy"/>
    <dgm:cxn modelId="{5176C42B-98EE-401E-9D45-4F01D283051F}" type="presOf" srcId="{8EE2DD22-FC92-405D-9087-BE8C79A90412}" destId="{F565B4A6-47ED-42A0-9FE2-B7FD148E28AF}" srcOrd="0" destOrd="0" presId="urn:microsoft.com/office/officeart/2008/layout/HorizontalMultiLevelHierarchy"/>
    <dgm:cxn modelId="{D0BEE062-B5CC-499C-ABF2-95A3D9F9BA4D}" srcId="{8EE2DD22-FC92-405D-9087-BE8C79A90412}" destId="{ABC29A77-A0B9-4C49-AF5D-5F1619FE9CBD}" srcOrd="0" destOrd="0" parTransId="{AF3C93B0-FD1D-4984-B5CD-A34E5C8E12F0}" sibTransId="{F491697B-5891-4D19-8286-D722A55DF093}"/>
    <dgm:cxn modelId="{365C02ED-8E7B-49FC-A32A-868AC260B775}" type="presParOf" srcId="{F565B4A6-47ED-42A0-9FE2-B7FD148E28AF}" destId="{A912D420-9FB5-47D3-8C0A-72C38B96D2A2}" srcOrd="0" destOrd="0" presId="urn:microsoft.com/office/officeart/2008/layout/HorizontalMultiLevelHierarchy"/>
    <dgm:cxn modelId="{F79C1C7D-63B4-4C65-841F-702257CDF5A6}" type="presParOf" srcId="{A912D420-9FB5-47D3-8C0A-72C38B96D2A2}" destId="{C5023252-8FEB-4218-B186-1EF308B87D7B}" srcOrd="0" destOrd="0" presId="urn:microsoft.com/office/officeart/2008/layout/HorizontalMultiLevelHierarchy"/>
    <dgm:cxn modelId="{DDB60B10-08BE-4BFE-8031-EA5607F43DD3}" type="presParOf" srcId="{A912D420-9FB5-47D3-8C0A-72C38B96D2A2}" destId="{0A94FEB8-9598-4084-8F82-0D11C5406D94}" srcOrd="1" destOrd="0" presId="urn:microsoft.com/office/officeart/2008/layout/HorizontalMultiLevelHierarchy"/>
    <dgm:cxn modelId="{6B057671-2039-4728-8809-A8771CF21A08}" type="presParOf" srcId="{0A94FEB8-9598-4084-8F82-0D11C5406D94}" destId="{39851910-004F-49FA-AED7-C18A00296FDF}" srcOrd="0" destOrd="0" presId="urn:microsoft.com/office/officeart/2008/layout/HorizontalMultiLevelHierarchy"/>
    <dgm:cxn modelId="{A3C2351C-FC79-452B-8CA0-DDAA1C675805}" type="presParOf" srcId="{39851910-004F-49FA-AED7-C18A00296FDF}" destId="{1BFC17D0-952C-45D7-B3C2-EF7E0DCE2197}" srcOrd="0" destOrd="0" presId="urn:microsoft.com/office/officeart/2008/layout/HorizontalMultiLevelHierarchy"/>
    <dgm:cxn modelId="{5856521C-6023-488B-B108-A89CE157D40C}" type="presParOf" srcId="{0A94FEB8-9598-4084-8F82-0D11C5406D94}" destId="{357D5E8E-23A1-4139-AE29-1F757C702F6C}" srcOrd="1" destOrd="0" presId="urn:microsoft.com/office/officeart/2008/layout/HorizontalMultiLevelHierarchy"/>
    <dgm:cxn modelId="{E56FE304-5E0C-40DA-A137-7DBFD91FDB5D}" type="presParOf" srcId="{357D5E8E-23A1-4139-AE29-1F757C702F6C}" destId="{C23E3543-ABC3-4EF3-AE44-183C4B1CE8E3}" srcOrd="0" destOrd="0" presId="urn:microsoft.com/office/officeart/2008/layout/HorizontalMultiLevelHierarchy"/>
    <dgm:cxn modelId="{7EADCFAF-15BF-4AAC-9626-01AC6B827DEC}" type="presParOf" srcId="{357D5E8E-23A1-4139-AE29-1F757C702F6C}" destId="{9FB6F5C3-153B-4D70-B240-D158849EA95D}" srcOrd="1" destOrd="0" presId="urn:microsoft.com/office/officeart/2008/layout/HorizontalMultiLevelHierarchy"/>
    <dgm:cxn modelId="{A9754B99-7B2B-40F6-BB62-5E653634922C}" type="presParOf" srcId="{0A94FEB8-9598-4084-8F82-0D11C5406D94}" destId="{897D17D2-9BC2-46C6-A65E-0DB5A1104FE7}" srcOrd="2" destOrd="0" presId="urn:microsoft.com/office/officeart/2008/layout/HorizontalMultiLevelHierarchy"/>
    <dgm:cxn modelId="{1D0C7671-97C7-40C7-9E8A-812608828768}" type="presParOf" srcId="{897D17D2-9BC2-46C6-A65E-0DB5A1104FE7}" destId="{68DD8AF5-9AFA-4EDE-BB6A-412C99C1E497}" srcOrd="0" destOrd="0" presId="urn:microsoft.com/office/officeart/2008/layout/HorizontalMultiLevelHierarchy"/>
    <dgm:cxn modelId="{74BAC41F-02A1-4899-A23C-F18E8FB8675A}" type="presParOf" srcId="{0A94FEB8-9598-4084-8F82-0D11C5406D94}" destId="{2A5CBB51-619F-4356-9D6E-361B30E8D87B}" srcOrd="3" destOrd="0" presId="urn:microsoft.com/office/officeart/2008/layout/HorizontalMultiLevelHierarchy"/>
    <dgm:cxn modelId="{EFCFF550-8EE1-4A20-BA25-5016FA8362F6}" type="presParOf" srcId="{2A5CBB51-619F-4356-9D6E-361B30E8D87B}" destId="{B78E7239-36A5-4977-A503-E89BB54F5FA1}" srcOrd="0" destOrd="0" presId="urn:microsoft.com/office/officeart/2008/layout/HorizontalMultiLevelHierarchy"/>
    <dgm:cxn modelId="{A592FCAD-2476-4458-9C8B-07B2BE38AB6D}" type="presParOf" srcId="{2A5CBB51-619F-4356-9D6E-361B30E8D87B}" destId="{632D2051-02E0-49CB-8921-A78570A1ACC5}" srcOrd="1" destOrd="0" presId="urn:microsoft.com/office/officeart/2008/layout/HorizontalMultiLevelHierarchy"/>
    <dgm:cxn modelId="{6C6E1F97-6DCF-4887-BC77-B1DBB6E53A23}" type="presParOf" srcId="{0A94FEB8-9598-4084-8F82-0D11C5406D94}" destId="{230CB3E3-F86E-406B-818F-E6BB56709E60}" srcOrd="4" destOrd="0" presId="urn:microsoft.com/office/officeart/2008/layout/HorizontalMultiLevelHierarchy"/>
    <dgm:cxn modelId="{CF413FDD-9A39-4E2C-88A1-932F92A25EEB}" type="presParOf" srcId="{230CB3E3-F86E-406B-818F-E6BB56709E60}" destId="{4F2266EC-706F-4D5B-963E-7E703AEE9812}" srcOrd="0" destOrd="0" presId="urn:microsoft.com/office/officeart/2008/layout/HorizontalMultiLevelHierarchy"/>
    <dgm:cxn modelId="{E3D27D8A-EDCF-416F-A635-F0E042922905}" type="presParOf" srcId="{0A94FEB8-9598-4084-8F82-0D11C5406D94}" destId="{B1F1B1B5-A676-4282-8300-8E633C8729A1}" srcOrd="5" destOrd="0" presId="urn:microsoft.com/office/officeart/2008/layout/HorizontalMultiLevelHierarchy"/>
    <dgm:cxn modelId="{1E72F11F-99CB-4497-96A8-BDE2236056F7}" type="presParOf" srcId="{B1F1B1B5-A676-4282-8300-8E633C8729A1}" destId="{0AE0AF32-792B-43E1-9683-B9583F3DBCBB}" srcOrd="0" destOrd="0" presId="urn:microsoft.com/office/officeart/2008/layout/HorizontalMultiLevelHierarchy"/>
    <dgm:cxn modelId="{456CC25C-0F3E-4FF1-9013-2006D0F1216E}" type="presParOf" srcId="{B1F1B1B5-A676-4282-8300-8E633C8729A1}" destId="{7D442BCA-872F-4276-8F73-66E78748BD5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CB3E3-F86E-406B-818F-E6BB56709E60}">
      <dsp:nvSpPr>
        <dsp:cNvPr id="0" name=""/>
        <dsp:cNvSpPr/>
      </dsp:nvSpPr>
      <dsp:spPr>
        <a:xfrm>
          <a:off x="1998720" y="3162300"/>
          <a:ext cx="1430269" cy="2271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5134" y="0"/>
              </a:lnTo>
              <a:lnTo>
                <a:pt x="715134" y="2271536"/>
              </a:lnTo>
              <a:lnTo>
                <a:pt x="1430269" y="227153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646747" y="4230960"/>
        <a:ext cx="134215" cy="134215"/>
      </dsp:txXfrm>
    </dsp:sp>
    <dsp:sp modelId="{897D17D2-9BC2-46C6-A65E-0DB5A1104FE7}">
      <dsp:nvSpPr>
        <dsp:cNvPr id="0" name=""/>
        <dsp:cNvSpPr/>
      </dsp:nvSpPr>
      <dsp:spPr>
        <a:xfrm>
          <a:off x="1998720" y="3162300"/>
          <a:ext cx="1506498" cy="137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3249" y="0"/>
              </a:lnTo>
              <a:lnTo>
                <a:pt x="753249" y="137928"/>
              </a:lnTo>
              <a:lnTo>
                <a:pt x="1506498" y="13792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714149" y="3193444"/>
        <a:ext cx="75639" cy="75639"/>
      </dsp:txXfrm>
    </dsp:sp>
    <dsp:sp modelId="{39851910-004F-49FA-AED7-C18A00296FDF}">
      <dsp:nvSpPr>
        <dsp:cNvPr id="0" name=""/>
        <dsp:cNvSpPr/>
      </dsp:nvSpPr>
      <dsp:spPr>
        <a:xfrm>
          <a:off x="1998720" y="898201"/>
          <a:ext cx="1354080" cy="2264098"/>
        </a:xfrm>
        <a:custGeom>
          <a:avLst/>
          <a:gdLst/>
          <a:ahLst/>
          <a:cxnLst/>
          <a:rect l="0" t="0" r="0" b="0"/>
          <a:pathLst>
            <a:path>
              <a:moveTo>
                <a:pt x="0" y="2264098"/>
              </a:moveTo>
              <a:lnTo>
                <a:pt x="677040" y="2264098"/>
              </a:lnTo>
              <a:lnTo>
                <a:pt x="677040" y="0"/>
              </a:lnTo>
              <a:lnTo>
                <a:pt x="1354080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609807" y="1964298"/>
        <a:ext cx="131905" cy="131905"/>
      </dsp:txXfrm>
    </dsp:sp>
    <dsp:sp modelId="{C5023252-8FEB-4218-B186-1EF308B87D7B}">
      <dsp:nvSpPr>
        <dsp:cNvPr id="0" name=""/>
        <dsp:cNvSpPr/>
      </dsp:nvSpPr>
      <dsp:spPr>
        <a:xfrm rot="16200000">
          <a:off x="-2162939" y="2162939"/>
          <a:ext cx="6324600" cy="19987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prstTxWarp prst="textPlain">
            <a:avLst/>
          </a:prstTxWarp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b="1" i="1" kern="1200" cap="none" spc="0" dirty="0" err="1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নেতৃত্বের</a:t>
          </a:r>
          <a:r>
            <a:rPr lang="en-GB" sz="6500" b="1" i="1" kern="1200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6500" b="1" i="1" kern="1200" cap="none" spc="0" dirty="0" err="1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উপাদান</a:t>
          </a:r>
          <a:r>
            <a:rPr lang="en-GB" sz="6500" i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: </a:t>
          </a:r>
          <a:endParaRPr lang="en-US" sz="6500" kern="1200" dirty="0"/>
        </a:p>
      </dsp:txBody>
      <dsp:txXfrm>
        <a:off x="-2162939" y="2162939"/>
        <a:ext cx="6324600" cy="1998720"/>
      </dsp:txXfrm>
    </dsp:sp>
    <dsp:sp modelId="{C23E3543-ABC3-4EF3-AE44-183C4B1CE8E3}">
      <dsp:nvSpPr>
        <dsp:cNvPr id="0" name=""/>
        <dsp:cNvSpPr/>
      </dsp:nvSpPr>
      <dsp:spPr>
        <a:xfrm>
          <a:off x="3352801" y="348604"/>
          <a:ext cx="3941490" cy="1099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prstTxWarp prst="textPlain">
            <a:avLst/>
          </a:prstTxWarp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cap="none" spc="50" dirty="0" err="1" smtClean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নেতা</a:t>
          </a:r>
          <a:r>
            <a:rPr lang="en-US" sz="1200" b="1" kern="1200" cap="none" spc="50" dirty="0" smtClean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1200" b="1" kern="1200" cap="none" spc="50" dirty="0">
            <a:ln w="0"/>
            <a:solidFill>
              <a:srgbClr val="92D050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352801" y="348604"/>
        <a:ext cx="3941490" cy="1099195"/>
      </dsp:txXfrm>
    </dsp:sp>
    <dsp:sp modelId="{B78E7239-36A5-4977-A503-E89BB54F5FA1}">
      <dsp:nvSpPr>
        <dsp:cNvPr id="0" name=""/>
        <dsp:cNvSpPr/>
      </dsp:nvSpPr>
      <dsp:spPr>
        <a:xfrm>
          <a:off x="3505218" y="2699391"/>
          <a:ext cx="3941490" cy="1201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prstTxWarp prst="textPlain">
            <a:avLst/>
          </a:prstTxWarp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b="1" i="1" kern="1200" cap="none" spc="50" dirty="0" err="1" smtClean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অনুগামীবৃন্দ</a:t>
          </a:r>
          <a:endParaRPr lang="en-US" sz="6500" kern="1200" dirty="0">
            <a:solidFill>
              <a:srgbClr val="92D050"/>
            </a:solidFill>
          </a:endParaRPr>
        </a:p>
      </dsp:txBody>
      <dsp:txXfrm>
        <a:off x="3505218" y="2699391"/>
        <a:ext cx="3941490" cy="1201674"/>
      </dsp:txXfrm>
    </dsp:sp>
    <dsp:sp modelId="{0AE0AF32-792B-43E1-9683-B9583F3DBCBB}">
      <dsp:nvSpPr>
        <dsp:cNvPr id="0" name=""/>
        <dsp:cNvSpPr/>
      </dsp:nvSpPr>
      <dsp:spPr>
        <a:xfrm>
          <a:off x="3428990" y="4832999"/>
          <a:ext cx="3941490" cy="12016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prstTxWarp prst="textPlain">
            <a:avLst/>
          </a:prstTxWarp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b="1" i="1" kern="1200" cap="none" spc="50" dirty="0" err="1" smtClean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পরিস্থিতি</a:t>
          </a:r>
          <a:endParaRPr lang="en-US" sz="6500" kern="1200" dirty="0">
            <a:solidFill>
              <a:srgbClr val="92D050"/>
            </a:solidFill>
          </a:endParaRPr>
        </a:p>
      </dsp:txBody>
      <dsp:txXfrm>
        <a:off x="3428990" y="4832999"/>
        <a:ext cx="3941490" cy="1201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92825-8FAC-4197-B4D1-DDBF8BB358BA}" type="datetimeFigureOut">
              <a:rPr lang="en-US" smtClean="0"/>
              <a:t>9/2/2018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F6297-6B7F-432B-BB41-FF1149A9C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49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00185B-FF1F-48A9-AE6C-317F5EA987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20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73580-DBA6-406B-BF13-ACDD9470B7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99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D6F7-DDD5-4F18-A88B-E8F05E3CC0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56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779B-91D4-4A55-B7D5-9DC260EC70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133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0D8A7A-B8D5-4879-AABB-19B1FD65DCD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51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608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8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38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7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69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6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8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82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9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1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6439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75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35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14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99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82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88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24554-C7F1-409F-A87E-FFA844E6375D}" type="slidenum">
              <a:rPr lang="ar-SA" smtClean="0"/>
              <a:pPr/>
              <a:t>1</a:t>
            </a:fld>
            <a:endParaRPr lang="ar-SA" dirty="0"/>
          </a:p>
        </p:txBody>
      </p:sp>
      <p:sp>
        <p:nvSpPr>
          <p:cNvPr id="5" name="TextBox 4"/>
          <p:cNvSpPr txBox="1"/>
          <p:nvPr/>
        </p:nvSpPr>
        <p:spPr>
          <a:xfrm>
            <a:off x="457202" y="762000"/>
            <a:ext cx="8222671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স্লাইডটি সম্মানিত শিক্ষকমণ্ডলীর জন্য, বিধায় স্লাইডটি হাইড করে রাখা হয়েছে</a:t>
            </a:r>
            <a:r>
              <a:rPr lang="bn-BD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honar Bangla" panose="020B0502040204020203" pitchFamily="34" charset="0"/>
                <a:cs typeface="Shonar Bangla" panose="020B0502040204020203" pitchFamily="34" charset="0"/>
              </a:rPr>
              <a:t>। 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1" y="2447330"/>
            <a:ext cx="8222671" cy="440120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কন্টেন্টটি 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ণি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কক্ষে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নির্দেশনা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স্লাইডের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slide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note এ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সংযোজন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আশা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সম্মানিত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মণ্ডলী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note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নিবেন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এছাড়াও শিক্ষকমণ্ডলী 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প্রয়োজনবোধে তার নিজস্ব কৌশল প্রয়োগ করতে পারবেন । </a:t>
            </a:r>
            <a:endParaRPr lang="en-US" sz="4000" b="1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258300" cy="7086599"/>
          </a:xfrm>
          <a:prstGeom prst="frame">
            <a:avLst>
              <a:gd name="adj1" fmla="val 4231"/>
            </a:avLst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24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28" y="1678133"/>
            <a:ext cx="8728364" cy="41251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394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88" y="0"/>
            <a:ext cx="8281554" cy="70865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1632" y="827170"/>
            <a:ext cx="4312814" cy="7158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1">
            <a:prstTxWarp prst="textInflate">
              <a:avLst>
                <a:gd name="adj" fmla="val 13748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IN" sz="4950" b="1" dirty="0">
                <a:ln/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</a:t>
            </a:r>
            <a:endParaRPr lang="ar-SA" sz="4950" b="1" dirty="0">
              <a:ln/>
              <a:solidFill>
                <a:schemeClr val="tx2"/>
              </a:solidFill>
              <a:latin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0021" y="2137973"/>
            <a:ext cx="4746400" cy="238911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IN" sz="14925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ar-SA" sz="14925" b="1" dirty="0">
              <a:ln/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07956" y="2853339"/>
            <a:ext cx="6934200" cy="12275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82201" y="3020894"/>
            <a:ext cx="7086599" cy="104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8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63461" y="2166872"/>
            <a:ext cx="3760588" cy="2585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prstDash val="dashDot"/>
          </a:ln>
          <a:scene3d>
            <a:camera prst="perspectiveContrastingLeftFacing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bn-BD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মুহাম্মদ শাহ্‌ জাহান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কুতুবী</a:t>
            </a:r>
            <a:endParaRPr lang="bn-BD" sz="3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আধুনগর ইসলামিয়া ফাজিল মাদ্‌রাসা</a:t>
            </a:r>
            <a:endParaRPr lang="en-US" sz="2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লোহাগাড়া</a:t>
            </a:r>
            <a:r>
              <a:rPr lang="en-US" sz="2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চট্টগ্রাম</a:t>
            </a:r>
            <a:r>
              <a:rPr lang="en-US" sz="2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2400" b="1" dirty="0" err="1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400" b="1" dirty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০১৮১৬৮৩০২৪৯</a:t>
            </a:r>
            <a:r>
              <a:rPr lang="bn-BD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mdshahjahankutuby@gmail.com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982192" y="1010653"/>
            <a:ext cx="2961408" cy="977931"/>
          </a:xfrm>
          <a:prstGeom prst="ribbon">
            <a:avLst>
              <a:gd name="adj1" fmla="val 15517"/>
              <a:gd name="adj2" fmla="val 693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5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5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11916" y="895234"/>
            <a:ext cx="1032084" cy="174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11916" y="4257675"/>
            <a:ext cx="1032084" cy="174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4" y="4352492"/>
            <a:ext cx="1100138" cy="174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4" y="727165"/>
            <a:ext cx="1100138" cy="174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66582" y="4839928"/>
            <a:ext cx="7192628" cy="12559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0" y="1598702"/>
            <a:ext cx="3151719" cy="33458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6417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23085"/>
            <a:ext cx="1171498" cy="12227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726" y="54801"/>
            <a:ext cx="1059873" cy="1312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0963" y="127723"/>
            <a:ext cx="1320069" cy="10888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75534" y="5623987"/>
            <a:ext cx="1204003" cy="11329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76595" y="1297692"/>
            <a:ext cx="14438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 err="1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4500" b="1" dirty="0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500" b="1" dirty="0" err="1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500" b="1" dirty="0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চিত্র</a:t>
            </a:r>
            <a:r>
              <a:rPr lang="bn-IN" sz="4500" b="1" dirty="0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500" b="1" dirty="0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4500" b="1" dirty="0">
              <a:ln/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3" name="Picture 12" descr="224235Shirin_kalerkantho_pi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595" y="1297691"/>
            <a:ext cx="3810000" cy="43253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Picture 13" descr="১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38422" y="1447800"/>
            <a:ext cx="3705578" cy="4175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2770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410878" y="1192519"/>
            <a:ext cx="3894922" cy="1114306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52978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5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ar-SA" sz="4500" b="1" dirty="0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5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37772" y="2718388"/>
            <a:ext cx="4514850" cy="42937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3000" b="1" dirty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000" b="1" dirty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sz="3000" b="1" dirty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ক্যারিয়ার শিক্ষা </a:t>
            </a:r>
            <a:endParaRPr lang="en-US" sz="3000" b="1" dirty="0">
              <a:ln/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050" b="1" dirty="0">
                <a:ln/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US" sz="4050" b="1" dirty="0">
                <a:ln/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2025" b="1" dirty="0">
                <a:ln/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050" b="1" dirty="0">
                <a:ln/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</a:t>
            </a:r>
            <a:endParaRPr lang="en-US" sz="4050" b="1" dirty="0">
              <a:ln/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2700" b="1" dirty="0">
              <a:ln/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700" b="1" dirty="0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</a:t>
            </a:r>
            <a:endParaRPr lang="bn-IN" sz="3713" b="1" dirty="0">
              <a:ln/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713" b="1" dirty="0">
              <a:ln/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713" b="1" dirty="0">
              <a:ln/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713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en-US" sz="3713" b="1" dirty="0">
              <a:ln/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13452" y="4097024"/>
            <a:ext cx="3363491" cy="907605"/>
          </a:xfrm>
          <a:prstGeom prst="rect">
            <a:avLst/>
          </a:prstGeom>
        </p:spPr>
        <p:txBody>
          <a:bodyPr wrap="square">
            <a:prstTxWarp prst="textInflateTop">
              <a:avLst>
                <a:gd name="adj" fmla="val 15958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GB" sz="3200" b="1" i="1" dirty="0" err="1">
                <a:solidFill>
                  <a:schemeClr val="accent1"/>
                </a:solidFill>
              </a:rPr>
              <a:t>নেতৃত্ব</a:t>
            </a:r>
            <a:endParaRPr lang="en-GB" sz="3200" b="1" i="1" dirty="0">
              <a:solidFill>
                <a:schemeClr val="accent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44"/>
            <a:ext cx="9144000" cy="714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4798"/>
            <a:ext cx="9144000" cy="7143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22063" y="3021471"/>
            <a:ext cx="5282281" cy="7143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307561" y="3021470"/>
            <a:ext cx="5282280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61" y="3077995"/>
            <a:ext cx="2970412" cy="29418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09" y="1112117"/>
            <a:ext cx="3142459" cy="331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1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23067" y="1535158"/>
            <a:ext cx="7325591" cy="3657478"/>
          </a:xfrm>
          <a:prstGeom prst="rect">
            <a:avLst/>
          </a:prstGeom>
          <a:noFill/>
        </p:spPr>
        <p:txBody>
          <a:bodyPr wrap="square" lIns="71186" tIns="35593" rIns="71186" bIns="35593" rtlCol="0">
            <a:spAutoFit/>
          </a:bodyPr>
          <a:lstStyle/>
          <a:p>
            <a:pPr algn="ctr"/>
            <a:r>
              <a:rPr lang="en-US" sz="5400" b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800" b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  <a:r>
              <a:rPr lang="bn-IN" sz="4800" b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------</a:t>
            </a:r>
            <a:endParaRPr lang="bn-BD" sz="4800" b="1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1100" b="1" u="sng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4000" b="1" i="1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4000" b="1" i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4000" b="1" i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GB" sz="4000" b="1" i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GB" sz="4000" b="1" i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sz="4000" b="1" i="1" spc="50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>
              <a:buFont typeface="Wingdings" pitchFamily="2" charset="2"/>
              <a:buChar char="Ø"/>
            </a:pP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উপদান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sz="4000" b="1" i="1" spc="50" dirty="0" smtClean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গুণাবলি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i="1" spc="5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4000" b="1" i="1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906" y="4206876"/>
            <a:ext cx="2253854" cy="26511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-78905" y="-75710"/>
            <a:ext cx="2213264" cy="25438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967104" y="0"/>
            <a:ext cx="2223653" cy="25457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01294" y="4290912"/>
            <a:ext cx="2317172" cy="258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6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"/>
            <a:ext cx="7086600" cy="90398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GB" sz="32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নেতৃ</a:t>
            </a:r>
            <a:r>
              <a:rPr lang="en-US" sz="32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ত্বের</a:t>
            </a:r>
            <a:r>
              <a:rPr lang="en-US" sz="3200" b="1" i="1" spc="50" dirty="0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i="1" spc="50" dirty="0" err="1" smtClean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3200" b="1" i="1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GB" sz="3200" b="1" i="1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নে৮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828800"/>
            <a:ext cx="4051951" cy="2667000"/>
          </a:xfrm>
          <a:prstGeom prst="rect">
            <a:avLst/>
          </a:prstGeom>
        </p:spPr>
      </p:pic>
      <p:pic>
        <p:nvPicPr>
          <p:cNvPr id="5" name="Picture 4" descr="নে৯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20145" y="1752600"/>
            <a:ext cx="38100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4876800"/>
            <a:ext cx="86620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কর্মীদের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অনুপ্রাণিত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</a:t>
            </a:r>
            <a:r>
              <a:rPr lang="en-GB" sz="4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40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98967"/>
            <a:ext cx="4419600" cy="6463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5400" b="1" i="1" dirty="0" err="1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</a:t>
            </a:r>
            <a:r>
              <a:rPr lang="en-GB" sz="5400" b="1" i="1" dirty="0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5400" b="1" i="1" dirty="0" err="1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</a:t>
            </a:r>
            <a:r>
              <a:rPr lang="en-GB" sz="5400" b="1" i="1" dirty="0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GB" sz="5400" b="1" i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919008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গণতান্ত্রিক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নেতৃত্ব:কর্মীদের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মতামতের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সিদ্বান্ত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বাস্তবায়ন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ক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091744"/>
            <a:ext cx="6629400" cy="33343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5103674"/>
            <a:ext cx="791414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ক্যারিশমেটিক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এ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নেতারা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প্রবল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আকর্ষণ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শক্তির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অধিকারী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এ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নেতাদের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সিদ্বান্ত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অন্যরা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i="1" dirty="0" err="1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নেয</a:t>
            </a:r>
            <a:r>
              <a:rPr lang="en-GB" sz="3600" b="1" i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pic>
        <p:nvPicPr>
          <p:cNvPr id="5" name="Picture 4" descr="কা১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900600"/>
            <a:ext cx="7265110" cy="3981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2697185" y="165795"/>
            <a:ext cx="3902030" cy="769441"/>
          </a:xfrm>
          <a:prstGeom prst="rect">
            <a:avLst/>
          </a:prstGeom>
        </p:spPr>
        <p:txBody>
          <a:bodyPr wrap="none">
            <a:prstTxWarp prst="textDoubleWave1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GB" sz="4400" b="1" i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ক্যারিশমেটিক</a:t>
            </a:r>
            <a:r>
              <a:rPr lang="en-GB" sz="4400" b="1" i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b="1" i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4400" b="1" i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4919008"/>
            <a:ext cx="84582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স্বৈরতান্ত্রিক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; এ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নেতা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নিজস্ব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পছন্দের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সিদ্বান্ত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বাস্তবায়ন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GB" sz="4000" b="1" i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4000" b="1" i="1" dirty="0">
              <a:ln/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স্বৈ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271788"/>
            <a:ext cx="6781800" cy="3505200"/>
          </a:xfrm>
          <a:prstGeom prst="snip2DiagRect">
            <a:avLst>
              <a:gd name="adj1" fmla="val 21344"/>
              <a:gd name="adj2" fmla="val 21805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2024436" y="6927"/>
            <a:ext cx="3538164" cy="1264861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 i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স্বৈরতান্ত্রিক</a:t>
            </a:r>
            <a:r>
              <a:rPr lang="en-GB" b="1" i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i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b="1" i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08676" y="1319261"/>
            <a:ext cx="165019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300" b="1" spc="38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300" b="1" spc="38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02374" y="3079119"/>
            <a:ext cx="4696694" cy="1146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17746" y="2834932"/>
            <a:ext cx="4686300" cy="11465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4" y="6007943"/>
            <a:ext cx="7955912" cy="10642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28600" y="-233222"/>
            <a:ext cx="9001529" cy="10642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448" y="2001339"/>
            <a:ext cx="3062531" cy="23795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1762" y="4819244"/>
            <a:ext cx="8027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4000" i="1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গণতান্ত্রিক</a:t>
            </a:r>
            <a:r>
              <a:rPr lang="en-GB" sz="4000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4000" i="1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স্বৈরতান্ত্রিক</a:t>
            </a:r>
            <a:r>
              <a:rPr lang="en-GB" sz="4000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4000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GB" sz="4000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4000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i="1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en-GB" sz="4000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GB" sz="4000" i="1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1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9530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পরিস্থিতিভিত্তিক</a:t>
            </a:r>
            <a:r>
              <a:rPr lang="en-GB" sz="3600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3600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এ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নেতারা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বিবেচনা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গণতান্ত্রিক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স্বৈরতান্ত্রিক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অনুসরণ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স্বৈ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295400"/>
            <a:ext cx="76200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118406" y="58813"/>
            <a:ext cx="4626607" cy="861031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7200" b="1" i="1" spc="50" dirty="0" err="1">
                <a:ln w="0"/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পরিস্থিতিভিত্তিক</a:t>
            </a:r>
            <a:r>
              <a:rPr lang="en-GB" sz="7200" b="1" i="1" spc="50" dirty="0">
                <a:ln w="0"/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7200" b="1" i="1" spc="50" dirty="0" err="1">
                <a:ln w="0"/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7200" b="1" i="1" spc="50" dirty="0">
                <a:ln w="0"/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7200" b="1" spc="50" dirty="0">
              <a:ln w="0"/>
              <a:solidFill>
                <a:schemeClr val="accent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4583467"/>
            <a:ext cx="876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নির্জীব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এ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কর্মী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বাহিনীর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নেন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সিদ্বান্ত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নেন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মাএ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কর্মীরা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কমীদের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নি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277005"/>
            <a:ext cx="4953000" cy="3306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2491513" y="304800"/>
            <a:ext cx="3375887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GB" sz="4000" b="1" i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নির্জীব</a:t>
            </a:r>
            <a:r>
              <a:rPr lang="en-GB" sz="40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i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4000" b="1" i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28811312"/>
              </p:ext>
            </p:extLst>
          </p:nvPr>
        </p:nvGraphicFramePr>
        <p:xfrm>
          <a:off x="609600" y="228600"/>
          <a:ext cx="81534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774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76200"/>
            <a:ext cx="5105400" cy="830997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GB" sz="4800" b="1" i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নেতৃ</a:t>
            </a:r>
            <a:r>
              <a:rPr lang="en-US" sz="4800" b="1" i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ত্বের</a:t>
            </a:r>
            <a:r>
              <a:rPr lang="en-US" sz="4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i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গুনাবলি</a:t>
            </a:r>
            <a:r>
              <a:rPr lang="bn-IN" sz="4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232616"/>
            <a:ext cx="8789586" cy="5078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i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যথাযথ  জ্ঞান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আবেদন নিয়ন্ত্রন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অধ্যাবসায়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যোগ্যতা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ব্যক্তিত্ব ও সক্রিয়তা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সময়ানুবতির্তা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ঝুকি গ্রহনের মানসিকতা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সহানুভূতি ও সহমর্মিতা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ভিন্ন পরিস্থিতিতে অন্যের</a:t>
            </a:r>
            <a:r>
              <a:rPr lang="en-US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নেতৃতে</a:t>
            </a:r>
            <a:r>
              <a:rPr lang="en-US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মানসিকতা</a:t>
            </a:r>
            <a:r>
              <a:rPr lang="en-US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spc="50" dirty="0" smtClean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741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96937" y="749400"/>
            <a:ext cx="2171700" cy="600164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152400" dist="317500" dir="5400000" sx="90000" sy="-19000" rotWithShape="0">
              <a:srgbClr val="FF0000">
                <a:alpha val="1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BD" sz="3300" b="1" dirty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3300" b="1" dirty="0">
              <a:ln/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44186" y="2909437"/>
            <a:ext cx="4814528" cy="1146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72160" y="2758378"/>
            <a:ext cx="4512410" cy="11465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62" y="6027817"/>
            <a:ext cx="8302337" cy="10642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2400" y="-133555"/>
            <a:ext cx="8260774" cy="10642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76400"/>
            <a:ext cx="3990110" cy="2332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914400" y="4827488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নেতার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88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1859045"/>
            <a:ext cx="6508452" cy="204671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en-GB" sz="36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36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36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?</a:t>
            </a:r>
          </a:p>
          <a:p>
            <a:pPr>
              <a:buFont typeface="Wingdings" pitchFamily="2" charset="2"/>
              <a:buChar char="Ø"/>
            </a:pPr>
            <a:r>
              <a:rPr lang="en-GB" sz="32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</a:t>
            </a:r>
            <a:r>
              <a:rPr lang="en-GB" sz="32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GB" sz="32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GB" sz="32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>
              <a:buFont typeface="Wingdings" pitchFamily="2" charset="2"/>
              <a:buChar char="Ø"/>
            </a:pPr>
            <a:r>
              <a:rPr lang="en-GB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গণতান্ত্রিক</a:t>
            </a:r>
            <a:r>
              <a:rPr lang="en-GB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GB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GB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en-GB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bn-BD" sz="2800" b="1" dirty="0" smtClean="0">
                <a:ln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b="1" dirty="0">
              <a:ln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33186" y="889666"/>
            <a:ext cx="127496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000" spc="38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US" sz="3000" spc="38" dirty="0">
              <a:ln w="0"/>
              <a:solidFill>
                <a:srgbClr val="7030A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82663">
            <a:off x="7194501" y="-294165"/>
            <a:ext cx="1932362" cy="25006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40424" flipH="1">
            <a:off x="56059" y="-360682"/>
            <a:ext cx="1906486" cy="25006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3793" flipH="1">
            <a:off x="25836" y="4816037"/>
            <a:ext cx="1906486" cy="25006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8083">
            <a:off x="7194501" y="4790059"/>
            <a:ext cx="1932362" cy="2500695"/>
          </a:xfrm>
          <a:prstGeom prst="rect">
            <a:avLst/>
          </a:prstGeom>
        </p:spPr>
      </p:pic>
      <p:pic>
        <p:nvPicPr>
          <p:cNvPr id="8" name="Picture 7" descr="IMG_20140525_023152.jpg"/>
          <p:cNvPicPr>
            <a:picLocks noChangeAspect="1"/>
          </p:cNvPicPr>
          <p:nvPr/>
        </p:nvPicPr>
        <p:blipFill>
          <a:blip r:embed="rId3" cstate="print"/>
          <a:srcRect l="-8696" r="19565" b="12000"/>
          <a:stretch>
            <a:fillRect/>
          </a:stretch>
        </p:blipFill>
        <p:spPr>
          <a:xfrm>
            <a:off x="2388528" y="4172959"/>
            <a:ext cx="4284797" cy="2529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719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91400"/>
          </a:xfrm>
          <a:prstGeom prst="rect">
            <a:avLst/>
          </a:prstGeom>
        </p:spPr>
      </p:pic>
      <p:pic>
        <p:nvPicPr>
          <p:cNvPr id="4" name="Picture 2" descr="E:\welcome notes\duplex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36" y="1832377"/>
            <a:ext cx="4399046" cy="23709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33263" y="1162422"/>
            <a:ext cx="2535791" cy="1116652"/>
          </a:xfrm>
          <a:prstGeom prst="rect">
            <a:avLst/>
          </a:prstGeom>
        </p:spPr>
        <p:txBody>
          <a:bodyPr wrap="none">
            <a:prstTxWarp prst="textInflate">
              <a:avLst/>
            </a:prstTxWarp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bn-BD" sz="495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495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accent2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0" y="0"/>
            <a:ext cx="9258300" cy="7238999"/>
          </a:xfrm>
          <a:prstGeom prst="frame">
            <a:avLst>
              <a:gd name="adj1" fmla="val 4231"/>
            </a:avLst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4251777"/>
            <a:ext cx="8818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GB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GB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GB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নেতার</a:t>
            </a:r>
            <a:r>
              <a:rPr lang="en-GB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গুণাবলি</a:t>
            </a:r>
            <a:r>
              <a:rPr lang="en-GB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GB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GB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87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518049" y="5807876"/>
            <a:ext cx="1060847" cy="191691"/>
          </a:xfrm>
          <a:noFill/>
        </p:spPr>
        <p:txBody>
          <a:bodyPr/>
          <a:lstStyle/>
          <a:p>
            <a:pPr algn="ctr"/>
            <a:fld id="{D57DFB38-7B0C-4B25-A246-109D53653CE7}" type="datetime1">
              <a:rPr lang="en-US">
                <a:solidFill>
                  <a:schemeClr val="accent6">
                    <a:lumMod val="50000"/>
                  </a:schemeClr>
                </a:solidFill>
              </a:rPr>
              <a:pPr algn="ctr"/>
              <a:t>9/2/2018</a:t>
            </a:fld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75822" y="5797170"/>
            <a:ext cx="1060847" cy="191690"/>
          </a:xfrm>
          <a:noFill/>
        </p:spPr>
        <p:txBody>
          <a:bodyPr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Page no. </a:t>
            </a:r>
            <a:fld id="{E29EEF5A-2611-45DF-BE09-8F577B9F5640}" type="slidenum">
              <a:rPr lang="en-US">
                <a:solidFill>
                  <a:schemeClr val="accent6">
                    <a:lumMod val="50000"/>
                  </a:schemeClr>
                </a:solidFill>
              </a:rPr>
              <a:pPr algn="ctr"/>
              <a:t>20</a:t>
            </a:fld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682" y="2758150"/>
            <a:ext cx="9850582" cy="31692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92506" y="1756064"/>
            <a:ext cx="371475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 সবাইকে </a:t>
            </a:r>
            <a:endParaRPr lang="en-US" sz="72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-67542" y="0"/>
            <a:ext cx="9258300" cy="6934199"/>
          </a:xfrm>
          <a:prstGeom prst="frame">
            <a:avLst>
              <a:gd name="adj1" fmla="val 4231"/>
            </a:avLst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5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417</TotalTime>
  <Words>358</Words>
  <Application>Microsoft Office PowerPoint</Application>
  <PresentationFormat>On-screen Show (4:3)</PresentationFormat>
  <Paragraphs>72</Paragraphs>
  <Slides>20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NikoshBAN</vt:lpstr>
      <vt:lpstr>Shonar Bangla</vt:lpstr>
      <vt:lpstr>Times New Roman</vt:lpstr>
      <vt:lpstr>Tw Cen MT</vt:lpstr>
      <vt:lpstr>Wingdings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STC</dc:creator>
  <cp:lastModifiedBy>ASUS-PC</cp:lastModifiedBy>
  <cp:revision>70</cp:revision>
  <dcterms:created xsi:type="dcterms:W3CDTF">2006-08-16T00:00:00Z</dcterms:created>
  <dcterms:modified xsi:type="dcterms:W3CDTF">2018-09-02T05:45:34Z</dcterms:modified>
</cp:coreProperties>
</file>