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77D169-6FFE-48A0-B1E1-11366F56DD4A}" type="datetimeFigureOut">
              <a:rPr lang="en-US" smtClean="0"/>
              <a:t>10-Apr-19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976B6-79A0-4D82-AF87-8B7F36D28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22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96CB5-76F2-4F6F-B44C-05EEE3ABF8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2752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D05A-6942-435B-A897-F319363DDEFF}" type="datetimeFigureOut">
              <a:rPr lang="en-US" smtClean="0"/>
              <a:t>10-Apr-19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D15D-15AE-4A9C-8871-1E059B3FB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33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D05A-6942-435B-A897-F319363DDEFF}" type="datetimeFigureOut">
              <a:rPr lang="en-US" smtClean="0"/>
              <a:t>10-Apr-19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D15D-15AE-4A9C-8871-1E059B3FB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42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D05A-6942-435B-A897-F319363DDEFF}" type="datetimeFigureOut">
              <a:rPr lang="en-US" smtClean="0"/>
              <a:t>10-Apr-19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D15D-15AE-4A9C-8871-1E059B3FB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13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D05A-6942-435B-A897-F319363DDEFF}" type="datetimeFigureOut">
              <a:rPr lang="en-US" smtClean="0"/>
              <a:t>10-Apr-19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D15D-15AE-4A9C-8871-1E059B3FB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991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D05A-6942-435B-A897-F319363DDEFF}" type="datetimeFigureOut">
              <a:rPr lang="en-US" smtClean="0"/>
              <a:t>10-Apr-19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D15D-15AE-4A9C-8871-1E059B3FB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244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D05A-6942-435B-A897-F319363DDEFF}" type="datetimeFigureOut">
              <a:rPr lang="en-US" smtClean="0"/>
              <a:t>10-Apr-19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D15D-15AE-4A9C-8871-1E059B3FB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805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D05A-6942-435B-A897-F319363DDEFF}" type="datetimeFigureOut">
              <a:rPr lang="en-US" smtClean="0"/>
              <a:t>10-Apr-19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D15D-15AE-4A9C-8871-1E059B3FB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590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D05A-6942-435B-A897-F319363DDEFF}" type="datetimeFigureOut">
              <a:rPr lang="en-US" smtClean="0"/>
              <a:t>10-Apr-19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D15D-15AE-4A9C-8871-1E059B3FB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086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D05A-6942-435B-A897-F319363DDEFF}" type="datetimeFigureOut">
              <a:rPr lang="en-US" smtClean="0"/>
              <a:t>10-Apr-19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D15D-15AE-4A9C-8871-1E059B3FB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2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D05A-6942-435B-A897-F319363DDEFF}" type="datetimeFigureOut">
              <a:rPr lang="en-US" smtClean="0"/>
              <a:t>10-Apr-19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D15D-15AE-4A9C-8871-1E059B3FB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699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7D05A-6942-435B-A897-F319363DDEFF}" type="datetimeFigureOut">
              <a:rPr lang="en-US" smtClean="0"/>
              <a:t>10-Apr-19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D15D-15AE-4A9C-8871-1E059B3FB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620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7D05A-6942-435B-A897-F319363DDEFF}" type="datetimeFigureOut">
              <a:rPr lang="en-US" smtClean="0"/>
              <a:t>10-Apr-19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2D15D-15AE-4A9C-8871-1E059B3FBA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25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723" y="32658"/>
            <a:ext cx="5107478" cy="68580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8316686" y="331473"/>
            <a:ext cx="3178628" cy="594360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ঢাকা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316686" y="1076130"/>
            <a:ext cx="3178628" cy="594360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চট্টগ্রাম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316686" y="1810412"/>
            <a:ext cx="3178628" cy="594360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রাজশাহী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316686" y="2537792"/>
            <a:ext cx="3178628" cy="594360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সিলেট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316686" y="3282449"/>
            <a:ext cx="3178628" cy="594360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খুলনা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316686" y="4027106"/>
            <a:ext cx="3178628" cy="594360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বরিশাল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316686" y="4761388"/>
            <a:ext cx="3178628" cy="594360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রংপুর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833868" y="3035857"/>
            <a:ext cx="46273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4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Trigger Test</a:t>
            </a:r>
            <a:endParaRPr kumimoji="0" lang="en-US" sz="4000" b="1" i="0" u="sng" strike="noStrike" kern="1200" cap="none" spc="0" normalizeH="0" baseline="0" noProof="0" dirty="0" err="1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8316686" y="5506045"/>
            <a:ext cx="3178628" cy="594360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ময়মনসিংহ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2" name="Action Button: Blank 1">
            <a:hlinkClick r:id="" action="ppaction://hlinkshowjump?jump=endshow" highlightClick="1"/>
            <a:extLst>
              <a:ext uri="{FF2B5EF4-FFF2-40B4-BE49-F238E27FC236}">
                <a16:creationId xmlns:a16="http://schemas.microsoft.com/office/drawing/2014/main" id="{12687F70-A231-4D97-8C4A-8CCFE17E34F5}"/>
              </a:ext>
            </a:extLst>
          </p:cNvPr>
          <p:cNvSpPr/>
          <p:nvPr/>
        </p:nvSpPr>
        <p:spPr>
          <a:xfrm>
            <a:off x="8316686" y="6207664"/>
            <a:ext cx="3178628" cy="548640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SG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বন্ধ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243C39B-5620-4DD0-8E1F-2677A3C4B6EA}"/>
              </a:ext>
            </a:extLst>
          </p:cNvPr>
          <p:cNvSpPr txBox="1"/>
          <p:nvPr/>
        </p:nvSpPr>
        <p:spPr>
          <a:xfrm rot="16200000">
            <a:off x="-1064556" y="3075057"/>
            <a:ext cx="46273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s-IN" sz="4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ব</a:t>
            </a:r>
            <a:r>
              <a:rPr kumimoji="0" lang="en-SG" sz="4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া</a:t>
            </a:r>
            <a:r>
              <a:rPr kumimoji="0" lang="as-IN" sz="4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ং</a:t>
            </a:r>
            <a:r>
              <a:rPr kumimoji="0" lang="en-SG" sz="4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ল</a:t>
            </a:r>
            <a:r>
              <a:rPr kumimoji="0" lang="as-IN" sz="4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া</a:t>
            </a:r>
            <a:r>
              <a:rPr kumimoji="0" lang="en-SG" sz="4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দ</a:t>
            </a:r>
            <a:r>
              <a:rPr kumimoji="0" lang="as-IN" sz="4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ে</a:t>
            </a:r>
            <a:r>
              <a:rPr kumimoji="0" lang="en-SG" sz="4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শ</a:t>
            </a:r>
            <a:r>
              <a:rPr kumimoji="0" lang="as-IN" sz="4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ে</a:t>
            </a:r>
            <a:r>
              <a:rPr kumimoji="0" lang="en-SG" sz="4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র </a:t>
            </a:r>
            <a:r>
              <a:rPr kumimoji="0" lang="as-IN" sz="4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ব</a:t>
            </a:r>
            <a:r>
              <a:rPr kumimoji="0" lang="en-SG" sz="4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ি</a:t>
            </a:r>
            <a:r>
              <a:rPr kumimoji="0" lang="as-IN" sz="4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ভ</a:t>
            </a:r>
            <a:r>
              <a:rPr kumimoji="0" lang="en-SG" sz="4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া</a:t>
            </a:r>
            <a:r>
              <a:rPr kumimoji="0" lang="as-IN" sz="4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গ</a:t>
            </a:r>
            <a:r>
              <a:rPr kumimoji="0" lang="en-SG" sz="4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স</a:t>
            </a:r>
            <a:r>
              <a:rPr kumimoji="0" lang="as-IN" sz="4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ম</a:t>
            </a:r>
            <a:r>
              <a:rPr kumimoji="0" lang="en-SG" sz="4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ূ</a:t>
            </a:r>
            <a:r>
              <a:rPr kumimoji="0" lang="as-IN" sz="4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anose="02000000000000000000" pitchFamily="2" charset="0"/>
                <a:ea typeface="+mn-ea"/>
                <a:cs typeface="NikoshBAN" panose="02000000000000000000" pitchFamily="2" charset="0"/>
              </a:rPr>
              <a:t>হ</a:t>
            </a:r>
            <a:endParaRPr kumimoji="0" lang="en-US" sz="4000" b="1" i="0" u="sng" strike="noStrike" kern="1200" cap="none" spc="0" normalizeH="0" baseline="0" noProof="0" dirty="0" err="1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anose="02000000000000000000" pitchFamily="2" charset="0"/>
              <a:ea typeface="+mn-ea"/>
              <a:cs typeface="NikoshBAN" panose="02000000000000000000" pitchFamily="2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441500E-04CA-4A66-AEEB-B665EAD4CE2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2153" y="4006679"/>
            <a:ext cx="954503" cy="139978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8DE31A65-0633-4678-97CE-D724FCAB4EA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1823" y="2834972"/>
            <a:ext cx="1951223" cy="361079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0051E005-D467-4090-89E3-0CB451680DC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377" y="2218545"/>
            <a:ext cx="1951223" cy="199153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B81214A9-1F09-41FF-91F4-FCE851B4BC2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336" y="2906101"/>
            <a:ext cx="1337817" cy="279737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5FD58FC4-9252-469B-AAFA-BF88914CE7E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7575" y="1511178"/>
            <a:ext cx="1540026" cy="1097917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87FD4E9F-BE4C-49A4-8FC2-9E0FECC7B31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975" y="1625969"/>
            <a:ext cx="1699263" cy="1601727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A846E961-A1FF-4ADC-A443-30433FCF9D1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612" y="130988"/>
            <a:ext cx="1746083" cy="1733873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00C02D3F-7499-4EFE-A5B5-5BC06BDC7E9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9416" y="1700540"/>
            <a:ext cx="1448161" cy="1262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66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"/>
                                            </p:cond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2"/>
                                            </p:cond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9"/>
                                            </p:cond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" dur="2000" fill="hold"/>
                                        <p:tgtEl>
                                          <p:spTgt spid="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6"/>
                                            </p:cond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NikoshBAN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Mostafiz</dc:creator>
  <cp:lastModifiedBy>Mostafiz</cp:lastModifiedBy>
  <cp:revision>1</cp:revision>
  <dcterms:created xsi:type="dcterms:W3CDTF">2019-04-10T15:40:57Z</dcterms:created>
  <dcterms:modified xsi:type="dcterms:W3CDTF">2019-04-10T15:42:14Z</dcterms:modified>
</cp:coreProperties>
</file>