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72" r:id="rId3"/>
    <p:sldId id="259" r:id="rId4"/>
    <p:sldId id="260" r:id="rId5"/>
    <p:sldId id="264" r:id="rId6"/>
    <p:sldId id="265" r:id="rId7"/>
    <p:sldId id="261" r:id="rId8"/>
    <p:sldId id="262" r:id="rId9"/>
    <p:sldId id="266" r:id="rId10"/>
    <p:sldId id="267" r:id="rId11"/>
    <p:sldId id="271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9F5C5-2ECD-498D-9A21-91003C8DB198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6930C-5F2C-46A5-B37D-381A6C743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40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6930C-5F2C-46A5-B37D-381A6C743C2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89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C6930C-5F2C-46A5-B37D-381A6C743C2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7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4924-2BE0-4FAB-A173-55254261AC63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5EBB-C555-41FD-8715-90C702F6F3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4924-2BE0-4FAB-A173-55254261AC63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5EBB-C555-41FD-8715-90C702F6F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4924-2BE0-4FAB-A173-55254261AC63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5EBB-C555-41FD-8715-90C702F6F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4924-2BE0-4FAB-A173-55254261AC63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5EBB-C555-41FD-8715-90C702F6F3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4924-2BE0-4FAB-A173-55254261AC63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5EBB-C555-41FD-8715-90C702F6F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4924-2BE0-4FAB-A173-55254261AC63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5EBB-C555-41FD-8715-90C702F6F3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4924-2BE0-4FAB-A173-55254261AC63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5EBB-C555-41FD-8715-90C702F6F3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4924-2BE0-4FAB-A173-55254261AC63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5EBB-C555-41FD-8715-90C702F6F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4924-2BE0-4FAB-A173-55254261AC63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5EBB-C555-41FD-8715-90C702F6F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4924-2BE0-4FAB-A173-55254261AC63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5EBB-C555-41FD-8715-90C702F6F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4924-2BE0-4FAB-A173-55254261AC63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C5EBB-C555-41FD-8715-90C702F6F3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B24924-2BE0-4FAB-A173-55254261AC63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BAC5EBB-C555-41FD-8715-90C702F6F3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\Desktop\hasna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14868"/>
            <a:ext cx="2943225" cy="3085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OEL\Desktop\hasna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4868"/>
            <a:ext cx="2895600" cy="3085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OEL\Desktop\jaba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1" y="152400"/>
            <a:ext cx="2637786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laque 3"/>
          <p:cNvSpPr/>
          <p:nvPr/>
        </p:nvSpPr>
        <p:spPr>
          <a:xfrm>
            <a:off x="3200401" y="2209800"/>
            <a:ext cx="2637785" cy="1752600"/>
          </a:xfrm>
          <a:prstGeom prst="plaque">
            <a:avLst/>
          </a:prstGeom>
          <a:ln w="38100"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5400" b="1" dirty="0" smtClean="0">
                <a:ln w="28575">
                  <a:solidFill>
                    <a:srgbClr val="00206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শুভেচ্ছা </a:t>
            </a:r>
            <a:endParaRPr lang="en-US" sz="5400" b="1" dirty="0">
              <a:ln w="28575">
                <a:solidFill>
                  <a:srgbClr val="00206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9" name="Picture 5" descr="C:\Users\DOEL\Desktop\hasna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0937" y="3359624"/>
            <a:ext cx="2943225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DOEL\Desktop\hasna5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04" y="3352800"/>
            <a:ext cx="2922896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DOEL\Desktop\jaba2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1" y="4126742"/>
            <a:ext cx="2626412" cy="2578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90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Stored Data 3"/>
          <p:cNvSpPr/>
          <p:nvPr/>
        </p:nvSpPr>
        <p:spPr>
          <a:xfrm>
            <a:off x="1981200" y="381000"/>
            <a:ext cx="5486400" cy="2057400"/>
          </a:xfrm>
          <a:prstGeom prst="flowChartOnlineStorage">
            <a:avLst/>
          </a:prstGeom>
          <a:ln w="57150">
            <a:solidFill>
              <a:srgbClr val="92D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54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Delay 4"/>
          <p:cNvSpPr/>
          <p:nvPr/>
        </p:nvSpPr>
        <p:spPr>
          <a:xfrm>
            <a:off x="1143000" y="2971800"/>
            <a:ext cx="7162800" cy="3048000"/>
          </a:xfrm>
          <a:prstGeom prst="flowChartDelay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IN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ইনফ্রারেড আলো কি তা জোড়ায় আলোচনা কর। </a:t>
            </a:r>
            <a:endParaRPr lang="en-US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53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art 4"/>
          <p:cNvSpPr/>
          <p:nvPr/>
        </p:nvSpPr>
        <p:spPr>
          <a:xfrm>
            <a:off x="2667000" y="228600"/>
            <a:ext cx="3200400" cy="1676400"/>
          </a:xfrm>
          <a:prstGeom prst="heart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>
            <a:prstTxWarp prst="textWave4">
              <a:avLst/>
            </a:prstTxWarp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IN" sz="6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মুল্যায়ণ </a:t>
            </a:r>
            <a:endParaRPr lang="en-US" sz="6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268889"/>
              </p:ext>
            </p:extLst>
          </p:nvPr>
        </p:nvGraphicFramePr>
        <p:xfrm>
          <a:off x="3581400" y="3429000"/>
          <a:ext cx="1600200" cy="1350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Packager Shell Object" showAsIcon="1" r:id="rId3" imgW="914400" imgH="771480" progId="Package">
                  <p:embed/>
                </p:oleObj>
              </mc:Choice>
              <mc:Fallback>
                <p:oleObj name="Packager Shell Object" showAsIcon="1" r:id="rId3" imgW="914400" imgH="7714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81400" y="3429000"/>
                        <a:ext cx="1600200" cy="1350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67000" y="2218265"/>
            <a:ext cx="3962400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কুইজ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81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OEL\Desktop\flowa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75" y="288878"/>
            <a:ext cx="8000999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114800" y="533400"/>
            <a:ext cx="3733800" cy="15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  <a:scene3d>
              <a:camera prst="perspectiveContrastingRightFacing"/>
              <a:lightRig rig="threePt" dir="t"/>
            </a:scene3d>
          </a:bodyPr>
          <a:lstStyle/>
          <a:p>
            <a:pPr algn="ctr"/>
            <a:r>
              <a:rPr lang="bn-IN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7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04248" y="4448033"/>
            <a:ext cx="7315200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3600" b="1" dirty="0" smtClean="0">
                <a:ln w="12700">
                  <a:solidFill>
                    <a:srgbClr val="FF0000"/>
                  </a:solidFill>
                </a:ln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অপটিক্যাল ফাইবার অত্যন্ত সরু এক ধরনের কাঁচের তন্তু  ব্যাখ্যা কর ।  </a:t>
            </a:r>
            <a:endParaRPr lang="en-US" sz="3600" b="1" dirty="0">
              <a:ln w="12700">
                <a:solidFill>
                  <a:srgbClr val="FF0000"/>
                </a:solidFill>
              </a:ln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55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EL\Desktop\flowar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28" y="228600"/>
            <a:ext cx="8379272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 rot="19256080">
            <a:off x="-200439" y="3118129"/>
            <a:ext cx="5467575" cy="22708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bn-IN" sz="13800" b="1" dirty="0" smtClean="0">
                <a:ln w="381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 ন্য বা দ </a:t>
            </a:r>
            <a:endParaRPr lang="en-US" sz="13800" b="1" dirty="0">
              <a:ln w="38100">
                <a:solidFill>
                  <a:srgbClr val="FF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369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23307" y="1981200"/>
            <a:ext cx="4405952" cy="4446365"/>
          </a:xfrm>
          <a:prstGeom prst="bevel">
            <a:avLst/>
          </a:prstGeom>
          <a:ln w="5715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n>
                  <a:solidFill>
                    <a:schemeClr val="accent2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মামুনুর রাশিদ</a:t>
            </a:r>
          </a:p>
          <a:p>
            <a:pPr algn="ctr"/>
            <a:r>
              <a:rPr lang="bn-BD" sz="3200" b="1" dirty="0" smtClean="0">
                <a:ln>
                  <a:solidFill>
                    <a:schemeClr val="accent2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3200" b="1" dirty="0" smtClean="0">
                <a:ln>
                  <a:solidFill>
                    <a:schemeClr val="accent2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তুলসীপুর উচ্চ বিদ্যালয়,</a:t>
            </a:r>
          </a:p>
          <a:p>
            <a:pPr algn="ctr"/>
            <a:r>
              <a:rPr lang="bn-BD" sz="3200" b="1" dirty="0" smtClean="0">
                <a:ln>
                  <a:solidFill>
                    <a:schemeClr val="accent2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সদর,জামালপুর</a:t>
            </a:r>
            <a:endParaRPr lang="en-US" sz="3200" b="1" dirty="0" smtClean="0">
              <a:ln>
                <a:solidFill>
                  <a:schemeClr val="accent2"/>
                </a:solidFill>
              </a:ln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smtClean="0">
                <a:ln>
                  <a:solidFill>
                    <a:schemeClr val="accent2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মোবাইল-০১৭৩১৩৩৭০৬৯</a:t>
            </a:r>
          </a:p>
          <a:p>
            <a:pPr algn="ctr"/>
            <a:r>
              <a:rPr lang="en-US" sz="2000" b="1" dirty="0" smtClean="0">
                <a:ln>
                  <a:solidFill>
                    <a:schemeClr val="accent2"/>
                  </a:solidFill>
                </a:ln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Email-litondx@gmail.com</a:t>
            </a:r>
            <a:endParaRPr lang="bn-BD" sz="2000" b="1" dirty="0" smtClean="0">
              <a:ln>
                <a:solidFill>
                  <a:schemeClr val="accent2"/>
                </a:solidFill>
              </a:ln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Bevel 4"/>
          <p:cNvSpPr/>
          <p:nvPr/>
        </p:nvSpPr>
        <p:spPr>
          <a:xfrm>
            <a:off x="4724097" y="1981200"/>
            <a:ext cx="4405952" cy="4446365"/>
          </a:xfrm>
          <a:prstGeom prst="bevel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বিষয়-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ওযোগাযোগ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শ্রেণীঃ- </a:t>
            </a:r>
            <a:r>
              <a:rPr lang="bn-IN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৮ম </a:t>
            </a:r>
          </a:p>
          <a:p>
            <a:pPr algn="ctr"/>
            <a:r>
              <a:rPr lang="bn-IN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 – </a:t>
            </a:r>
            <a:r>
              <a:rPr lang="en-US" sz="2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bn-IN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– ১৪</a:t>
            </a:r>
          </a:p>
          <a:p>
            <a:pPr algn="ctr"/>
            <a:r>
              <a:rPr lang="bn-IN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পাঠের বিষয় – স্যাটেলাইট ও অপটিক্যাল ফাইভার </a:t>
            </a:r>
          </a:p>
          <a:p>
            <a:pPr algn="ctr"/>
            <a:r>
              <a:rPr lang="bn-IN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সময়ঃ- </a:t>
            </a:r>
            <a:r>
              <a:rPr lang="en-US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৫০</a:t>
            </a:r>
            <a:r>
              <a:rPr lang="bn-IN" sz="2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মিনিট </a:t>
            </a:r>
            <a:endParaRPr lang="en-US" sz="2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828801" y="356315"/>
            <a:ext cx="4495800" cy="1396285"/>
          </a:xfrm>
          <a:prstGeom prst="ellipse">
            <a:avLst/>
          </a:prstGeom>
          <a:ln w="38100">
            <a:solidFill>
              <a:srgbClr val="00206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prstTxWarp prst="textPlain">
              <a:avLst>
                <a:gd name="adj" fmla="val 52977"/>
              </a:avLst>
            </a:prstTxWarp>
          </a:bodyPr>
          <a:lstStyle/>
          <a:p>
            <a:pPr algn="ctr"/>
            <a:r>
              <a:rPr lang="bn-IN" sz="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7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4038600"/>
            <a:ext cx="1076459" cy="138784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15192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533400" y="228600"/>
            <a:ext cx="8153400" cy="1600200"/>
          </a:xfrm>
          <a:prstGeom prst="frame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IN" sz="3200" b="1" cap="all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এসো আমরা কিছু চিত্র দেখি এবং চেষ্টা করি চিনতে পারি কিনা </a:t>
            </a:r>
            <a:endParaRPr lang="en-US" sz="3200" b="1" cap="all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DOEL\Desktop\satelite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8221" y="2057400"/>
            <a:ext cx="5943600" cy="434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OEL\Desktop\satelite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731" y="2057400"/>
            <a:ext cx="5908343" cy="434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OEL\Desktop\satelite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985" y="2086970"/>
            <a:ext cx="5943600" cy="434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OEL\Desktop\satelite4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86970"/>
            <a:ext cx="8178421" cy="437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06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OEL\Desktop\opotical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3352800" cy="30479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OEL\Desktop\opotical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657600"/>
            <a:ext cx="3352799" cy="304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DOEL\Desktop\opotical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657600"/>
            <a:ext cx="3352800" cy="304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DOEL\Desktop\opotical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52400"/>
            <a:ext cx="3352799" cy="30479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42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Same Side Corner Rectangle 4"/>
          <p:cNvSpPr/>
          <p:nvPr/>
        </p:nvSpPr>
        <p:spPr>
          <a:xfrm>
            <a:off x="539839" y="381000"/>
            <a:ext cx="8229600" cy="3061648"/>
          </a:xfrm>
          <a:prstGeom prst="snip2Same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স্যাটেলাইট ও অপটিক্যাল ফাইবার </a:t>
            </a:r>
            <a:endParaRPr lang="en-US" sz="48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57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/>
          <p:cNvSpPr/>
          <p:nvPr/>
        </p:nvSpPr>
        <p:spPr>
          <a:xfrm>
            <a:off x="1755443" y="251915"/>
            <a:ext cx="5257800" cy="1905000"/>
          </a:xfrm>
          <a:prstGeom prst="cub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perspectiveContrastingRightFacing"/>
              <a:lightRig rig="threePt" dir="t"/>
            </a:scene3d>
          </a:bodyPr>
          <a:lstStyle/>
          <a:p>
            <a:pPr algn="ctr"/>
            <a:r>
              <a:rPr lang="bn-IN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92D05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92D05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533400" y="2590800"/>
            <a:ext cx="8305800" cy="3276600"/>
          </a:xfrm>
          <a:prstGeom prst="verticalScroll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Stop">
              <a:avLst/>
            </a:prstTxWarp>
          </a:bodyPr>
          <a:lstStyle/>
          <a:p>
            <a:pPr algn="ctr"/>
            <a:r>
              <a:rPr lang="bn-IN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আজকের পাঠ শেষে শিক্ষার্থীরা ........................</a:t>
            </a:r>
          </a:p>
          <a:p>
            <a:pPr algn="ctr"/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স্যাটেলাইট ও অপটিক্যাল ফাইবার কি তা ব্যাখ্যা করতে পারবে</a:t>
            </a:r>
            <a:r>
              <a:rPr lang="en-US" sz="3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IN" sz="36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3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60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OEL\Desktop\satelit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31242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DOEL\Desktop\satelite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76200"/>
            <a:ext cx="33528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72872" y="4572000"/>
            <a:ext cx="8763000" cy="212109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32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স্যাটেলাইটঃ-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স্যাটেলাইট বা উপগ্রহ মহাকাশে থেকে পৃথিবীকে ঘিরে ঘুড়তে থাকে । পৃথিবীর মধ্যাকর্ষন বলের  কারণে  এটা ঘুড়ে । ত্তাই এটাকে মহাকাশে রাখার জন্য কোনো জ্বালানি বা শক্তি খরচ করতে হয় না ।  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6" name="Picture 4" descr="C:\Users\DOEL\Desktop\satelite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4827"/>
            <a:ext cx="3352800" cy="3429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DOEL\Desktop\satelite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"/>
            <a:ext cx="3124200" cy="3429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3429000" y="1219200"/>
            <a:ext cx="2057400" cy="1676400"/>
          </a:xfrm>
          <a:prstGeom prst="ellipse">
            <a:avLst/>
          </a:prstGeom>
          <a:ln w="38100">
            <a:solidFill>
              <a:srgbClr val="FFFF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3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স্যাটেলাই ট </a:t>
            </a:r>
            <a:endParaRPr lang="en-US" sz="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486400" y="2057400"/>
            <a:ext cx="304800" cy="6858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</p:cNvCxnSpPr>
          <p:nvPr/>
        </p:nvCxnSpPr>
        <p:spPr>
          <a:xfrm flipH="1" flipV="1">
            <a:off x="3200400" y="1219200"/>
            <a:ext cx="228600" cy="8382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5333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DOEL\Desktop\optical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35052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 descr="C:\Users\DOEL\Desktop\opotical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76200"/>
            <a:ext cx="36195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DOEL\Desktop\opotical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267200"/>
            <a:ext cx="35052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DOEL\Desktop\opotical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267200"/>
            <a:ext cx="36195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200" y="2743200"/>
            <a:ext cx="89535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28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অপটিক্যাল ফাইবারঃ-  </a:t>
            </a:r>
            <a:r>
              <a:rPr lang="bn-IN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অপটিক্যাল ফাইবার অত্যন্ত সরু এক ধরনের কাচের তন্তু । বৈদ্যুতিক তারে বৈদ্যুতিক সিগন্যাল পাঠানো হয় । স্যাটেলাইট ওয়ারলেস সিগন্যাল পাঠানো হয় অপটিক্যাল ফাইবারে সিগন্যালটিকে  আলোতে রূপান্তরিত করে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Plaque 6"/>
          <p:cNvSpPr/>
          <p:nvPr/>
        </p:nvSpPr>
        <p:spPr>
          <a:xfrm rot="5400000">
            <a:off x="3276600" y="990600"/>
            <a:ext cx="2514600" cy="685800"/>
          </a:xfrm>
          <a:prstGeom prst="plaque">
            <a:avLst/>
          </a:prstGeom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অপটিক্যাল ফাইবার </a:t>
            </a:r>
            <a:endParaRPr lang="en-US" sz="2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Plaque 7"/>
          <p:cNvSpPr/>
          <p:nvPr/>
        </p:nvSpPr>
        <p:spPr>
          <a:xfrm rot="5400000">
            <a:off x="3257550" y="5105400"/>
            <a:ext cx="2552700" cy="762000"/>
          </a:xfrm>
          <a:prstGeom prst="plaque">
            <a:avLst/>
          </a:prstGeom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অপটিক্যাল ফাইবার </a:t>
            </a:r>
            <a:endParaRPr lang="en-US" sz="2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Arrow Connector 9"/>
          <p:cNvCxnSpPr>
            <a:stCxn id="8" idx="0"/>
          </p:cNvCxnSpPr>
          <p:nvPr/>
        </p:nvCxnSpPr>
        <p:spPr>
          <a:xfrm>
            <a:off x="4914900" y="5486400"/>
            <a:ext cx="647700" cy="838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</p:cNvCxnSpPr>
          <p:nvPr/>
        </p:nvCxnSpPr>
        <p:spPr>
          <a:xfrm flipH="1" flipV="1">
            <a:off x="3352800" y="4648200"/>
            <a:ext cx="800100" cy="838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914900" y="457200"/>
            <a:ext cx="647700" cy="8763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2"/>
          </p:cNvCxnSpPr>
          <p:nvPr/>
        </p:nvCxnSpPr>
        <p:spPr>
          <a:xfrm flipH="1">
            <a:off x="3352800" y="1333500"/>
            <a:ext cx="838200" cy="7239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4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Multidocument 3"/>
          <p:cNvSpPr/>
          <p:nvPr/>
        </p:nvSpPr>
        <p:spPr>
          <a:xfrm>
            <a:off x="1676400" y="304800"/>
            <a:ext cx="5638800" cy="2209800"/>
          </a:xfrm>
          <a:prstGeom prst="flowChartMultidocumen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দলগত কাজ </a:t>
            </a:r>
            <a:endParaRPr lang="en-US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Predefined Process 4"/>
          <p:cNvSpPr/>
          <p:nvPr/>
        </p:nvSpPr>
        <p:spPr>
          <a:xfrm>
            <a:off x="990600" y="2895600"/>
            <a:ext cx="7010400" cy="3429000"/>
          </a:xfrm>
          <a:prstGeom prst="flowChartPredefinedProcess">
            <a:avLst/>
          </a:prstGeom>
          <a:ln w="38100"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prstTxWarp prst="textStop">
              <a:avLst/>
            </a:prstTxWarp>
          </a:bodyPr>
          <a:lstStyle/>
          <a:p>
            <a:pPr algn="ctr"/>
            <a:r>
              <a:rPr lang="bn-IN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স্যাটেলাইট বা মহাকাশযান  পৃথিবীতে কিভাবে তথ্য পাঠায় দলে আলোচনা কর । </a:t>
            </a:r>
            <a:endParaRPr 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38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355</TotalTime>
  <Words>183</Words>
  <Application>Microsoft Office PowerPoint</Application>
  <PresentationFormat>On-screen Show (4:3)</PresentationFormat>
  <Paragraphs>36</Paragraphs>
  <Slides>13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Slipstream</vt:lpstr>
      <vt:lpstr>Package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c</cp:lastModifiedBy>
  <cp:revision>71</cp:revision>
  <dcterms:created xsi:type="dcterms:W3CDTF">2015-01-26T15:44:01Z</dcterms:created>
  <dcterms:modified xsi:type="dcterms:W3CDTF">2019-04-19T09:19:44Z</dcterms:modified>
</cp:coreProperties>
</file>