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D9A-6242-4B99-B72A-9D885422D7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C837-2FD4-41A1-8257-6824288FE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D9A-6242-4B99-B72A-9D885422D7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C837-2FD4-41A1-8257-6824288FE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D9A-6242-4B99-B72A-9D885422D7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C837-2FD4-41A1-8257-6824288FE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D9A-6242-4B99-B72A-9D885422D7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C837-2FD4-41A1-8257-6824288FE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D9A-6242-4B99-B72A-9D885422D7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C837-2FD4-41A1-8257-6824288FE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D9A-6242-4B99-B72A-9D885422D7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C837-2FD4-41A1-8257-6824288FE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D9A-6242-4B99-B72A-9D885422D7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C837-2FD4-41A1-8257-6824288FE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D9A-6242-4B99-B72A-9D885422D7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C837-2FD4-41A1-8257-6824288FE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D9A-6242-4B99-B72A-9D885422D7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C837-2FD4-41A1-8257-6824288FE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D9A-6242-4B99-B72A-9D885422D7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C837-2FD4-41A1-8257-6824288FE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D9A-6242-4B99-B72A-9D885422D7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C837-2FD4-41A1-8257-6824288FE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8BD9A-6242-4B99-B72A-9D885422D7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C837-2FD4-41A1-8257-6824288FE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42" y="147630"/>
            <a:ext cx="6215106" cy="1423982"/>
          </a:xfrm>
        </p:spPr>
        <p:txBody>
          <a:bodyPr>
            <a:noAutofit/>
          </a:bodyPr>
          <a:lstStyle/>
          <a:p>
            <a:r>
              <a:rPr lang="en-US" sz="1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2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928802"/>
            <a:ext cx="7491815" cy="4475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171705"/>
            <a:ext cx="6972320" cy="2971807"/>
          </a:xfrm>
        </p:spPr>
        <p:txBody>
          <a:bodyPr/>
          <a:lstStyle/>
          <a:p>
            <a:pPr lvl="1" algn="ctr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85791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15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5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828" y="1600200"/>
            <a:ext cx="2971792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মিজানুর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নারিকেলি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জামালপুর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জামালপুর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০১৯২২৩৪৯০২৫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86314" y="1571613"/>
            <a:ext cx="4214842" cy="271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fferent-networking-devic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585" y="142852"/>
            <a:ext cx="8813571" cy="65722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0304"/>
          </a:xfrm>
        </p:spPr>
        <p:txBody>
          <a:bodyPr/>
          <a:lstStyle/>
          <a:p>
            <a:pPr lvl="0" algn="ctr">
              <a:buNone/>
            </a:pPr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5400" u="sng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>
              <a:buNone/>
            </a:pP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pPr lvl="0" algn="ctr">
              <a:buNone/>
            </a:pPr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যন্ত্রপাতি</a:t>
            </a:r>
            <a:endParaRPr lang="en-US" sz="6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buNone/>
            </a:pPr>
            <a:endParaRPr lang="en-US" sz="1100" dirty="0" smtClean="0">
              <a:latin typeface="NikoshBAN" pitchFamily="2" charset="0"/>
              <a:cs typeface="NikoshBAN" pitchFamily="2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সঙ্গা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229600" cy="6857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নেটওয়ার্কঃ</a:t>
            </a:r>
            <a:endParaRPr lang="en-US" sz="5400" b="1" u="sng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475053"/>
            <a:ext cx="4705733" cy="28110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28728" y="3214686"/>
            <a:ext cx="6357982" cy="32861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যোগাযোগের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তথ্য-উপাত্ত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136841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Content Placeholder 7" descr="Hu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7052" y="1142984"/>
            <a:ext cx="4762534" cy="2571768"/>
          </a:xfrm>
        </p:spPr>
      </p:pic>
      <p:sp>
        <p:nvSpPr>
          <p:cNvPr id="5" name="Rectangle 4"/>
          <p:cNvSpPr/>
          <p:nvPr/>
        </p:nvSpPr>
        <p:spPr>
          <a:xfrm>
            <a:off x="285720" y="3000372"/>
            <a:ext cx="264320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হাব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3786190"/>
            <a:ext cx="8501122" cy="29289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u="sng" dirty="0" smtClean="0">
              <a:solidFill>
                <a:schemeClr val="tx1"/>
              </a:solidFill>
            </a:endParaRPr>
          </a:p>
          <a:p>
            <a:r>
              <a:rPr lang="en-US" sz="24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ব্যবহারঃ</a:t>
            </a:r>
            <a:endParaRPr lang="en-US" sz="24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তারযুক্ত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স্থাপনের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ICT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যন্ত্রকে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।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পাঠায়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ঠিকানায়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পাঠাতে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উল্লেখ্য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তুলনামূলক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6" y="2428876"/>
            <a:ext cx="2757478" cy="114300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সুইচ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swic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183" y="357166"/>
            <a:ext cx="6020453" cy="2697163"/>
          </a:xfrm>
        </p:spPr>
      </p:pic>
      <p:sp>
        <p:nvSpPr>
          <p:cNvPr id="5" name="Rectangle 4"/>
          <p:cNvSpPr/>
          <p:nvPr/>
        </p:nvSpPr>
        <p:spPr>
          <a:xfrm>
            <a:off x="428596" y="3357562"/>
            <a:ext cx="8501122" cy="3357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u="sng" dirty="0" smtClean="0">
              <a:solidFill>
                <a:schemeClr val="tx1"/>
              </a:solidFill>
            </a:endParaRPr>
          </a:p>
          <a:p>
            <a:r>
              <a:rPr lang="en-US" sz="44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ব্যবহারঃ</a:t>
            </a:r>
            <a:endParaRPr lang="en-US" sz="44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তারযুক্ত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স্থাপনের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আলাদাভাবে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শণাক্ত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ঠিকানায়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পাঠাতে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উল্লেখ্য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গতিতে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 descr="switch 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214290"/>
            <a:ext cx="21336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3186106" cy="235745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রাউটার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Router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0048" y="428604"/>
            <a:ext cx="5233952" cy="2786082"/>
          </a:xfrm>
        </p:spPr>
      </p:pic>
      <p:sp>
        <p:nvSpPr>
          <p:cNvPr id="5" name="Rectangle 4"/>
          <p:cNvSpPr/>
          <p:nvPr/>
        </p:nvSpPr>
        <p:spPr>
          <a:xfrm>
            <a:off x="428596" y="3786190"/>
            <a:ext cx="8501122" cy="20717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u="sng" dirty="0" smtClean="0">
              <a:solidFill>
                <a:schemeClr val="tx1"/>
              </a:solidFill>
            </a:endParaRPr>
          </a:p>
          <a:p>
            <a:r>
              <a:rPr lang="en-US" sz="3200" u="sng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200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u="sng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ব্যবহারঃ</a:t>
            </a:r>
            <a:endParaRPr lang="en-US" sz="3200" u="sng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u="sng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Router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Route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হার্ডওয়্যারের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tx1"/>
                </a:solidFill>
              </a:rPr>
              <a:t>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233</Words>
  <Application>Microsoft Office PowerPoint</Application>
  <PresentationFormat>On-screen Show (4:3)</PresentationFormat>
  <Paragraphs>52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পরিচিতি</vt:lpstr>
      <vt:lpstr>Slide 3</vt:lpstr>
      <vt:lpstr>Slide 4</vt:lpstr>
      <vt:lpstr>শিখনফল</vt:lpstr>
      <vt:lpstr>Slide 6</vt:lpstr>
      <vt:lpstr>নেটওয়ার্ক সংশ্লিষ্ট কিছু যন্ত্র ও  এদের কাজঃ</vt:lpstr>
      <vt:lpstr>সুইচ</vt:lpstr>
      <vt:lpstr>রাউটার</vt:lpstr>
      <vt:lpstr>দলীয় কাজ</vt:lpstr>
      <vt:lpstr>ধন্যবাদ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LAPTOP</dc:creator>
  <cp:lastModifiedBy>HP LAPTOP</cp:lastModifiedBy>
  <cp:revision>46</cp:revision>
  <dcterms:created xsi:type="dcterms:W3CDTF">2019-04-20T05:06:43Z</dcterms:created>
  <dcterms:modified xsi:type="dcterms:W3CDTF">2019-04-20T12:51:13Z</dcterms:modified>
</cp:coreProperties>
</file>