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61" r:id="rId5"/>
    <p:sldId id="260" r:id="rId6"/>
    <p:sldId id="264" r:id="rId7"/>
    <p:sldId id="263" r:id="rId8"/>
    <p:sldId id="265" r:id="rId9"/>
    <p:sldId id="259" r:id="rId10"/>
    <p:sldId id="266" r:id="rId11"/>
    <p:sldId id="267" r:id="rId12"/>
    <p:sldId id="268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FF"/>
    <a:srgbClr val="00FF00"/>
    <a:srgbClr val="FFCCFF"/>
    <a:srgbClr val="FF0066"/>
    <a:srgbClr val="66FFFF"/>
    <a:srgbClr val="66FF66"/>
    <a:srgbClr val="CCFF66"/>
    <a:srgbClr val="66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09A4D6-A7F5-4D55-AA8D-1A1AEF7342A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6EAD60-97C2-4D17-9493-D8B6E31693F2}">
      <dgm:prSet phldrT="[Text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C1A63603-7E0C-4129-AC3D-93EC4073C3B4}" type="parTrans" cxnId="{6E22EF74-93D3-4388-844D-B5E93C2338A4}">
      <dgm:prSet/>
      <dgm:spPr/>
      <dgm:t>
        <a:bodyPr/>
        <a:lstStyle/>
        <a:p>
          <a:endParaRPr lang="en-US"/>
        </a:p>
      </dgm:t>
    </dgm:pt>
    <dgm:pt modelId="{FFF4DC3B-8278-4225-B491-6B4C567FA8F4}" type="sibTrans" cxnId="{6E22EF74-93D3-4388-844D-B5E93C2338A4}">
      <dgm:prSet/>
      <dgm:spPr/>
      <dgm:t>
        <a:bodyPr/>
        <a:lstStyle/>
        <a:p>
          <a:endParaRPr lang="en-US"/>
        </a:p>
      </dgm:t>
    </dgm:pt>
    <dgm:pt modelId="{718BEBF0-24DB-4A9A-8917-E3D4AB15B24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জন্ম-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১৯৩৪খ্রি.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126A6B9-6528-437C-AD0C-3CFEDB2059A0}" type="parTrans" cxnId="{20791F32-C763-4A0F-833F-F968953BA7DD}">
      <dgm:prSet/>
      <dgm:spPr/>
      <dgm:t>
        <a:bodyPr/>
        <a:lstStyle/>
        <a:p>
          <a:endParaRPr lang="en-US"/>
        </a:p>
      </dgm:t>
    </dgm:pt>
    <dgm:pt modelId="{00D49678-9E1A-4CB9-BD68-FFA62623484B}" type="sibTrans" cxnId="{20791F32-C763-4A0F-833F-F968953BA7DD}">
      <dgm:prSet/>
      <dgm:spPr/>
      <dgm:t>
        <a:bodyPr/>
        <a:lstStyle/>
        <a:p>
          <a:endParaRPr lang="en-US"/>
        </a:p>
      </dgm:t>
    </dgm:pt>
    <dgm:pt modelId="{B5B2919E-EE2A-49CD-8AC8-27C7F76700F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স্থান-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বরিশাল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710CCA0-A7F7-45B4-8441-5543DADE6CAE}" type="sibTrans" cxnId="{AB7B2C32-BCFD-49FE-AAA3-473340C8415C}">
      <dgm:prSet/>
      <dgm:spPr/>
      <dgm:t>
        <a:bodyPr/>
        <a:lstStyle/>
        <a:p>
          <a:endParaRPr lang="en-US"/>
        </a:p>
      </dgm:t>
    </dgm:pt>
    <dgm:pt modelId="{B4CD5F73-0DF1-443F-A5AE-7B7745208806}" type="parTrans" cxnId="{AB7B2C32-BCFD-49FE-AAA3-473340C8415C}">
      <dgm:prSet/>
      <dgm:spPr/>
      <dgm:t>
        <a:bodyPr/>
        <a:lstStyle/>
        <a:p>
          <a:endParaRPr lang="en-US"/>
        </a:p>
      </dgm:t>
    </dgm:pt>
    <dgm:pt modelId="{2D052840-A043-4143-B6DA-E5CDAC969D6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কথাশিল্পী গীতিকার প্রাবন্ধিক কলামিস্ট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8B53229-E8F9-4F7E-B35A-EE2D3E81E635}" type="sibTrans" cxnId="{B96D9326-0D4B-47F3-B8AD-3D229C281C06}">
      <dgm:prSet/>
      <dgm:spPr/>
      <dgm:t>
        <a:bodyPr/>
        <a:lstStyle/>
        <a:p>
          <a:endParaRPr lang="en-US"/>
        </a:p>
      </dgm:t>
    </dgm:pt>
    <dgm:pt modelId="{85D03319-3F6D-4A59-84E4-E7E786084BD5}" type="parTrans" cxnId="{B96D9326-0D4B-47F3-B8AD-3D229C281C06}">
      <dgm:prSet/>
      <dgm:spPr/>
      <dgm:t>
        <a:bodyPr/>
        <a:lstStyle/>
        <a:p>
          <a:endParaRPr lang="en-US"/>
        </a:p>
      </dgm:t>
    </dgm:pt>
    <dgm:pt modelId="{09610FC6-4ADC-4E62-BC18-C329176D06C5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ভাষা আন্দোলন ও মুক্তিযুদ্ধে বিশেষ ভূমিকা পালন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C4B1F9F-D563-48C4-B3D6-716B0144FBDF}" type="sibTrans" cxnId="{FAC7CFED-1987-4A49-9B5B-A51C54FEED6D}">
      <dgm:prSet/>
      <dgm:spPr/>
      <dgm:t>
        <a:bodyPr/>
        <a:lstStyle/>
        <a:p>
          <a:endParaRPr lang="en-US"/>
        </a:p>
      </dgm:t>
    </dgm:pt>
    <dgm:pt modelId="{AE4693ED-E95E-453B-BE72-8AAD998A182E}" type="parTrans" cxnId="{FAC7CFED-1987-4A49-9B5B-A51C54FEED6D}">
      <dgm:prSet/>
      <dgm:spPr/>
      <dgm:t>
        <a:bodyPr/>
        <a:lstStyle/>
        <a:p>
          <a:endParaRPr lang="en-US"/>
        </a:p>
      </dgm:t>
    </dgm:pt>
    <dgm:pt modelId="{B4C9A993-1D76-4A0E-A925-D78ED51B9C05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গ্রন্থ- ডানপিটে শওকত, আঁধার কুঠির ছেলেটি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692DB8F-6D22-470A-9AAD-44B440C9F63F}" type="sibTrans" cxnId="{9EE1A99A-821F-4192-A6C2-557D6AF2C86F}">
      <dgm:prSet/>
      <dgm:spPr/>
      <dgm:t>
        <a:bodyPr/>
        <a:lstStyle/>
        <a:p>
          <a:endParaRPr lang="en-US"/>
        </a:p>
      </dgm:t>
    </dgm:pt>
    <dgm:pt modelId="{4FD65ED5-0F38-4327-BEB7-F06EA6E23784}" type="parTrans" cxnId="{9EE1A99A-821F-4192-A6C2-557D6AF2C86F}">
      <dgm:prSet/>
      <dgm:spPr/>
      <dgm:t>
        <a:bodyPr/>
        <a:lstStyle/>
        <a:p>
          <a:endParaRPr lang="en-US"/>
        </a:p>
      </dgm:t>
    </dgm:pt>
    <dgm:pt modelId="{03613549-ACD8-4848-9566-F27D825C298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বাংলা একাডেমি পুরস্কার, একুশে পদক, ইউনেস্কো পুরস্কার ও বঙ্গবন্ধু পুরস্কার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38986C4-A9C7-47E3-990D-B9D7793A712B}" type="sibTrans" cxnId="{E0B70860-1A3E-4E7C-8EB3-33707A15610E}">
      <dgm:prSet/>
      <dgm:spPr/>
      <dgm:t>
        <a:bodyPr/>
        <a:lstStyle/>
        <a:p>
          <a:endParaRPr lang="en-US"/>
        </a:p>
      </dgm:t>
    </dgm:pt>
    <dgm:pt modelId="{6B343F90-0571-43F9-91F3-5ECDD8700E4F}" type="parTrans" cxnId="{E0B70860-1A3E-4E7C-8EB3-33707A15610E}">
      <dgm:prSet/>
      <dgm:spPr/>
      <dgm:t>
        <a:bodyPr/>
        <a:lstStyle/>
        <a:p>
          <a:endParaRPr lang="en-US"/>
        </a:p>
      </dgm:t>
    </dgm:pt>
    <dgm:pt modelId="{04C80046-55B3-4F3E-BDAD-17E6C9176D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বর্তমানে প্রবাসে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25A62E6-A89F-487B-A0E2-6E7D715DEDE8}" type="sibTrans" cxnId="{F0992D15-51E6-409C-90B7-3140A4A9DAED}">
      <dgm:prSet/>
      <dgm:spPr/>
      <dgm:t>
        <a:bodyPr/>
        <a:lstStyle/>
        <a:p>
          <a:endParaRPr lang="en-US"/>
        </a:p>
      </dgm:t>
    </dgm:pt>
    <dgm:pt modelId="{592C16CF-2EF2-4A90-B8BD-056F16DCE1B8}" type="parTrans" cxnId="{F0992D15-51E6-409C-90B7-3140A4A9DAED}">
      <dgm:prSet/>
      <dgm:spPr/>
      <dgm:t>
        <a:bodyPr/>
        <a:lstStyle/>
        <a:p>
          <a:endParaRPr lang="en-US"/>
        </a:p>
      </dgm:t>
    </dgm:pt>
    <dgm:pt modelId="{4B89024B-3DA8-4FFC-BF20-D1D996FA47EC}" type="pres">
      <dgm:prSet presAssocID="{AA09A4D6-A7F5-4D55-AA8D-1A1AEF7342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59685A-160E-481D-90F4-CF63A63678C5}" type="pres">
      <dgm:prSet presAssocID="{806EAD60-97C2-4D17-9493-D8B6E31693F2}" presName="centerShape" presStyleLbl="node0" presStyleIdx="0" presStyleCnt="1" custScaleX="102356" custScaleY="120400"/>
      <dgm:spPr/>
      <dgm:t>
        <a:bodyPr/>
        <a:lstStyle/>
        <a:p>
          <a:endParaRPr lang="en-US"/>
        </a:p>
      </dgm:t>
    </dgm:pt>
    <dgm:pt modelId="{81C01E15-5754-4CBF-95FB-22BF9B08641E}" type="pres">
      <dgm:prSet presAssocID="{0126A6B9-6528-437C-AD0C-3CFEDB2059A0}" presName="Name9" presStyleLbl="parChTrans1D2" presStyleIdx="0" presStyleCnt="7"/>
      <dgm:spPr/>
      <dgm:t>
        <a:bodyPr/>
        <a:lstStyle/>
        <a:p>
          <a:endParaRPr lang="en-US"/>
        </a:p>
      </dgm:t>
    </dgm:pt>
    <dgm:pt modelId="{08C073B8-AF94-4FC9-BEFD-268F07D30072}" type="pres">
      <dgm:prSet presAssocID="{0126A6B9-6528-437C-AD0C-3CFEDB2059A0}" presName="connTx" presStyleLbl="parChTrans1D2" presStyleIdx="0" presStyleCnt="7"/>
      <dgm:spPr/>
      <dgm:t>
        <a:bodyPr/>
        <a:lstStyle/>
        <a:p>
          <a:endParaRPr lang="en-US"/>
        </a:p>
      </dgm:t>
    </dgm:pt>
    <dgm:pt modelId="{953D9C9E-5BCC-4E06-A8C7-6B014DB39138}" type="pres">
      <dgm:prSet presAssocID="{718BEBF0-24DB-4A9A-8917-E3D4AB15B242}" presName="node" presStyleLbl="node1" presStyleIdx="0" presStyleCnt="7" custScaleX="110227" custScaleY="57548" custRadScaleRad="122632" custRadScaleInc="23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EB701-08B5-4C6E-BAA6-6A1D1DCFCE9F}" type="pres">
      <dgm:prSet presAssocID="{B4CD5F73-0DF1-443F-A5AE-7B7745208806}" presName="Name9" presStyleLbl="parChTrans1D2" presStyleIdx="1" presStyleCnt="7"/>
      <dgm:spPr/>
      <dgm:t>
        <a:bodyPr/>
        <a:lstStyle/>
        <a:p>
          <a:endParaRPr lang="en-US"/>
        </a:p>
      </dgm:t>
    </dgm:pt>
    <dgm:pt modelId="{27F13CC8-E94F-463B-B2BA-3F91A1BA3694}" type="pres">
      <dgm:prSet presAssocID="{B4CD5F73-0DF1-443F-A5AE-7B7745208806}" presName="connTx" presStyleLbl="parChTrans1D2" presStyleIdx="1" presStyleCnt="7"/>
      <dgm:spPr/>
      <dgm:t>
        <a:bodyPr/>
        <a:lstStyle/>
        <a:p>
          <a:endParaRPr lang="en-US"/>
        </a:p>
      </dgm:t>
    </dgm:pt>
    <dgm:pt modelId="{5EC4F1A3-CD82-449D-B9A9-2FD365B378EF}" type="pres">
      <dgm:prSet presAssocID="{B5B2919E-EE2A-49CD-8AC8-27C7F76700FC}" presName="node" presStyleLbl="node1" presStyleIdx="1" presStyleCnt="7" custScaleX="96752" custScaleY="61802" custRadScaleRad="174898" custRadScaleInc="13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AF746-AD6F-4854-A4CB-DAE007419F0B}" type="pres">
      <dgm:prSet presAssocID="{85D03319-3F6D-4A59-84E4-E7E786084BD5}" presName="Name9" presStyleLbl="parChTrans1D2" presStyleIdx="2" presStyleCnt="7"/>
      <dgm:spPr/>
      <dgm:t>
        <a:bodyPr/>
        <a:lstStyle/>
        <a:p>
          <a:endParaRPr lang="en-US"/>
        </a:p>
      </dgm:t>
    </dgm:pt>
    <dgm:pt modelId="{9BF0EBEA-3B9D-44B9-A9EF-3EC5B32249AD}" type="pres">
      <dgm:prSet presAssocID="{85D03319-3F6D-4A59-84E4-E7E786084BD5}" presName="connTx" presStyleLbl="parChTrans1D2" presStyleIdx="2" presStyleCnt="7"/>
      <dgm:spPr/>
      <dgm:t>
        <a:bodyPr/>
        <a:lstStyle/>
        <a:p>
          <a:endParaRPr lang="en-US"/>
        </a:p>
      </dgm:t>
    </dgm:pt>
    <dgm:pt modelId="{CA2D2894-CC27-422F-943D-ADB727EBB9B7}" type="pres">
      <dgm:prSet presAssocID="{2D052840-A043-4143-B6DA-E5CDAC969D66}" presName="node" presStyleLbl="node1" presStyleIdx="2" presStyleCnt="7" custScaleX="147517" custScaleY="93258" custRadScaleRad="142632" custRadScaleInc="-58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8CFB1-603D-44BF-826C-3F8FDE1D4E40}" type="pres">
      <dgm:prSet presAssocID="{AE4693ED-E95E-453B-BE72-8AAD998A182E}" presName="Name9" presStyleLbl="parChTrans1D2" presStyleIdx="3" presStyleCnt="7"/>
      <dgm:spPr/>
      <dgm:t>
        <a:bodyPr/>
        <a:lstStyle/>
        <a:p>
          <a:endParaRPr lang="en-US"/>
        </a:p>
      </dgm:t>
    </dgm:pt>
    <dgm:pt modelId="{756CAE4A-6659-405F-8D41-3A94A562258A}" type="pres">
      <dgm:prSet presAssocID="{AE4693ED-E95E-453B-BE72-8AAD998A182E}" presName="connTx" presStyleLbl="parChTrans1D2" presStyleIdx="3" presStyleCnt="7"/>
      <dgm:spPr/>
      <dgm:t>
        <a:bodyPr/>
        <a:lstStyle/>
        <a:p>
          <a:endParaRPr lang="en-US"/>
        </a:p>
      </dgm:t>
    </dgm:pt>
    <dgm:pt modelId="{BC5DFFFF-C802-4E3D-8F58-EB7CE0E53A07}" type="pres">
      <dgm:prSet presAssocID="{09610FC6-4ADC-4E62-BC18-C329176D06C5}" presName="node" presStyleLbl="node1" presStyleIdx="3" presStyleCnt="7" custScaleX="191958" custScaleY="82429" custRadScaleRad="147642" custRadScaleInc="-87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B6DF8-479D-4975-9582-A0F919E98384}" type="pres">
      <dgm:prSet presAssocID="{4FD65ED5-0F38-4327-BEB7-F06EA6E23784}" presName="Name9" presStyleLbl="parChTrans1D2" presStyleIdx="4" presStyleCnt="7"/>
      <dgm:spPr/>
      <dgm:t>
        <a:bodyPr/>
        <a:lstStyle/>
        <a:p>
          <a:endParaRPr lang="en-US"/>
        </a:p>
      </dgm:t>
    </dgm:pt>
    <dgm:pt modelId="{9048F98B-29D5-463F-A641-6A54692A9F14}" type="pres">
      <dgm:prSet presAssocID="{4FD65ED5-0F38-4327-BEB7-F06EA6E23784}" presName="connTx" presStyleLbl="parChTrans1D2" presStyleIdx="4" presStyleCnt="7"/>
      <dgm:spPr/>
      <dgm:t>
        <a:bodyPr/>
        <a:lstStyle/>
        <a:p>
          <a:endParaRPr lang="en-US"/>
        </a:p>
      </dgm:t>
    </dgm:pt>
    <dgm:pt modelId="{465A9CC3-212F-463D-BE97-F69F7ABBBD02}" type="pres">
      <dgm:prSet presAssocID="{B4C9A993-1D76-4A0E-A925-D78ED51B9C05}" presName="node" presStyleLbl="node1" presStyleIdx="4" presStyleCnt="7" custScaleX="168740" custScaleY="94444" custRadScaleRad="105763" custRadScaleInc="-19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C4A51-2E06-4A74-AC3C-63AC108CC97F}" type="pres">
      <dgm:prSet presAssocID="{6B343F90-0571-43F9-91F3-5ECDD8700E4F}" presName="Name9" presStyleLbl="parChTrans1D2" presStyleIdx="5" presStyleCnt="7"/>
      <dgm:spPr/>
      <dgm:t>
        <a:bodyPr/>
        <a:lstStyle/>
        <a:p>
          <a:endParaRPr lang="en-US"/>
        </a:p>
      </dgm:t>
    </dgm:pt>
    <dgm:pt modelId="{6002020C-5CD7-42C1-8908-5CBCB1A001F0}" type="pres">
      <dgm:prSet presAssocID="{6B343F90-0571-43F9-91F3-5ECDD8700E4F}" presName="connTx" presStyleLbl="parChTrans1D2" presStyleIdx="5" presStyleCnt="7"/>
      <dgm:spPr/>
      <dgm:t>
        <a:bodyPr/>
        <a:lstStyle/>
        <a:p>
          <a:endParaRPr lang="en-US"/>
        </a:p>
      </dgm:t>
    </dgm:pt>
    <dgm:pt modelId="{CF3857B7-F6D4-421A-8A65-1BF69D315270}" type="pres">
      <dgm:prSet presAssocID="{03613549-ACD8-4848-9566-F27D825C2983}" presName="node" presStyleLbl="node1" presStyleIdx="5" presStyleCnt="7" custAng="0" custScaleX="189479" custScaleY="168500" custRadScaleRad="160394" custRadScaleInc="3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5CDDC-7AD7-4A64-A11E-33CE78453DAD}" type="pres">
      <dgm:prSet presAssocID="{592C16CF-2EF2-4A90-B8BD-056F16DCE1B8}" presName="Name9" presStyleLbl="parChTrans1D2" presStyleIdx="6" presStyleCnt="7"/>
      <dgm:spPr/>
      <dgm:t>
        <a:bodyPr/>
        <a:lstStyle/>
        <a:p>
          <a:endParaRPr lang="en-US"/>
        </a:p>
      </dgm:t>
    </dgm:pt>
    <dgm:pt modelId="{97D0C4E2-1602-4D78-A584-9FE17F6006FA}" type="pres">
      <dgm:prSet presAssocID="{592C16CF-2EF2-4A90-B8BD-056F16DCE1B8}" presName="connTx" presStyleLbl="parChTrans1D2" presStyleIdx="6" presStyleCnt="7"/>
      <dgm:spPr/>
      <dgm:t>
        <a:bodyPr/>
        <a:lstStyle/>
        <a:p>
          <a:endParaRPr lang="en-US"/>
        </a:p>
      </dgm:t>
    </dgm:pt>
    <dgm:pt modelId="{D4111AE6-8781-4508-9637-387FC2495341}" type="pres">
      <dgm:prSet presAssocID="{04C80046-55B3-4F3E-BDAD-17E6C9176D6B}" presName="node" presStyleLbl="node1" presStyleIdx="6" presStyleCnt="7" custScaleX="89782" custScaleY="59130" custRadScaleRad="214449" custRadScaleInc="-28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705B4B-DEBB-44E1-9A5E-A3F68FF54954}" type="presOf" srcId="{04C80046-55B3-4F3E-BDAD-17E6C9176D6B}" destId="{D4111AE6-8781-4508-9637-387FC2495341}" srcOrd="0" destOrd="0" presId="urn:microsoft.com/office/officeart/2005/8/layout/radial1"/>
    <dgm:cxn modelId="{B461D27A-4398-461E-AA16-827C93E3092A}" type="presOf" srcId="{592C16CF-2EF2-4A90-B8BD-056F16DCE1B8}" destId="{A095CDDC-7AD7-4A64-A11E-33CE78453DAD}" srcOrd="0" destOrd="0" presId="urn:microsoft.com/office/officeart/2005/8/layout/radial1"/>
    <dgm:cxn modelId="{F0992D15-51E6-409C-90B7-3140A4A9DAED}" srcId="{806EAD60-97C2-4D17-9493-D8B6E31693F2}" destId="{04C80046-55B3-4F3E-BDAD-17E6C9176D6B}" srcOrd="6" destOrd="0" parTransId="{592C16CF-2EF2-4A90-B8BD-056F16DCE1B8}" sibTransId="{B25A62E6-A89F-487B-A0E2-6E7D715DEDE8}"/>
    <dgm:cxn modelId="{8EA4D6B5-0EC2-4414-ACC5-CEF4CCF770DA}" type="presOf" srcId="{718BEBF0-24DB-4A9A-8917-E3D4AB15B242}" destId="{953D9C9E-5BCC-4E06-A8C7-6B014DB39138}" srcOrd="0" destOrd="0" presId="urn:microsoft.com/office/officeart/2005/8/layout/radial1"/>
    <dgm:cxn modelId="{68A4564F-7251-45F0-8065-A02A37D89FF4}" type="presOf" srcId="{AA09A4D6-A7F5-4D55-AA8D-1A1AEF7342AE}" destId="{4B89024B-3DA8-4FFC-BF20-D1D996FA47EC}" srcOrd="0" destOrd="0" presId="urn:microsoft.com/office/officeart/2005/8/layout/radial1"/>
    <dgm:cxn modelId="{9EE1A99A-821F-4192-A6C2-557D6AF2C86F}" srcId="{806EAD60-97C2-4D17-9493-D8B6E31693F2}" destId="{B4C9A993-1D76-4A0E-A925-D78ED51B9C05}" srcOrd="4" destOrd="0" parTransId="{4FD65ED5-0F38-4327-BEB7-F06EA6E23784}" sibTransId="{C692DB8F-6D22-470A-9AAD-44B440C9F63F}"/>
    <dgm:cxn modelId="{E9315482-08A2-4E64-9C2E-95C6A3D7D35E}" type="presOf" srcId="{B5B2919E-EE2A-49CD-8AC8-27C7F76700FC}" destId="{5EC4F1A3-CD82-449D-B9A9-2FD365B378EF}" srcOrd="0" destOrd="0" presId="urn:microsoft.com/office/officeart/2005/8/layout/radial1"/>
    <dgm:cxn modelId="{67B32812-45F5-4511-AB76-F5498997CBA1}" type="presOf" srcId="{85D03319-3F6D-4A59-84E4-E7E786084BD5}" destId="{AA4AF746-AD6F-4854-A4CB-DAE007419F0B}" srcOrd="0" destOrd="0" presId="urn:microsoft.com/office/officeart/2005/8/layout/radial1"/>
    <dgm:cxn modelId="{AB7B2C32-BCFD-49FE-AAA3-473340C8415C}" srcId="{806EAD60-97C2-4D17-9493-D8B6E31693F2}" destId="{B5B2919E-EE2A-49CD-8AC8-27C7F76700FC}" srcOrd="1" destOrd="0" parTransId="{B4CD5F73-0DF1-443F-A5AE-7B7745208806}" sibTransId="{0710CCA0-A7F7-45B4-8441-5543DADE6CAE}"/>
    <dgm:cxn modelId="{2D39D623-549E-4F91-B892-26F749BE8C7C}" type="presOf" srcId="{6B343F90-0571-43F9-91F3-5ECDD8700E4F}" destId="{20EC4A51-2E06-4A74-AC3C-63AC108CC97F}" srcOrd="0" destOrd="0" presId="urn:microsoft.com/office/officeart/2005/8/layout/radial1"/>
    <dgm:cxn modelId="{B96D9326-0D4B-47F3-B8AD-3D229C281C06}" srcId="{806EAD60-97C2-4D17-9493-D8B6E31693F2}" destId="{2D052840-A043-4143-B6DA-E5CDAC969D66}" srcOrd="2" destOrd="0" parTransId="{85D03319-3F6D-4A59-84E4-E7E786084BD5}" sibTransId="{58B53229-E8F9-4F7E-B35A-EE2D3E81E635}"/>
    <dgm:cxn modelId="{602339CF-7FC4-40D8-AF42-6A4C74D6A601}" type="presOf" srcId="{4FD65ED5-0F38-4327-BEB7-F06EA6E23784}" destId="{9048F98B-29D5-463F-A641-6A54692A9F14}" srcOrd="1" destOrd="0" presId="urn:microsoft.com/office/officeart/2005/8/layout/radial1"/>
    <dgm:cxn modelId="{FAC7CFED-1987-4A49-9B5B-A51C54FEED6D}" srcId="{806EAD60-97C2-4D17-9493-D8B6E31693F2}" destId="{09610FC6-4ADC-4E62-BC18-C329176D06C5}" srcOrd="3" destOrd="0" parTransId="{AE4693ED-E95E-453B-BE72-8AAD998A182E}" sibTransId="{EC4B1F9F-D563-48C4-B3D6-716B0144FBDF}"/>
    <dgm:cxn modelId="{A224B471-E437-4C1B-8B03-E4BC4A852C72}" type="presOf" srcId="{AE4693ED-E95E-453B-BE72-8AAD998A182E}" destId="{756CAE4A-6659-405F-8D41-3A94A562258A}" srcOrd="1" destOrd="0" presId="urn:microsoft.com/office/officeart/2005/8/layout/radial1"/>
    <dgm:cxn modelId="{90FB059F-C452-4573-974E-273E6C8B4914}" type="presOf" srcId="{85D03319-3F6D-4A59-84E4-E7E786084BD5}" destId="{9BF0EBEA-3B9D-44B9-A9EF-3EC5B32249AD}" srcOrd="1" destOrd="0" presId="urn:microsoft.com/office/officeart/2005/8/layout/radial1"/>
    <dgm:cxn modelId="{3A4DB867-8EE2-4B0A-8876-B90EB5F60EC6}" type="presOf" srcId="{B4CD5F73-0DF1-443F-A5AE-7B7745208806}" destId="{27F13CC8-E94F-463B-B2BA-3F91A1BA3694}" srcOrd="1" destOrd="0" presId="urn:microsoft.com/office/officeart/2005/8/layout/radial1"/>
    <dgm:cxn modelId="{EB51AF0B-77DB-469D-B9CE-A2359FFD0C0F}" type="presOf" srcId="{B4C9A993-1D76-4A0E-A925-D78ED51B9C05}" destId="{465A9CC3-212F-463D-BE97-F69F7ABBBD02}" srcOrd="0" destOrd="0" presId="urn:microsoft.com/office/officeart/2005/8/layout/radial1"/>
    <dgm:cxn modelId="{D03191C3-BFEB-4641-844E-9BE504316BEB}" type="presOf" srcId="{592C16CF-2EF2-4A90-B8BD-056F16DCE1B8}" destId="{97D0C4E2-1602-4D78-A584-9FE17F6006FA}" srcOrd="1" destOrd="0" presId="urn:microsoft.com/office/officeart/2005/8/layout/radial1"/>
    <dgm:cxn modelId="{AE725F50-4960-4911-B6ED-8FC4242FEB7A}" type="presOf" srcId="{2D052840-A043-4143-B6DA-E5CDAC969D66}" destId="{CA2D2894-CC27-422F-943D-ADB727EBB9B7}" srcOrd="0" destOrd="0" presId="urn:microsoft.com/office/officeart/2005/8/layout/radial1"/>
    <dgm:cxn modelId="{6531039F-0122-450B-AA19-FB96C207F30F}" type="presOf" srcId="{6B343F90-0571-43F9-91F3-5ECDD8700E4F}" destId="{6002020C-5CD7-42C1-8908-5CBCB1A001F0}" srcOrd="1" destOrd="0" presId="urn:microsoft.com/office/officeart/2005/8/layout/radial1"/>
    <dgm:cxn modelId="{5FA1EEDC-E202-4240-9071-FB2C47D6A48C}" type="presOf" srcId="{AE4693ED-E95E-453B-BE72-8AAD998A182E}" destId="{28A8CFB1-603D-44BF-826C-3F8FDE1D4E40}" srcOrd="0" destOrd="0" presId="urn:microsoft.com/office/officeart/2005/8/layout/radial1"/>
    <dgm:cxn modelId="{6E22EF74-93D3-4388-844D-B5E93C2338A4}" srcId="{AA09A4D6-A7F5-4D55-AA8D-1A1AEF7342AE}" destId="{806EAD60-97C2-4D17-9493-D8B6E31693F2}" srcOrd="0" destOrd="0" parTransId="{C1A63603-7E0C-4129-AC3D-93EC4073C3B4}" sibTransId="{FFF4DC3B-8278-4225-B491-6B4C567FA8F4}"/>
    <dgm:cxn modelId="{20791F32-C763-4A0F-833F-F968953BA7DD}" srcId="{806EAD60-97C2-4D17-9493-D8B6E31693F2}" destId="{718BEBF0-24DB-4A9A-8917-E3D4AB15B242}" srcOrd="0" destOrd="0" parTransId="{0126A6B9-6528-437C-AD0C-3CFEDB2059A0}" sibTransId="{00D49678-9E1A-4CB9-BD68-FFA62623484B}"/>
    <dgm:cxn modelId="{A371F0F5-3242-40C5-93AA-240F7D779B03}" type="presOf" srcId="{806EAD60-97C2-4D17-9493-D8B6E31693F2}" destId="{B459685A-160E-481D-90F4-CF63A63678C5}" srcOrd="0" destOrd="0" presId="urn:microsoft.com/office/officeart/2005/8/layout/radial1"/>
    <dgm:cxn modelId="{EE00EF2B-84A4-42F6-80C4-957516AE5F30}" type="presOf" srcId="{09610FC6-4ADC-4E62-BC18-C329176D06C5}" destId="{BC5DFFFF-C802-4E3D-8F58-EB7CE0E53A07}" srcOrd="0" destOrd="0" presId="urn:microsoft.com/office/officeart/2005/8/layout/radial1"/>
    <dgm:cxn modelId="{56749AAB-A2DB-4970-A945-08C735203ADD}" type="presOf" srcId="{0126A6B9-6528-437C-AD0C-3CFEDB2059A0}" destId="{08C073B8-AF94-4FC9-BEFD-268F07D30072}" srcOrd="1" destOrd="0" presId="urn:microsoft.com/office/officeart/2005/8/layout/radial1"/>
    <dgm:cxn modelId="{0F5498D5-F0CE-4AAC-8BBA-EAFBCFD0077B}" type="presOf" srcId="{03613549-ACD8-4848-9566-F27D825C2983}" destId="{CF3857B7-F6D4-421A-8A65-1BF69D315270}" srcOrd="0" destOrd="0" presId="urn:microsoft.com/office/officeart/2005/8/layout/radial1"/>
    <dgm:cxn modelId="{63D47F0B-AF49-4463-BDC6-B296536594A9}" type="presOf" srcId="{B4CD5F73-0DF1-443F-A5AE-7B7745208806}" destId="{4A2EB701-08B5-4C6E-BAA6-6A1D1DCFCE9F}" srcOrd="0" destOrd="0" presId="urn:microsoft.com/office/officeart/2005/8/layout/radial1"/>
    <dgm:cxn modelId="{E0B70860-1A3E-4E7C-8EB3-33707A15610E}" srcId="{806EAD60-97C2-4D17-9493-D8B6E31693F2}" destId="{03613549-ACD8-4848-9566-F27D825C2983}" srcOrd="5" destOrd="0" parTransId="{6B343F90-0571-43F9-91F3-5ECDD8700E4F}" sibTransId="{938986C4-A9C7-47E3-990D-B9D7793A712B}"/>
    <dgm:cxn modelId="{E2B96796-D6F1-486C-B8E5-BAFDF8031540}" type="presOf" srcId="{0126A6B9-6528-437C-AD0C-3CFEDB2059A0}" destId="{81C01E15-5754-4CBF-95FB-22BF9B08641E}" srcOrd="0" destOrd="0" presId="urn:microsoft.com/office/officeart/2005/8/layout/radial1"/>
    <dgm:cxn modelId="{CE9E061B-9C65-4E68-913E-27B7A014023C}" type="presOf" srcId="{4FD65ED5-0F38-4327-BEB7-F06EA6E23784}" destId="{831B6DF8-479D-4975-9582-A0F919E98384}" srcOrd="0" destOrd="0" presId="urn:microsoft.com/office/officeart/2005/8/layout/radial1"/>
    <dgm:cxn modelId="{BA0A2749-E994-408C-8717-5563621618FE}" type="presParOf" srcId="{4B89024B-3DA8-4FFC-BF20-D1D996FA47EC}" destId="{B459685A-160E-481D-90F4-CF63A63678C5}" srcOrd="0" destOrd="0" presId="urn:microsoft.com/office/officeart/2005/8/layout/radial1"/>
    <dgm:cxn modelId="{5ABE9F0B-C5EB-4DA6-824D-36D009C2C315}" type="presParOf" srcId="{4B89024B-3DA8-4FFC-BF20-D1D996FA47EC}" destId="{81C01E15-5754-4CBF-95FB-22BF9B08641E}" srcOrd="1" destOrd="0" presId="urn:microsoft.com/office/officeart/2005/8/layout/radial1"/>
    <dgm:cxn modelId="{59F7F354-F17E-4B4A-B6FF-77157C095189}" type="presParOf" srcId="{81C01E15-5754-4CBF-95FB-22BF9B08641E}" destId="{08C073B8-AF94-4FC9-BEFD-268F07D30072}" srcOrd="0" destOrd="0" presId="urn:microsoft.com/office/officeart/2005/8/layout/radial1"/>
    <dgm:cxn modelId="{939B33AD-7FAE-47D5-8ECB-18BFC2652B83}" type="presParOf" srcId="{4B89024B-3DA8-4FFC-BF20-D1D996FA47EC}" destId="{953D9C9E-5BCC-4E06-A8C7-6B014DB39138}" srcOrd="2" destOrd="0" presId="urn:microsoft.com/office/officeart/2005/8/layout/radial1"/>
    <dgm:cxn modelId="{22DA1EC1-694A-42D5-88BD-1CA08D769199}" type="presParOf" srcId="{4B89024B-3DA8-4FFC-BF20-D1D996FA47EC}" destId="{4A2EB701-08B5-4C6E-BAA6-6A1D1DCFCE9F}" srcOrd="3" destOrd="0" presId="urn:microsoft.com/office/officeart/2005/8/layout/radial1"/>
    <dgm:cxn modelId="{1F2F93CE-F4B1-46C8-910D-8535684F1F44}" type="presParOf" srcId="{4A2EB701-08B5-4C6E-BAA6-6A1D1DCFCE9F}" destId="{27F13CC8-E94F-463B-B2BA-3F91A1BA3694}" srcOrd="0" destOrd="0" presId="urn:microsoft.com/office/officeart/2005/8/layout/radial1"/>
    <dgm:cxn modelId="{118008F2-99B3-41DB-A542-1C52E7BA00DA}" type="presParOf" srcId="{4B89024B-3DA8-4FFC-BF20-D1D996FA47EC}" destId="{5EC4F1A3-CD82-449D-B9A9-2FD365B378EF}" srcOrd="4" destOrd="0" presId="urn:microsoft.com/office/officeart/2005/8/layout/radial1"/>
    <dgm:cxn modelId="{91BD7A01-8B2E-4F87-AA9E-9D74A44F568E}" type="presParOf" srcId="{4B89024B-3DA8-4FFC-BF20-D1D996FA47EC}" destId="{AA4AF746-AD6F-4854-A4CB-DAE007419F0B}" srcOrd="5" destOrd="0" presId="urn:microsoft.com/office/officeart/2005/8/layout/radial1"/>
    <dgm:cxn modelId="{54FB86B0-2810-46F5-AB82-061D1785AD10}" type="presParOf" srcId="{AA4AF746-AD6F-4854-A4CB-DAE007419F0B}" destId="{9BF0EBEA-3B9D-44B9-A9EF-3EC5B32249AD}" srcOrd="0" destOrd="0" presId="urn:microsoft.com/office/officeart/2005/8/layout/radial1"/>
    <dgm:cxn modelId="{3F2FFE60-58E4-41F7-8C42-4C76606F7959}" type="presParOf" srcId="{4B89024B-3DA8-4FFC-BF20-D1D996FA47EC}" destId="{CA2D2894-CC27-422F-943D-ADB727EBB9B7}" srcOrd="6" destOrd="0" presId="urn:microsoft.com/office/officeart/2005/8/layout/radial1"/>
    <dgm:cxn modelId="{D96575A9-B4DF-4D78-930A-63EDDC48071F}" type="presParOf" srcId="{4B89024B-3DA8-4FFC-BF20-D1D996FA47EC}" destId="{28A8CFB1-603D-44BF-826C-3F8FDE1D4E40}" srcOrd="7" destOrd="0" presId="urn:microsoft.com/office/officeart/2005/8/layout/radial1"/>
    <dgm:cxn modelId="{149F90CC-6353-42F9-9FB0-4D796D53BCF8}" type="presParOf" srcId="{28A8CFB1-603D-44BF-826C-3F8FDE1D4E40}" destId="{756CAE4A-6659-405F-8D41-3A94A562258A}" srcOrd="0" destOrd="0" presId="urn:microsoft.com/office/officeart/2005/8/layout/radial1"/>
    <dgm:cxn modelId="{E5458C12-6BB8-414F-92ED-3148A64577E1}" type="presParOf" srcId="{4B89024B-3DA8-4FFC-BF20-D1D996FA47EC}" destId="{BC5DFFFF-C802-4E3D-8F58-EB7CE0E53A07}" srcOrd="8" destOrd="0" presId="urn:microsoft.com/office/officeart/2005/8/layout/radial1"/>
    <dgm:cxn modelId="{CA465E59-0324-47A9-A251-AFCFD1C8D064}" type="presParOf" srcId="{4B89024B-3DA8-4FFC-BF20-D1D996FA47EC}" destId="{831B6DF8-479D-4975-9582-A0F919E98384}" srcOrd="9" destOrd="0" presId="urn:microsoft.com/office/officeart/2005/8/layout/radial1"/>
    <dgm:cxn modelId="{9CAD0278-D785-4109-A340-BB9F804A794C}" type="presParOf" srcId="{831B6DF8-479D-4975-9582-A0F919E98384}" destId="{9048F98B-29D5-463F-A641-6A54692A9F14}" srcOrd="0" destOrd="0" presId="urn:microsoft.com/office/officeart/2005/8/layout/radial1"/>
    <dgm:cxn modelId="{7DF2E5D1-8FAF-4AE4-9D33-EE9161BD7F1B}" type="presParOf" srcId="{4B89024B-3DA8-4FFC-BF20-D1D996FA47EC}" destId="{465A9CC3-212F-463D-BE97-F69F7ABBBD02}" srcOrd="10" destOrd="0" presId="urn:microsoft.com/office/officeart/2005/8/layout/radial1"/>
    <dgm:cxn modelId="{7E22F840-23F1-45D1-8D48-09389C8A387A}" type="presParOf" srcId="{4B89024B-3DA8-4FFC-BF20-D1D996FA47EC}" destId="{20EC4A51-2E06-4A74-AC3C-63AC108CC97F}" srcOrd="11" destOrd="0" presId="urn:microsoft.com/office/officeart/2005/8/layout/radial1"/>
    <dgm:cxn modelId="{9A91EE22-853C-4496-97B6-F3F607898F65}" type="presParOf" srcId="{20EC4A51-2E06-4A74-AC3C-63AC108CC97F}" destId="{6002020C-5CD7-42C1-8908-5CBCB1A001F0}" srcOrd="0" destOrd="0" presId="urn:microsoft.com/office/officeart/2005/8/layout/radial1"/>
    <dgm:cxn modelId="{E6FCA456-9B94-42AA-990C-FFD48454882F}" type="presParOf" srcId="{4B89024B-3DA8-4FFC-BF20-D1D996FA47EC}" destId="{CF3857B7-F6D4-421A-8A65-1BF69D315270}" srcOrd="12" destOrd="0" presId="urn:microsoft.com/office/officeart/2005/8/layout/radial1"/>
    <dgm:cxn modelId="{8188A9FB-CA18-4FD8-B2C1-7DC639AF0DCB}" type="presParOf" srcId="{4B89024B-3DA8-4FFC-BF20-D1D996FA47EC}" destId="{A095CDDC-7AD7-4A64-A11E-33CE78453DAD}" srcOrd="13" destOrd="0" presId="urn:microsoft.com/office/officeart/2005/8/layout/radial1"/>
    <dgm:cxn modelId="{98472A77-CA28-48B0-8A45-F1C839B487FF}" type="presParOf" srcId="{A095CDDC-7AD7-4A64-A11E-33CE78453DAD}" destId="{97D0C4E2-1602-4D78-A584-9FE17F6006FA}" srcOrd="0" destOrd="0" presId="urn:microsoft.com/office/officeart/2005/8/layout/radial1"/>
    <dgm:cxn modelId="{94B823ED-341F-4D05-904E-90AC704EA7B9}" type="presParOf" srcId="{4B89024B-3DA8-4FFC-BF20-D1D996FA47EC}" destId="{D4111AE6-8781-4508-9637-387FC249534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60FE5-6447-40D0-A986-6F5D09699A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5E77A5-4AAB-4809-9C2C-8838A6F28CFF}">
      <dgm:prSet phldrT="[Text]" custT="1"/>
      <dgm:spPr/>
      <dgm:t>
        <a:bodyPr/>
        <a:lstStyle/>
        <a:p>
          <a:r>
            <a:rPr lang="bn-BD" sz="32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rPr>
            <a:t>সালাম দলঃ-</a:t>
          </a:r>
          <a:endParaRPr lang="en-US" sz="3200" dirty="0">
            <a:solidFill>
              <a:srgbClr val="00FF00"/>
            </a:solidFill>
            <a:latin typeface="NikoshBAN" pitchFamily="2" charset="0"/>
            <a:cs typeface="NikoshBAN" pitchFamily="2" charset="0"/>
          </a:endParaRPr>
        </a:p>
      </dgm:t>
    </dgm:pt>
    <dgm:pt modelId="{E78F243C-D511-4570-A6C1-218205750615}" type="parTrans" cxnId="{26FE6F9E-9863-4A22-AD66-4A9EBD43A405}">
      <dgm:prSet/>
      <dgm:spPr/>
      <dgm:t>
        <a:bodyPr/>
        <a:lstStyle/>
        <a:p>
          <a:endParaRPr lang="en-US"/>
        </a:p>
      </dgm:t>
    </dgm:pt>
    <dgm:pt modelId="{B73E418E-CAAC-43C9-B289-1BBBDBC56CE6}" type="sibTrans" cxnId="{26FE6F9E-9863-4A22-AD66-4A9EBD43A405}">
      <dgm:prSet/>
      <dgm:spPr/>
      <dgm:t>
        <a:bodyPr/>
        <a:lstStyle/>
        <a:p>
          <a:endParaRPr lang="en-US"/>
        </a:p>
      </dgm:t>
    </dgm:pt>
    <dgm:pt modelId="{74265E3C-E26C-494A-8389-60978B006D3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রফিক দলঃ-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30EEBA3-7CA9-460F-A0E7-CD5BE2DA0C3D}" type="parTrans" cxnId="{63E1555C-6DB1-4588-AC17-C3B0B4E53FE4}">
      <dgm:prSet/>
      <dgm:spPr/>
      <dgm:t>
        <a:bodyPr/>
        <a:lstStyle/>
        <a:p>
          <a:endParaRPr lang="en-US"/>
        </a:p>
      </dgm:t>
    </dgm:pt>
    <dgm:pt modelId="{82FA82AD-A590-4027-B86B-D2BA82571410}" type="sibTrans" cxnId="{63E1555C-6DB1-4588-AC17-C3B0B4E53FE4}">
      <dgm:prSet/>
      <dgm:spPr/>
      <dgm:t>
        <a:bodyPr/>
        <a:lstStyle/>
        <a:p>
          <a:endParaRPr lang="en-US"/>
        </a:p>
      </dgm:t>
    </dgm:pt>
    <dgm:pt modelId="{C310DB8B-2226-41D6-AC19-7421422710D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জব্বার দলঃ-</a:t>
          </a:r>
          <a:endParaRPr lang="en-US" sz="3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868EA4B0-961E-4EAD-8FB9-869865527DBD}" type="parTrans" cxnId="{DFFFE099-0DEC-487B-A577-AB17268C9777}">
      <dgm:prSet/>
      <dgm:spPr/>
      <dgm:t>
        <a:bodyPr/>
        <a:lstStyle/>
        <a:p>
          <a:endParaRPr lang="en-US"/>
        </a:p>
      </dgm:t>
    </dgm:pt>
    <dgm:pt modelId="{9A535AE0-78C2-414B-A1A4-3C5FBD50C70B}" type="sibTrans" cxnId="{DFFFE099-0DEC-487B-A577-AB17268C9777}">
      <dgm:prSet/>
      <dgm:spPr/>
      <dgm:t>
        <a:bodyPr/>
        <a:lstStyle/>
        <a:p>
          <a:endParaRPr lang="en-US"/>
        </a:p>
      </dgm:t>
    </dgm:pt>
    <dgm:pt modelId="{6491E027-126C-4BAA-81A3-4898FCE1CC99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ওরা এদেশের নয়- ‘ওরা’ কারা পরিচয় দাও।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CD95933-B1F6-46B4-AB09-D54E213046B9}" type="parTrans" cxnId="{6684DC56-A048-4215-B6A6-615C3AA3698E}">
      <dgm:prSet/>
      <dgm:spPr/>
      <dgm:t>
        <a:bodyPr/>
        <a:lstStyle/>
        <a:p>
          <a:endParaRPr lang="en-US"/>
        </a:p>
      </dgm:t>
    </dgm:pt>
    <dgm:pt modelId="{391BFFF2-49EA-489A-B68F-7CEE92966CF5}" type="sibTrans" cxnId="{6684DC56-A048-4215-B6A6-615C3AA3698E}">
      <dgm:prSet/>
      <dgm:spPr/>
      <dgm:t>
        <a:bodyPr/>
        <a:lstStyle/>
        <a:p>
          <a:endParaRPr lang="en-US"/>
        </a:p>
      </dgm:t>
    </dgm:pt>
    <dgm:pt modelId="{8938EED3-87A3-4579-A155-DCE8DD86A8DE}">
      <dgm:prSet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‘সেই আধারে পশুদের মুখ চেনা’- চরণটি ব্যাখ্যা কর।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C46572C-A3C4-4AEE-BF05-6C58D66A4240}" type="parTrans" cxnId="{6ACBBC66-638F-46D7-AB10-57D8E4B7E3B5}">
      <dgm:prSet/>
      <dgm:spPr/>
      <dgm:t>
        <a:bodyPr/>
        <a:lstStyle/>
        <a:p>
          <a:endParaRPr lang="en-US"/>
        </a:p>
      </dgm:t>
    </dgm:pt>
    <dgm:pt modelId="{80DC4004-7B0C-46A0-9CCB-632B0A4C92A5}" type="sibTrans" cxnId="{6ACBBC66-638F-46D7-AB10-57D8E4B7E3B5}">
      <dgm:prSet/>
      <dgm:spPr/>
      <dgm:t>
        <a:bodyPr/>
        <a:lstStyle/>
        <a:p>
          <a:endParaRPr lang="en-US"/>
        </a:p>
      </dgm:t>
    </dgm:pt>
    <dgm:pt modelId="{A0073BDB-256F-4365-8531-9A10869335CF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শহিদ মিনারের ছবি আঁক।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84235BA-F60E-47CD-9864-15B67F93F5C8}" type="parTrans" cxnId="{E4307A38-5604-4EA0-9DAD-77853D716EE7}">
      <dgm:prSet/>
      <dgm:spPr/>
      <dgm:t>
        <a:bodyPr/>
        <a:lstStyle/>
        <a:p>
          <a:endParaRPr lang="en-US"/>
        </a:p>
      </dgm:t>
    </dgm:pt>
    <dgm:pt modelId="{1DA80B1D-8C27-421F-886A-353C8475564D}" type="sibTrans" cxnId="{E4307A38-5604-4EA0-9DAD-77853D716EE7}">
      <dgm:prSet/>
      <dgm:spPr/>
      <dgm:t>
        <a:bodyPr/>
        <a:lstStyle/>
        <a:p>
          <a:endParaRPr lang="en-US"/>
        </a:p>
      </dgm:t>
    </dgm:pt>
    <dgm:pt modelId="{EC0E1960-855F-42B6-9C0F-41590C1F7287}" type="pres">
      <dgm:prSet presAssocID="{C2160FE5-6447-40D0-A986-6F5D09699A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51009C-A7C1-4494-9741-CED7166BAECA}" type="pres">
      <dgm:prSet presAssocID="{365E77A5-4AAB-4809-9C2C-8838A6F28CFF}" presName="parentLin" presStyleCnt="0"/>
      <dgm:spPr/>
    </dgm:pt>
    <dgm:pt modelId="{7B13DBC8-FFE1-47F2-9176-5AA977BFD0A2}" type="pres">
      <dgm:prSet presAssocID="{365E77A5-4AAB-4809-9C2C-8838A6F28CF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0AB3604-9FFE-46FD-941C-586F366D6424}" type="pres">
      <dgm:prSet presAssocID="{365E77A5-4AAB-4809-9C2C-8838A6F28CF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0D7D9-E15D-478F-B4A5-A589EDF70D0A}" type="pres">
      <dgm:prSet presAssocID="{365E77A5-4AAB-4809-9C2C-8838A6F28CFF}" presName="negativeSpace" presStyleCnt="0"/>
      <dgm:spPr/>
    </dgm:pt>
    <dgm:pt modelId="{5D7CA35A-2E2B-43AB-A6BB-09BF4E5D4DDF}" type="pres">
      <dgm:prSet presAssocID="{365E77A5-4AAB-4809-9C2C-8838A6F28CF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A2471-61F8-48B6-B17C-065C5053C012}" type="pres">
      <dgm:prSet presAssocID="{B73E418E-CAAC-43C9-B289-1BBBDBC56CE6}" presName="spaceBetweenRectangles" presStyleCnt="0"/>
      <dgm:spPr/>
    </dgm:pt>
    <dgm:pt modelId="{B2855A91-96D2-40C8-9BD9-373F3A398E5F}" type="pres">
      <dgm:prSet presAssocID="{74265E3C-E26C-494A-8389-60978B006D38}" presName="parentLin" presStyleCnt="0"/>
      <dgm:spPr/>
    </dgm:pt>
    <dgm:pt modelId="{645493C9-422E-4555-B8E9-388DB65876FD}" type="pres">
      <dgm:prSet presAssocID="{74265E3C-E26C-494A-8389-60978B006D3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4E48C65-7E04-467F-8527-748ED5AE7512}" type="pres">
      <dgm:prSet presAssocID="{74265E3C-E26C-494A-8389-60978B006D3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74EC3-C558-40DE-A24B-1B24AF567087}" type="pres">
      <dgm:prSet presAssocID="{74265E3C-E26C-494A-8389-60978B006D38}" presName="negativeSpace" presStyleCnt="0"/>
      <dgm:spPr/>
    </dgm:pt>
    <dgm:pt modelId="{BADD712B-008B-4638-8D20-317A4B29F2F1}" type="pres">
      <dgm:prSet presAssocID="{74265E3C-E26C-494A-8389-60978B006D3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C436C-D932-42EA-A57D-A2F1F5A1AF1D}" type="pres">
      <dgm:prSet presAssocID="{82FA82AD-A590-4027-B86B-D2BA82571410}" presName="spaceBetweenRectangles" presStyleCnt="0"/>
      <dgm:spPr/>
    </dgm:pt>
    <dgm:pt modelId="{3F1D3C69-52AC-449E-8722-67D4631743AD}" type="pres">
      <dgm:prSet presAssocID="{C310DB8B-2226-41D6-AC19-7421422710DA}" presName="parentLin" presStyleCnt="0"/>
      <dgm:spPr/>
    </dgm:pt>
    <dgm:pt modelId="{85F3F700-05DB-42EB-B177-42D6367F3E54}" type="pres">
      <dgm:prSet presAssocID="{C310DB8B-2226-41D6-AC19-7421422710D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006AC2F-38D7-4A69-8239-0D2ECB5CFC4A}" type="pres">
      <dgm:prSet presAssocID="{C310DB8B-2226-41D6-AC19-7421422710D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1FEA0-A456-451B-9630-4740A1F25CB2}" type="pres">
      <dgm:prSet presAssocID="{C310DB8B-2226-41D6-AC19-7421422710DA}" presName="negativeSpace" presStyleCnt="0"/>
      <dgm:spPr/>
    </dgm:pt>
    <dgm:pt modelId="{B6693F0D-F029-4EAF-A983-BEFCE16F72C2}" type="pres">
      <dgm:prSet presAssocID="{C310DB8B-2226-41D6-AC19-7421422710D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541BC2-4E5E-4C97-8F21-C617A4A51016}" type="presOf" srcId="{6491E027-126C-4BAA-81A3-4898FCE1CC99}" destId="{5D7CA35A-2E2B-43AB-A6BB-09BF4E5D4DDF}" srcOrd="0" destOrd="0" presId="urn:microsoft.com/office/officeart/2005/8/layout/list1"/>
    <dgm:cxn modelId="{6684DC56-A048-4215-B6A6-615C3AA3698E}" srcId="{365E77A5-4AAB-4809-9C2C-8838A6F28CFF}" destId="{6491E027-126C-4BAA-81A3-4898FCE1CC99}" srcOrd="0" destOrd="0" parTransId="{3CD95933-B1F6-46B4-AB09-D54E213046B9}" sibTransId="{391BFFF2-49EA-489A-B68F-7CEE92966CF5}"/>
    <dgm:cxn modelId="{6B404A56-AC86-4755-B548-9D40C43A5678}" type="presOf" srcId="{C310DB8B-2226-41D6-AC19-7421422710DA}" destId="{A006AC2F-38D7-4A69-8239-0D2ECB5CFC4A}" srcOrd="1" destOrd="0" presId="urn:microsoft.com/office/officeart/2005/8/layout/list1"/>
    <dgm:cxn modelId="{73F3291C-CACE-40EA-A86B-A0FA11DF033B}" type="presOf" srcId="{365E77A5-4AAB-4809-9C2C-8838A6F28CFF}" destId="{10AB3604-9FFE-46FD-941C-586F366D6424}" srcOrd="1" destOrd="0" presId="urn:microsoft.com/office/officeart/2005/8/layout/list1"/>
    <dgm:cxn modelId="{6ACBBC66-638F-46D7-AB10-57D8E4B7E3B5}" srcId="{74265E3C-E26C-494A-8389-60978B006D38}" destId="{8938EED3-87A3-4579-A155-DCE8DD86A8DE}" srcOrd="0" destOrd="0" parTransId="{2C46572C-A3C4-4AEE-BF05-6C58D66A4240}" sibTransId="{80DC4004-7B0C-46A0-9CCB-632B0A4C92A5}"/>
    <dgm:cxn modelId="{0F4F77A1-FBFE-44E2-BC2C-ED3C5FCE49D8}" type="presOf" srcId="{365E77A5-4AAB-4809-9C2C-8838A6F28CFF}" destId="{7B13DBC8-FFE1-47F2-9176-5AA977BFD0A2}" srcOrd="0" destOrd="0" presId="urn:microsoft.com/office/officeart/2005/8/layout/list1"/>
    <dgm:cxn modelId="{DFFFE099-0DEC-487B-A577-AB17268C9777}" srcId="{C2160FE5-6447-40D0-A986-6F5D09699A3E}" destId="{C310DB8B-2226-41D6-AC19-7421422710DA}" srcOrd="2" destOrd="0" parTransId="{868EA4B0-961E-4EAD-8FB9-869865527DBD}" sibTransId="{9A535AE0-78C2-414B-A1A4-3C5FBD50C70B}"/>
    <dgm:cxn modelId="{B7F915EA-C454-443E-8E4C-CBE56C7B26A0}" type="presOf" srcId="{C2160FE5-6447-40D0-A986-6F5D09699A3E}" destId="{EC0E1960-855F-42B6-9C0F-41590C1F7287}" srcOrd="0" destOrd="0" presId="urn:microsoft.com/office/officeart/2005/8/layout/list1"/>
    <dgm:cxn modelId="{87534FFB-A0A0-4B57-AD90-B7584E1857C9}" type="presOf" srcId="{A0073BDB-256F-4365-8531-9A10869335CF}" destId="{B6693F0D-F029-4EAF-A983-BEFCE16F72C2}" srcOrd="0" destOrd="0" presId="urn:microsoft.com/office/officeart/2005/8/layout/list1"/>
    <dgm:cxn modelId="{33D85C82-998A-4878-A4EA-34713C28CA9E}" type="presOf" srcId="{74265E3C-E26C-494A-8389-60978B006D38}" destId="{645493C9-422E-4555-B8E9-388DB65876FD}" srcOrd="0" destOrd="0" presId="urn:microsoft.com/office/officeart/2005/8/layout/list1"/>
    <dgm:cxn modelId="{63E1555C-6DB1-4588-AC17-C3B0B4E53FE4}" srcId="{C2160FE5-6447-40D0-A986-6F5D09699A3E}" destId="{74265E3C-E26C-494A-8389-60978B006D38}" srcOrd="1" destOrd="0" parTransId="{E30EEBA3-7CA9-460F-A0E7-CD5BE2DA0C3D}" sibTransId="{82FA82AD-A590-4027-B86B-D2BA82571410}"/>
    <dgm:cxn modelId="{E2D855B2-7195-4CB3-AEA3-A2FFCA598A16}" type="presOf" srcId="{74265E3C-E26C-494A-8389-60978B006D38}" destId="{74E48C65-7E04-467F-8527-748ED5AE7512}" srcOrd="1" destOrd="0" presId="urn:microsoft.com/office/officeart/2005/8/layout/list1"/>
    <dgm:cxn modelId="{4FED8A4A-ABD7-4861-9BE6-D637CBD009CA}" type="presOf" srcId="{C310DB8B-2226-41D6-AC19-7421422710DA}" destId="{85F3F700-05DB-42EB-B177-42D6367F3E54}" srcOrd="0" destOrd="0" presId="urn:microsoft.com/office/officeart/2005/8/layout/list1"/>
    <dgm:cxn modelId="{E4307A38-5604-4EA0-9DAD-77853D716EE7}" srcId="{C310DB8B-2226-41D6-AC19-7421422710DA}" destId="{A0073BDB-256F-4365-8531-9A10869335CF}" srcOrd="0" destOrd="0" parTransId="{284235BA-F60E-47CD-9864-15B67F93F5C8}" sibTransId="{1DA80B1D-8C27-421F-886A-353C8475564D}"/>
    <dgm:cxn modelId="{26FE6F9E-9863-4A22-AD66-4A9EBD43A405}" srcId="{C2160FE5-6447-40D0-A986-6F5D09699A3E}" destId="{365E77A5-4AAB-4809-9C2C-8838A6F28CFF}" srcOrd="0" destOrd="0" parTransId="{E78F243C-D511-4570-A6C1-218205750615}" sibTransId="{B73E418E-CAAC-43C9-B289-1BBBDBC56CE6}"/>
    <dgm:cxn modelId="{F25F75E1-DD27-4666-B623-0A2548FDDD64}" type="presOf" srcId="{8938EED3-87A3-4579-A155-DCE8DD86A8DE}" destId="{BADD712B-008B-4638-8D20-317A4B29F2F1}" srcOrd="0" destOrd="0" presId="urn:microsoft.com/office/officeart/2005/8/layout/list1"/>
    <dgm:cxn modelId="{49F93641-AC97-405B-9E38-BEEAEB80D24E}" type="presParOf" srcId="{EC0E1960-855F-42B6-9C0F-41590C1F7287}" destId="{CC51009C-A7C1-4494-9741-CED7166BAECA}" srcOrd="0" destOrd="0" presId="urn:microsoft.com/office/officeart/2005/8/layout/list1"/>
    <dgm:cxn modelId="{CF1F5014-A0FF-49B6-A4C0-A7E9DA096536}" type="presParOf" srcId="{CC51009C-A7C1-4494-9741-CED7166BAECA}" destId="{7B13DBC8-FFE1-47F2-9176-5AA977BFD0A2}" srcOrd="0" destOrd="0" presId="urn:microsoft.com/office/officeart/2005/8/layout/list1"/>
    <dgm:cxn modelId="{3814FDA1-1DA6-4A9F-A66B-74C27BD1400B}" type="presParOf" srcId="{CC51009C-A7C1-4494-9741-CED7166BAECA}" destId="{10AB3604-9FFE-46FD-941C-586F366D6424}" srcOrd="1" destOrd="0" presId="urn:microsoft.com/office/officeart/2005/8/layout/list1"/>
    <dgm:cxn modelId="{D64BCA59-6D24-443B-9E51-87E99D02B743}" type="presParOf" srcId="{EC0E1960-855F-42B6-9C0F-41590C1F7287}" destId="{ACF0D7D9-E15D-478F-B4A5-A589EDF70D0A}" srcOrd="1" destOrd="0" presId="urn:microsoft.com/office/officeart/2005/8/layout/list1"/>
    <dgm:cxn modelId="{57571BC7-B4D9-4C28-B0B5-4D0DCA80AD89}" type="presParOf" srcId="{EC0E1960-855F-42B6-9C0F-41590C1F7287}" destId="{5D7CA35A-2E2B-43AB-A6BB-09BF4E5D4DDF}" srcOrd="2" destOrd="0" presId="urn:microsoft.com/office/officeart/2005/8/layout/list1"/>
    <dgm:cxn modelId="{078C7107-DA07-43B0-ADD9-6333A84473B1}" type="presParOf" srcId="{EC0E1960-855F-42B6-9C0F-41590C1F7287}" destId="{CD8A2471-61F8-48B6-B17C-065C5053C012}" srcOrd="3" destOrd="0" presId="urn:microsoft.com/office/officeart/2005/8/layout/list1"/>
    <dgm:cxn modelId="{ABB9E275-DD4F-44D7-927A-57F1C83C33CF}" type="presParOf" srcId="{EC0E1960-855F-42B6-9C0F-41590C1F7287}" destId="{B2855A91-96D2-40C8-9BD9-373F3A398E5F}" srcOrd="4" destOrd="0" presId="urn:microsoft.com/office/officeart/2005/8/layout/list1"/>
    <dgm:cxn modelId="{339FD68E-2014-40D8-A0F0-58CAAEF9E0A7}" type="presParOf" srcId="{B2855A91-96D2-40C8-9BD9-373F3A398E5F}" destId="{645493C9-422E-4555-B8E9-388DB65876FD}" srcOrd="0" destOrd="0" presId="urn:microsoft.com/office/officeart/2005/8/layout/list1"/>
    <dgm:cxn modelId="{D05C8E0A-DF10-423B-BD5D-64915355AECD}" type="presParOf" srcId="{B2855A91-96D2-40C8-9BD9-373F3A398E5F}" destId="{74E48C65-7E04-467F-8527-748ED5AE7512}" srcOrd="1" destOrd="0" presId="urn:microsoft.com/office/officeart/2005/8/layout/list1"/>
    <dgm:cxn modelId="{8F4FBE26-2E4F-4D4D-B54A-DC8B2B1F10C8}" type="presParOf" srcId="{EC0E1960-855F-42B6-9C0F-41590C1F7287}" destId="{0EA74EC3-C558-40DE-A24B-1B24AF567087}" srcOrd="5" destOrd="0" presId="urn:microsoft.com/office/officeart/2005/8/layout/list1"/>
    <dgm:cxn modelId="{5E0CA593-559E-49FE-97DC-E5019CC19740}" type="presParOf" srcId="{EC0E1960-855F-42B6-9C0F-41590C1F7287}" destId="{BADD712B-008B-4638-8D20-317A4B29F2F1}" srcOrd="6" destOrd="0" presId="urn:microsoft.com/office/officeart/2005/8/layout/list1"/>
    <dgm:cxn modelId="{4AB5FBF3-200B-457D-AC9C-0C2F12817B9F}" type="presParOf" srcId="{EC0E1960-855F-42B6-9C0F-41590C1F7287}" destId="{EFFC436C-D932-42EA-A57D-A2F1F5A1AF1D}" srcOrd="7" destOrd="0" presId="urn:microsoft.com/office/officeart/2005/8/layout/list1"/>
    <dgm:cxn modelId="{ABE89176-5CC0-40DD-8583-1358B0519D5A}" type="presParOf" srcId="{EC0E1960-855F-42B6-9C0F-41590C1F7287}" destId="{3F1D3C69-52AC-449E-8722-67D4631743AD}" srcOrd="8" destOrd="0" presId="urn:microsoft.com/office/officeart/2005/8/layout/list1"/>
    <dgm:cxn modelId="{0F2F6C9F-D742-4AE9-A5F9-BB2C39B48801}" type="presParOf" srcId="{3F1D3C69-52AC-449E-8722-67D4631743AD}" destId="{85F3F700-05DB-42EB-B177-42D6367F3E54}" srcOrd="0" destOrd="0" presId="urn:microsoft.com/office/officeart/2005/8/layout/list1"/>
    <dgm:cxn modelId="{533D3430-0DAE-4490-80ED-C4C0EF5ECBD3}" type="presParOf" srcId="{3F1D3C69-52AC-449E-8722-67D4631743AD}" destId="{A006AC2F-38D7-4A69-8239-0D2ECB5CFC4A}" srcOrd="1" destOrd="0" presId="urn:microsoft.com/office/officeart/2005/8/layout/list1"/>
    <dgm:cxn modelId="{971D4FAA-297E-4BB1-B840-B1E3A295BF13}" type="presParOf" srcId="{EC0E1960-855F-42B6-9C0F-41590C1F7287}" destId="{B6A1FEA0-A456-451B-9630-4740A1F25CB2}" srcOrd="9" destOrd="0" presId="urn:microsoft.com/office/officeart/2005/8/layout/list1"/>
    <dgm:cxn modelId="{85186BA8-B26C-4734-BF18-CC18A448B044}" type="presParOf" srcId="{EC0E1960-855F-42B6-9C0F-41590C1F7287}" destId="{B6693F0D-F029-4EAF-A983-BEFCE16F72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9685A-160E-481D-90F4-CF63A63678C5}">
      <dsp:nvSpPr>
        <dsp:cNvPr id="0" name=""/>
        <dsp:cNvSpPr/>
      </dsp:nvSpPr>
      <dsp:spPr>
        <a:xfrm>
          <a:off x="3870657" y="1970289"/>
          <a:ext cx="1527720" cy="179703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4094386" y="2233459"/>
        <a:ext cx="1080262" cy="1270697"/>
      </dsp:txXfrm>
    </dsp:sp>
    <dsp:sp modelId="{81C01E15-5754-4CBF-95FB-22BF9B08641E}">
      <dsp:nvSpPr>
        <dsp:cNvPr id="0" name=""/>
        <dsp:cNvSpPr/>
      </dsp:nvSpPr>
      <dsp:spPr>
        <a:xfrm rot="16598862">
          <a:off x="4239532" y="1403380"/>
          <a:ext cx="1128056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1128056" y="14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5360" y="1390178"/>
        <a:ext cx="56402" cy="56402"/>
      </dsp:txXfrm>
    </dsp:sp>
    <dsp:sp modelId="{953D9C9E-5BCC-4E06-A8C7-6B014DB39138}">
      <dsp:nvSpPr>
        <dsp:cNvPr id="0" name=""/>
        <dsp:cNvSpPr/>
      </dsp:nvSpPr>
      <dsp:spPr>
        <a:xfrm>
          <a:off x="4096216" y="0"/>
          <a:ext cx="1645199" cy="85893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জন্ম-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১৯৩৪খ্রি.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337150" y="125788"/>
        <a:ext cx="1163331" cy="607360"/>
      </dsp:txXfrm>
    </dsp:sp>
    <dsp:sp modelId="{4A2EB701-08B5-4C6E-BAA6-6A1D1DCFCE9F}">
      <dsp:nvSpPr>
        <dsp:cNvPr id="0" name=""/>
        <dsp:cNvSpPr/>
      </dsp:nvSpPr>
      <dsp:spPr>
        <a:xfrm rot="19496160">
          <a:off x="5061677" y="1669150"/>
          <a:ext cx="2521383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2521383" y="14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259334" y="1621115"/>
        <a:ext cx="126069" cy="126069"/>
      </dsp:txXfrm>
    </dsp:sp>
    <dsp:sp modelId="{5EC4F1A3-CD82-449D-B9A9-2FD365B378EF}">
      <dsp:nvSpPr>
        <dsp:cNvPr id="0" name=""/>
        <dsp:cNvSpPr/>
      </dsp:nvSpPr>
      <dsp:spPr>
        <a:xfrm>
          <a:off x="7118208" y="157577"/>
          <a:ext cx="1444077" cy="922429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স্থান-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বরিশাল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7329688" y="292664"/>
        <a:ext cx="1021117" cy="652255"/>
      </dsp:txXfrm>
    </dsp:sp>
    <dsp:sp modelId="{AA4AF746-AD6F-4854-A4CB-DAE007419F0B}">
      <dsp:nvSpPr>
        <dsp:cNvPr id="0" name=""/>
        <dsp:cNvSpPr/>
      </dsp:nvSpPr>
      <dsp:spPr>
        <a:xfrm rot="21464475">
          <a:off x="5397431" y="2797480"/>
          <a:ext cx="1330367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1330367" y="14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29356" y="2779220"/>
        <a:ext cx="66518" cy="66518"/>
      </dsp:txXfrm>
    </dsp:sp>
    <dsp:sp modelId="{CA2D2894-CC27-422F-943D-ADB727EBB9B7}">
      <dsp:nvSpPr>
        <dsp:cNvPr id="0" name=""/>
        <dsp:cNvSpPr/>
      </dsp:nvSpPr>
      <dsp:spPr>
        <a:xfrm>
          <a:off x="6725146" y="2046961"/>
          <a:ext cx="2201773" cy="139192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কথাশিল্পী গীতিকার প্রাবন্ধিক কলামিস্ট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7047588" y="2250804"/>
        <a:ext cx="1556889" cy="984241"/>
      </dsp:txXfrm>
    </dsp:sp>
    <dsp:sp modelId="{28A8CFB1-603D-44BF-826C-3F8FDE1D4E40}">
      <dsp:nvSpPr>
        <dsp:cNvPr id="0" name=""/>
        <dsp:cNvSpPr/>
      </dsp:nvSpPr>
      <dsp:spPr>
        <a:xfrm rot="2505307">
          <a:off x="5032411" y="3949101"/>
          <a:ext cx="1658113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1658113" y="14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20015" y="3922647"/>
        <a:ext cx="82905" cy="82905"/>
      </dsp:txXfrm>
    </dsp:sp>
    <dsp:sp modelId="{BC5DFFFF-C802-4E3D-8F58-EB7CE0E53A07}">
      <dsp:nvSpPr>
        <dsp:cNvPr id="0" name=""/>
        <dsp:cNvSpPr/>
      </dsp:nvSpPr>
      <dsp:spPr>
        <a:xfrm>
          <a:off x="5668386" y="4455408"/>
          <a:ext cx="2865080" cy="1230298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ভাষা আন্দোলন ও মুক্তিযুদ্ধে বিশেষ ভূমিকা পালন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6087967" y="4635581"/>
        <a:ext cx="2025918" cy="869952"/>
      </dsp:txXfrm>
    </dsp:sp>
    <dsp:sp modelId="{831B6DF8-479D-4975-9582-A0F919E98384}">
      <dsp:nvSpPr>
        <dsp:cNvPr id="0" name=""/>
        <dsp:cNvSpPr/>
      </dsp:nvSpPr>
      <dsp:spPr>
        <a:xfrm rot="6643219">
          <a:off x="3813955" y="4027099"/>
          <a:ext cx="753475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753475" y="14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71855" y="4023261"/>
        <a:ext cx="37673" cy="37673"/>
      </dsp:txXfrm>
    </dsp:sp>
    <dsp:sp modelId="{465A9CC3-212F-463D-BE97-F69F7ABBBD02}">
      <dsp:nvSpPr>
        <dsp:cNvPr id="0" name=""/>
        <dsp:cNvSpPr/>
      </dsp:nvSpPr>
      <dsp:spPr>
        <a:xfrm>
          <a:off x="2537300" y="4379183"/>
          <a:ext cx="2518538" cy="1409629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গ্রন্থ- ডানপিটে শওকত, আঁধার কুঠির ছেলেটি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906131" y="4585618"/>
        <a:ext cx="1780876" cy="996759"/>
      </dsp:txXfrm>
    </dsp:sp>
    <dsp:sp modelId="{20EC4A51-2E06-4A74-AC3C-63AC108CC97F}">
      <dsp:nvSpPr>
        <dsp:cNvPr id="0" name=""/>
        <dsp:cNvSpPr/>
      </dsp:nvSpPr>
      <dsp:spPr>
        <a:xfrm rot="10012668">
          <a:off x="2767072" y="3157085"/>
          <a:ext cx="1132949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1132949" y="14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05223" y="3143761"/>
        <a:ext cx="56647" cy="56647"/>
      </dsp:txXfrm>
    </dsp:sp>
    <dsp:sp modelId="{CF3857B7-F6D4-421A-8A65-1BF69D315270}">
      <dsp:nvSpPr>
        <dsp:cNvPr id="0" name=""/>
        <dsp:cNvSpPr/>
      </dsp:nvSpPr>
      <dsp:spPr>
        <a:xfrm>
          <a:off x="0" y="2362074"/>
          <a:ext cx="2828079" cy="2514956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বাংলা একাডেমি পুরস্কার, একুশে পদক, ইউনেস্কো পুরস্কার ও বঙ্গবন্ধু পুরস্কার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14163" y="2730381"/>
        <a:ext cx="1999753" cy="1778342"/>
      </dsp:txXfrm>
    </dsp:sp>
    <dsp:sp modelId="{A095CDDC-7AD7-4A64-A11E-33CE78453DAD}">
      <dsp:nvSpPr>
        <dsp:cNvPr id="0" name=""/>
        <dsp:cNvSpPr/>
      </dsp:nvSpPr>
      <dsp:spPr>
        <a:xfrm rot="12688795">
          <a:off x="919446" y="1582835"/>
          <a:ext cx="3278796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3278796" y="14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476874" y="1515864"/>
        <a:ext cx="163939" cy="163939"/>
      </dsp:txXfrm>
    </dsp:sp>
    <dsp:sp modelId="{D4111AE6-8781-4508-9637-387FC2495341}">
      <dsp:nvSpPr>
        <dsp:cNvPr id="0" name=""/>
        <dsp:cNvSpPr/>
      </dsp:nvSpPr>
      <dsp:spPr>
        <a:xfrm>
          <a:off x="0" y="0"/>
          <a:ext cx="1340046" cy="88254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বর্তমানে প্রবাসে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96245" y="129246"/>
        <a:ext cx="947556" cy="624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F27F9-5794-40F3-9BE7-9B7F14E77EFB}" type="datetimeFigureOut">
              <a:rPr lang="en-US" smtClean="0"/>
              <a:t>21-Apr-19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C17C4-C97F-4905-A3D2-A1607C697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7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C17C4-C97F-4905-A3D2-A1607C6979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9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4900-DA39-4975-BA80-202971712B59}" type="datetime9">
              <a:rPr lang="en-US" smtClean="0"/>
              <a:t>21-Apr-19 1:03:11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1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0515-1FB9-4C75-84F7-5826640774D7}" type="datetime9">
              <a:rPr lang="en-US" smtClean="0"/>
              <a:t>21-Apr-19 1:03:11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4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797B-4590-4651-A690-A00591F10166}" type="datetime9">
              <a:rPr lang="en-US" smtClean="0"/>
              <a:t>21-Apr-19 1:03:11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9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253F-3A3E-4CFC-B2CA-99C939F9A69D}" type="datetime9">
              <a:rPr lang="en-US" smtClean="0"/>
              <a:t>21-Apr-19 1:03:11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9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BB94-1AB4-4B63-BCD3-1AF4E9830883}" type="datetime9">
              <a:rPr lang="en-US" smtClean="0"/>
              <a:t>21-Apr-19 1:03:11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3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C4EA-168B-484F-BB65-49C853E72C83}" type="datetime9">
              <a:rPr lang="en-US" smtClean="0"/>
              <a:t>21-Apr-19 1:03:11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4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2B5C-BF73-4C37-8444-7BF3F7E1BB33}" type="datetime9">
              <a:rPr lang="en-US" smtClean="0"/>
              <a:t>21-Apr-19 1:03:11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27A-BEF6-48B0-9141-B0E78AEAA929}" type="datetime9">
              <a:rPr lang="en-US" smtClean="0"/>
              <a:t>21-Apr-19 1:03:11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0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C616-D5A5-4B0D-8B31-8618C965DD46}" type="datetime9">
              <a:rPr lang="en-US" smtClean="0"/>
              <a:t>21-Apr-19 1:03:11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1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3200-1C82-472B-840B-B234B1682A5F}" type="datetime9">
              <a:rPr lang="en-US" smtClean="0"/>
              <a:t>21-Apr-19 1:03:11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7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F3D8-2CB0-46E6-89B2-B5F5E3F942D3}" type="datetime9">
              <a:rPr lang="en-US" smtClean="0"/>
              <a:t>21-Apr-19 1:03:11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1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3187-BBEF-4A00-A6F9-B2345069AD81}" type="datetime9">
              <a:rPr lang="en-US" smtClean="0"/>
              <a:t>21-Apr-19 1:03:11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7F44-0450-414E-8000-6324C4BB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রক্তিম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1371600"/>
            <a:ext cx="8201892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1371600"/>
            <a:ext cx="1814946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22AB-B2F7-4419-BA13-C922075FEEBF}" type="datetime9">
              <a:rPr lang="en-US" smtClean="0">
                <a:solidFill>
                  <a:schemeClr val="tx1"/>
                </a:solidFill>
              </a:rPr>
              <a:t>21-Apr-19 1:03:11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253F-3A3E-4CFC-B2CA-99C939F9A69D}" type="datetime9">
              <a:rPr lang="en-US" smtClean="0">
                <a:solidFill>
                  <a:schemeClr val="tx1"/>
                </a:solidFill>
              </a:rPr>
              <a:t>21-Apr-19 1:03:12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429000"/>
            <a:ext cx="8001000" cy="27515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য়ের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রক্তে রাঙানো একুশে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ফেব্রু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 কি ভুলিতে পারি</a:t>
            </a:r>
            <a:b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ছেলেহারা শত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মায়ের অশ্রু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গ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ফেব্রু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য়ারি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 কি ভুলিতে পারি</a:t>
            </a:r>
            <a:b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 সোনার দেশের রক্তে রাঙানো একুশে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ফেব্রু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 কি ভুলিতে পারি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।।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4800600" cy="2935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3434" r="8363" b="22072"/>
          <a:stretch/>
        </p:blipFill>
        <p:spPr>
          <a:xfrm>
            <a:off x="5638800" y="228600"/>
            <a:ext cx="2895600" cy="2935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9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253F-3A3E-4CFC-B2CA-99C939F9A69D}" type="datetime9">
              <a:rPr lang="en-US" smtClean="0">
                <a:solidFill>
                  <a:schemeClr val="tx1"/>
                </a:solidFill>
              </a:rPr>
              <a:t>21-Apr-19 1:03:12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04800"/>
            <a:ext cx="815340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জাগো নাগিনীরা জাগো নাগিনীরা জাগো কালবোশেখীরা</a:t>
            </a:r>
            <a:b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শিশু হত্যার বিক্ষোভে আজ কাঁপুক বসুন্ধরা,</a:t>
            </a:r>
            <a:b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দেশের সোনার ছেলে খুন করে রোখে মানুষের দাবী</a:t>
            </a:r>
            <a:b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দিন বদলের ক্রান্তিলগ্নে তবু তোরা পার পাবি?</a:t>
            </a:r>
            <a:b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না, না, না, না খুন রাঙা ইতিহাসে শেষ রায় দেওয়া তারই</a:t>
            </a:r>
            <a:b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একুশে ফেব্রু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একুশে ফেব্রু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42" y="3200400"/>
            <a:ext cx="3792358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0"/>
            <a:ext cx="4361042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19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455" y="6262255"/>
            <a:ext cx="2133600" cy="365125"/>
          </a:xfrm>
        </p:spPr>
        <p:txBody>
          <a:bodyPr/>
          <a:lstStyle/>
          <a:p>
            <a:fld id="{DB34253F-3A3E-4CFC-B2CA-99C939F9A69D}" type="datetime9">
              <a:rPr lang="en-US" smtClean="0">
                <a:solidFill>
                  <a:schemeClr val="tx1"/>
                </a:solidFill>
              </a:rPr>
              <a:t>21-Apr-19 1:03:12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886200"/>
            <a:ext cx="8153400" cy="23622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সেদিনও এমনি নীল গগনের বসনে শীতের শেষে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রাত জাগা চাঁদ চুমো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খেয়েছিল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হেসে;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পথে পথে ফোটে রজনীগন্ধা অলকনন্দা যেন,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এমন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 ঝড় এলো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ঝড়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এলো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ক্ষ্যাপা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বুনো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457200"/>
            <a:ext cx="4280029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28" y="457200"/>
            <a:ext cx="3873372" cy="3162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110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253F-3A3E-4CFC-B2CA-99C939F9A69D}" type="datetime9">
              <a:rPr lang="en-US" smtClean="0">
                <a:solidFill>
                  <a:schemeClr val="tx1"/>
                </a:solidFill>
              </a:rPr>
              <a:t>21-Apr-19 1:03:12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743200" y="228600"/>
            <a:ext cx="3352800" cy="8001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(৮ মিনিট)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6874535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48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253F-3A3E-4CFC-B2CA-99C939F9A69D}" type="datetime9">
              <a:rPr lang="en-US" smtClean="0">
                <a:solidFill>
                  <a:schemeClr val="tx1"/>
                </a:solidFill>
              </a:rPr>
              <a:t>21-Apr-19 1:03:12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তাঁর লেখনিতে কী ধারণ করতেন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9576" y="2122408"/>
            <a:ext cx="2662796" cy="6149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1344" y="2116281"/>
            <a:ext cx="3047999" cy="6149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229576" y="3070860"/>
            <a:ext cx="3037624" cy="5867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1344" y="3106615"/>
            <a:ext cx="3810000" cy="5867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 আন্দোলন ও মুক্তিযুদ্ধ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325181"/>
            <a:ext cx="2899804" cy="67154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411968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লগন’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9576" y="4876800"/>
            <a:ext cx="2747892" cy="5867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081953" y="5648088"/>
            <a:ext cx="2697390" cy="5867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229576" y="5648088"/>
            <a:ext cx="2722790" cy="5867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 সময়</a:t>
            </a:r>
            <a:endParaRPr lang="en-US" sz="32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099538" y="4876800"/>
            <a:ext cx="2697390" cy="5867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লাগানো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1009" y="282749"/>
            <a:ext cx="3115790" cy="791573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1344" y="3015264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800" y="5556736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7724" y="295367"/>
            <a:ext cx="144193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 ২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2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253F-3A3E-4CFC-B2CA-99C939F9A69D}" type="datetime9">
              <a:rPr lang="en-US" smtClean="0">
                <a:solidFill>
                  <a:schemeClr val="tx1"/>
                </a:solidFill>
              </a:rPr>
              <a:t>21-Apr-19 1:03:12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52400"/>
            <a:ext cx="3581400" cy="1015663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4114800"/>
            <a:ext cx="8077200" cy="1077218"/>
          </a:xfrm>
          <a:prstGeom prst="rect">
            <a:avLst/>
          </a:prstGeom>
          <a:solidFill>
            <a:srgbClr val="FF99FF"/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একুশে ফেব্রুয়ারি উপলক্ষে আয়োজিত অনুষ্ঠানে অংশগ্রহণকালে তোমার অনভূতির বর্ণনা করে একটা সংক্ষিপ্ত প্রতিবেদন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68064"/>
            <a:ext cx="3581400" cy="2705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25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8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253F-3A3E-4CFC-B2CA-99C939F9A69D}" type="datetime9">
              <a:rPr lang="en-US" smtClean="0">
                <a:solidFill>
                  <a:schemeClr val="tx1"/>
                </a:solidFill>
              </a:rPr>
              <a:t>21-Apr-19 1:03:12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977959"/>
          </a:xfrm>
        </p:spPr>
      </p:pic>
    </p:spTree>
    <p:extLst>
      <p:ext uri="{BB962C8B-B14F-4D97-AF65-F5344CB8AC3E}">
        <p14:creationId xmlns:p14="http://schemas.microsoft.com/office/powerpoint/2010/main" val="2303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078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solidFill>
            <a:srgbClr val="FFCCFF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BD" sz="3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 ৮ম</a:t>
            </a:r>
          </a:p>
          <a:p>
            <a:pPr marL="0" indent="0">
              <a:buNone/>
            </a:pPr>
            <a:r>
              <a:rPr lang="bn-BD" sz="3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marL="0" indent="0">
              <a:buNone/>
            </a:pPr>
            <a:r>
              <a:rPr lang="bn-BD" sz="3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marL="0" indent="0">
              <a:buNone/>
            </a:pPr>
            <a:r>
              <a:rPr lang="bn-BD" sz="3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২১</a:t>
            </a:r>
            <a:r>
              <a:rPr lang="bn-BD" sz="3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-০৪-২০১৯খ্রি</a:t>
            </a:r>
            <a:r>
              <a:rPr lang="en-US" sz="3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BD" sz="3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3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r">
              <a:buNone/>
            </a:pPr>
            <a:r>
              <a:rPr lang="bn-BD" sz="3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 আবুল হাসান</a:t>
            </a:r>
          </a:p>
          <a:p>
            <a:pPr marL="0" indent="0" algn="r">
              <a:buNone/>
            </a:pPr>
            <a:r>
              <a:rPr lang="bn-BD" sz="3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marL="0" indent="0" algn="r">
              <a:buNone/>
            </a:pPr>
            <a:r>
              <a:rPr lang="bn-BD" sz="3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হরিণবেড় শাহজাহান উচ্চ বিদ্যালয়</a:t>
            </a:r>
          </a:p>
          <a:p>
            <a:pPr marL="0" indent="0" algn="r">
              <a:buNone/>
            </a:pPr>
            <a:r>
              <a:rPr lang="bn-BD" sz="3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নাসিরনগর, ব্রাহ্মণবাড়িয়া।</a:t>
            </a:r>
          </a:p>
          <a:p>
            <a:pPr marL="0" indent="0" algn="r">
              <a:buNone/>
            </a:pPr>
            <a:r>
              <a:rPr lang="bn-BD" sz="3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E-mail: shikkhok.bd@gmail.com</a:t>
            </a:r>
            <a:endParaRPr lang="bn-BD" sz="3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58F3-28AE-4CF4-B18A-B1F5943F2FDF}" type="datetime9">
              <a:rPr lang="en-US" smtClean="0">
                <a:solidFill>
                  <a:schemeClr val="tx1"/>
                </a:solidFill>
              </a:rPr>
              <a:t>21-Apr-19 1:03:12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3352800"/>
            <a:ext cx="822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10" y="1295400"/>
            <a:ext cx="151479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923" y="3745523"/>
            <a:ext cx="2743200" cy="195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02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408" y="274638"/>
            <a:ext cx="4047392" cy="8683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87A08-F16E-498F-893A-3D5D707A7BCB}" type="datetime9">
              <a:rPr lang="en-US" smtClean="0">
                <a:solidFill>
                  <a:schemeClr val="tx1"/>
                </a:solidFill>
              </a:rPr>
              <a:t>21-Apr-19 1:03:12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908" y="3352799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ভিডিওটির প্রেক্ষাপট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352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উত্তরঃ ভাষা আন্দোলন।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267199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ভাষা আন্দোলন কত তারিখে হয়েছিল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4328754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উত্তরঃ একুশে ফেব্রুয়ারি।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474573"/>
              </p:ext>
            </p:extLst>
          </p:nvPr>
        </p:nvGraphicFramePr>
        <p:xfrm>
          <a:off x="4067908" y="1600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7908" y="1600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1430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54EB-0A5C-4E6F-A777-FC13CE321E3D}" type="datetime9">
              <a:rPr lang="en-US" smtClean="0">
                <a:solidFill>
                  <a:schemeClr val="tx1"/>
                </a:solidFill>
              </a:rPr>
              <a:t>21-Apr-19 1:03:12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096000"/>
          </a:xfrm>
        </p:spPr>
      </p:pic>
      <p:sp>
        <p:nvSpPr>
          <p:cNvPr id="10" name="TextBox 9"/>
          <p:cNvSpPr txBox="1"/>
          <p:nvPr/>
        </p:nvSpPr>
        <p:spPr>
          <a:xfrm>
            <a:off x="3217984" y="2983523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আবদুল গাফফার চৌধুরী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36784" y="2907323"/>
            <a:ext cx="6324600" cy="76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259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 marL="0" indent="0">
              <a:buNone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 এই পাঠ শেষে শিক্ষার্থীরা-</a:t>
            </a:r>
          </a:p>
          <a:p>
            <a:pPr marL="0" indent="0">
              <a:buNone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	১। কবি পরিচিতি বলতে পারবে;</a:t>
            </a:r>
          </a:p>
          <a:p>
            <a:pPr marL="0" indent="0">
              <a:buNone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	২। কবিতাটি শুদ্ধ উচ্চারণে পড়তে পারবে;</a:t>
            </a:r>
          </a:p>
          <a:p>
            <a:pPr marL="0" indent="0">
              <a:buNone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	৩। নতুন শব্দগুলোর অর্থসহ বাক্য গঠন করতে পারবে;</a:t>
            </a:r>
          </a:p>
          <a:p>
            <a:pPr marL="0" indent="0">
              <a:buNone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	৪। কবিতাটির চরণসমূহের ভাবার্থ বিশ্লেষণ করতে পারবে।</a:t>
            </a:r>
          </a:p>
          <a:p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0801-3E1D-4DE4-9755-64DDFCB5B3B4}" type="datetime9">
              <a:rPr lang="en-US" smtClean="0">
                <a:solidFill>
                  <a:schemeClr val="tx1"/>
                </a:solidFill>
              </a:rPr>
              <a:t>21-Apr-19 1:03:12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86E-A29F-4FD1-BFFB-CBD45F28F873}" type="datetime9">
              <a:rPr lang="en-US" smtClean="0">
                <a:solidFill>
                  <a:schemeClr val="tx1"/>
                </a:solidFill>
              </a:rPr>
              <a:t>21-Apr-19 1:03:12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2057400" y="152400"/>
            <a:ext cx="5029200" cy="609600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2895430"/>
              </p:ext>
            </p:extLst>
          </p:nvPr>
        </p:nvGraphicFramePr>
        <p:xfrm>
          <a:off x="111918" y="914400"/>
          <a:ext cx="8955882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57" y="2438401"/>
            <a:ext cx="2332886" cy="25449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974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5E0-3273-42EC-811F-4ED642628BF2}" type="datetime9">
              <a:rPr lang="en-US" smtClean="0">
                <a:solidFill>
                  <a:schemeClr val="tx1"/>
                </a:solidFill>
              </a:rPr>
              <a:t>21-Apr-19 1:03:12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600200" y="256309"/>
            <a:ext cx="1828800" cy="220980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971800"/>
            <a:ext cx="4470400" cy="3352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36401"/>
            <a:ext cx="4772891" cy="31687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Up Arrow Callout 9"/>
          <p:cNvSpPr/>
          <p:nvPr/>
        </p:nvSpPr>
        <p:spPr>
          <a:xfrm>
            <a:off x="4942609" y="3619500"/>
            <a:ext cx="3429000" cy="19812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454-0BAD-4756-912F-3D2F2113B407}" type="datetime9">
              <a:rPr lang="en-US" smtClean="0">
                <a:solidFill>
                  <a:schemeClr val="tx1"/>
                </a:solidFill>
              </a:rPr>
              <a:t>21-Apr-19 1:03:12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7F44-0450-414E-8000-6324C4BB78F5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934200" cy="14779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শুনি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56350"/>
            <a:ext cx="2133600" cy="365125"/>
          </a:xfrm>
        </p:spPr>
        <p:txBody>
          <a:bodyPr/>
          <a:lstStyle/>
          <a:p>
            <a:fld id="{3BD5D388-66F1-497B-BF34-C11B13D723B2}" type="datetime9">
              <a:rPr lang="en-US" smtClean="0">
                <a:solidFill>
                  <a:schemeClr val="tx1"/>
                </a:solidFill>
              </a:rPr>
              <a:t>21-Apr-19 1:03:12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22714" cy="365125"/>
          </a:xfrm>
        </p:spPr>
        <p:txBody>
          <a:bodyPr/>
          <a:lstStyle/>
          <a:p>
            <a:fld id="{38AF7F44-0450-414E-8000-6324C4BB78F5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2894695" y="6646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4846" y="1495949"/>
            <a:ext cx="1804592" cy="7186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অশ্রু-গড়া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49291" y="3168176"/>
            <a:ext cx="2286000" cy="609600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পৃথিবী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32714" y="1411338"/>
            <a:ext cx="2971800" cy="8879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চোখের পানিতে নির্মিত। কবির কল্পনা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4189" y="3168176"/>
            <a:ext cx="1880505" cy="60960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বসুন্ধরা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6800" y="94216"/>
            <a:ext cx="7010400" cy="92896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9446" y="4949479"/>
            <a:ext cx="1829992" cy="60960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05600" y="4949479"/>
            <a:ext cx="1828800" cy="6096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ঠিক সময়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23181"/>
            <a:ext cx="2641027" cy="1796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53" y="2731604"/>
            <a:ext cx="1842520" cy="1864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59" y="4683521"/>
            <a:ext cx="2641027" cy="17511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503001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314</Words>
  <Application>Microsoft Office PowerPoint</Application>
  <PresentationFormat>On-screen Show (4:3)</PresentationFormat>
  <Paragraphs>109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</vt:lpstr>
      <vt:lpstr>রক্তিম শুভেচ্ছা</vt:lpstr>
      <vt:lpstr>পরিচিতি</vt:lpstr>
      <vt:lpstr>এসো একটি ভিডিও দেখি</vt:lpstr>
      <vt:lpstr>PowerPoint Presentation</vt:lpstr>
      <vt:lpstr>শিখনফল</vt:lpstr>
      <vt:lpstr>PowerPoint Presentation</vt:lpstr>
      <vt:lpstr>PowerPoint Presentation</vt:lpstr>
      <vt:lpstr>এসো কবিতাটির আবৃত্তি শুনি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80</cp:revision>
  <dcterms:created xsi:type="dcterms:W3CDTF">2019-04-07T10:45:57Z</dcterms:created>
  <dcterms:modified xsi:type="dcterms:W3CDTF">2019-04-21T07:03:49Z</dcterms:modified>
</cp:coreProperties>
</file>