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8" r:id="rId2"/>
    <p:sldId id="279" r:id="rId3"/>
    <p:sldId id="298" r:id="rId4"/>
    <p:sldId id="281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9" r:id="rId17"/>
    <p:sldId id="282" r:id="rId18"/>
    <p:sldId id="284" r:id="rId19"/>
    <p:sldId id="285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 varScale="1">
        <p:scale>
          <a:sx n="69" d="100"/>
          <a:sy n="69" d="100"/>
        </p:scale>
        <p:origin x="-924" y="-10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232B-D1BE-46ED-8484-F2894FCB10AA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8FED-47A4-4A5F-AD47-0560BFB7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1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78005" y="0"/>
            <a:ext cx="12415415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701552" y="-21511"/>
            <a:ext cx="4598895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811370" y="-21511"/>
            <a:ext cx="43815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6707" y="2708476"/>
            <a:ext cx="4141694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6707" y="4421081"/>
            <a:ext cx="4137254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23430" y="1516829"/>
            <a:ext cx="26670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C96C96F-94B4-4155-AFFC-51759C30AA2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813611" y="6088284"/>
            <a:ext cx="43815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9400" y="5719967"/>
            <a:ext cx="353949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1370" y="5719967"/>
            <a:ext cx="804583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813611" y="6088284"/>
            <a:ext cx="43815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1" y="1030147"/>
            <a:ext cx="1855566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6620" y="1030147"/>
            <a:ext cx="6779630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306" y="2900830"/>
            <a:ext cx="8296835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3307" y="4267201"/>
            <a:ext cx="8296834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03020" y="2313432"/>
            <a:ext cx="4274820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06440" y="2313431"/>
            <a:ext cx="4274820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139" y="2316009"/>
            <a:ext cx="382143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2151" y="2974695"/>
            <a:ext cx="4274820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4797" y="2316010"/>
            <a:ext cx="381964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440" y="2974695"/>
            <a:ext cx="4274820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78005" y="0"/>
            <a:ext cx="12415415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701552" y="-21511"/>
            <a:ext cx="4598895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811370" y="-21510"/>
            <a:ext cx="43815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131965" y="601884"/>
            <a:ext cx="4452821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368" y="856527"/>
            <a:ext cx="386305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813611" y="6088284"/>
            <a:ext cx="43815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01810" y="5724836"/>
            <a:ext cx="436708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791" y="2657435"/>
            <a:ext cx="4130715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0740" y="4136994"/>
            <a:ext cx="4123480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78005" y="0"/>
            <a:ext cx="12415415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5701552" y="-21511"/>
            <a:ext cx="4598895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811370" y="-21510"/>
            <a:ext cx="43815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131965" y="601884"/>
            <a:ext cx="4452821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813611" y="6088284"/>
            <a:ext cx="43815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030" y="2660904"/>
            <a:ext cx="4126230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56511" y="693795"/>
            <a:ext cx="4199529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288" y="4133089"/>
            <a:ext cx="4125716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C96F-94B4-4155-AFFC-51759C30AA24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01810" y="5724836"/>
            <a:ext cx="436708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81000" y="0"/>
            <a:ext cx="12415415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71500" y="333488"/>
            <a:ext cx="102870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701552" y="-21511"/>
            <a:ext cx="4598895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811370" y="-21510"/>
            <a:ext cx="43815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4363" y="1027664"/>
            <a:ext cx="878093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366" y="2323652"/>
            <a:ext cx="8471646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6735" y="224493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1810" y="5852161"/>
            <a:ext cx="4377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1370" y="224492"/>
            <a:ext cx="1665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itondx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1011" y="609600"/>
            <a:ext cx="8953500" cy="1323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2924" y="1447800"/>
            <a:ext cx="4262064" cy="2312171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r>
              <a:rPr lang="en-US" sz="1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14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527" y="3535968"/>
            <a:ext cx="4322618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484" y="1731818"/>
            <a:ext cx="3053765" cy="3709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652" y="1731818"/>
            <a:ext cx="6067960" cy="37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66" y="1731819"/>
            <a:ext cx="3088584" cy="3667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218" y="5588257"/>
            <a:ext cx="3969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939" y="1731818"/>
            <a:ext cx="4945386" cy="3709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81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0110" y="4521474"/>
            <a:ext cx="299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১৯৫৫-২০১১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625997"/>
            <a:ext cx="3467689" cy="26540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39633" y="4475307"/>
            <a:ext cx="299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রোলান্ড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ওয়েনে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041" y="5320008"/>
            <a:ext cx="10535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26" name="Picture 2" descr="à¦¸à§à¦à¦¿à¦­ à¦à¦¬à¦¸ photo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335348"/>
            <a:ext cx="279185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" y="1989227"/>
            <a:ext cx="3131127" cy="3019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599" y="5237516"/>
            <a:ext cx="411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399" y="5114406"/>
            <a:ext cx="6151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989228"/>
            <a:ext cx="2951095" cy="3019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299" y="1989228"/>
            <a:ext cx="3406101" cy="30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55" y="1939655"/>
            <a:ext cx="4351800" cy="3400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2155" y="5373166"/>
            <a:ext cx="4890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টিমোথি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709" y="1914068"/>
            <a:ext cx="5209306" cy="34265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66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510" y="1833845"/>
            <a:ext cx="3158836" cy="35898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5" y="5423713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397" y="1765585"/>
            <a:ext cx="6054436" cy="36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730625" y="766609"/>
            <a:ext cx="3810000" cy="830915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385" y="22860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50864" y="3331280"/>
            <a:ext cx="9397229" cy="144654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 ও যোগাযোগা প্রযুক্তি উল্লেখযোগ্য ব্যক্তিদের অবদানগুলো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bn-BD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ross 18"/>
          <p:cNvSpPr/>
          <p:nvPr/>
        </p:nvSpPr>
        <p:spPr>
          <a:xfrm>
            <a:off x="3581399" y="772665"/>
            <a:ext cx="3063985" cy="508333"/>
          </a:xfrm>
          <a:prstGeom prst="plus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7526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901981"/>
              </p:ext>
            </p:extLst>
          </p:nvPr>
        </p:nvGraphicFramePr>
        <p:xfrm>
          <a:off x="4300591" y="3505200"/>
          <a:ext cx="1625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0591" y="3505200"/>
                        <a:ext cx="16256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2091" y="2197387"/>
            <a:ext cx="67056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25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778134" y="762001"/>
            <a:ext cx="5714999" cy="1027914"/>
          </a:xfrm>
          <a:prstGeom prst="can">
            <a:avLst>
              <a:gd name="adj" fmla="val 164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6385" y="22098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875" y="304800"/>
            <a:ext cx="3246443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8566" y="304800"/>
            <a:ext cx="3195634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875" y="3564903"/>
            <a:ext cx="10556875" cy="769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যোগাযোগ প্রযুক্তি বিকাশে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1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041214" cy="172341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50" dirty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50" dirty="0">
              <a:ln w="11430">
                <a:solidFill>
                  <a:srgbClr val="92D05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261450"/>
            <a:ext cx="4404882" cy="32786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ctr"/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মামুনুর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রশিদ</a:t>
            </a:r>
            <a:endParaRPr lang="en-US" sz="3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তুলসীপুর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সদর,জামালপুর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মোবাইল-০১৭৩১৩৩৭০৬৯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litondx@gmail.com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5263" y="3261450"/>
            <a:ext cx="5785137" cy="32786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৯ম</a:t>
            </a:r>
          </a:p>
          <a:p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  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626" y="423430"/>
            <a:ext cx="4411711" cy="7271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spc="13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     </a:t>
            </a:r>
            <a:r>
              <a:rPr lang="en-US" sz="4200" b="1" spc="13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200" b="1" spc="13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423430"/>
            <a:ext cx="4419599" cy="7271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85010" y="600791"/>
            <a:ext cx="0" cy="561934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0" t="35846" r="42184" b="34199"/>
          <a:stretch/>
        </p:blipFill>
        <p:spPr>
          <a:xfrm>
            <a:off x="1719700" y="1364427"/>
            <a:ext cx="1565564" cy="1740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45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1070" y="5358544"/>
            <a:ext cx="399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bn-BD" sz="4800" dirty="0" smtClean="0">
                <a:latin typeface="Nikosh" pitchFamily="2" charset="0"/>
                <a:cs typeface="Nikosh" pitchFamily="2" charset="0"/>
              </a:rPr>
              <a:t>গুলোর নাম কী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4918" y="5356619"/>
            <a:ext cx="775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ব্যক্তিদের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023" y="5409587"/>
            <a:ext cx="9288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তৈরীতে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অবদান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রেখেছেন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148" y="2412018"/>
            <a:ext cx="3701627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56955" y="214313"/>
            <a:ext cx="7775863" cy="804062"/>
          </a:xfrm>
          <a:prstGeom prst="rect">
            <a:avLst/>
          </a:prstGeom>
          <a:solidFill>
            <a:schemeClr val="bg1"/>
          </a:solidFill>
        </p:spPr>
        <p:txBody>
          <a:bodyPr wrap="square" lIns="80006" tIns="40003" rIns="80006" bIns="40003" rtlCol="0">
            <a:spAutoFit/>
          </a:bodyPr>
          <a:lstStyle/>
          <a:p>
            <a:pPr algn="ctr"/>
            <a:r>
              <a:rPr lang="en-US" sz="47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7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47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543" y="2134927"/>
            <a:ext cx="2769677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Callout 8"/>
          <p:cNvSpPr/>
          <p:nvPr/>
        </p:nvSpPr>
        <p:spPr>
          <a:xfrm>
            <a:off x="3321220" y="1350895"/>
            <a:ext cx="1832671" cy="1918789"/>
          </a:xfrm>
          <a:prstGeom prst="wedgeEllipseCallout">
            <a:avLst>
              <a:gd name="adj1" fmla="val -63466"/>
              <a:gd name="adj2" fmla="val 34500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7511351" y="1130806"/>
            <a:ext cx="1647163" cy="1601856"/>
          </a:xfrm>
          <a:prstGeom prst="wedgeEllipseCallout">
            <a:avLst>
              <a:gd name="adj1" fmla="val -28173"/>
              <a:gd name="adj2" fmla="val 63985"/>
            </a:avLst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551543" y="948864"/>
            <a:ext cx="2119067" cy="1361425"/>
          </a:xfrm>
          <a:prstGeom prst="wedgeEllipseCallou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9448800" y="1931734"/>
            <a:ext cx="1451428" cy="1337950"/>
          </a:xfrm>
          <a:prstGeom prst="wedgeEllipseCallout">
            <a:avLst>
              <a:gd name="adj1" fmla="val -85833"/>
              <a:gd name="adj2" fmla="val 38634"/>
            </a:avLst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75000" y="1233056"/>
            <a:ext cx="2374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গুগলিয়েলমো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মার্কনী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949" y="468692"/>
            <a:ext cx="192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জগদীশ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চন্দ্র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বসু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5744" y="730302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চার্লস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ব্যাবেজ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9634" y="3283839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অ্যাডা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লাভলেস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1782" y="1031818"/>
            <a:ext cx="11028218" cy="8194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প্রযু্ক্তি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195" y="2340101"/>
            <a:ext cx="5237380" cy="418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9379" y="1393371"/>
            <a:ext cx="11237231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0" y="152403"/>
            <a:ext cx="3810000" cy="1323435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6" y="2147455"/>
            <a:ext cx="10335491" cy="27392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2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795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4" y="1246909"/>
            <a:ext cx="3224246" cy="42218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১৭৯১-১৮৭১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://ds-wordpress.haverford.edu/bitbybit/wp-content/uploads/2012/07/Chapter_2-6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3802" y="1246909"/>
            <a:ext cx="4142509" cy="422186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79464" y="5639774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654" y="1246909"/>
            <a:ext cx="4804192" cy="42218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2583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2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3" y="1603150"/>
            <a:ext cx="3427719" cy="3730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১৮১৫-১৮৫২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99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809" y="1603150"/>
            <a:ext cx="5482441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06" y="1603149"/>
            <a:ext cx="3073224" cy="38377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445733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ক্লার্ক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১৮৩১-১৮৭৯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99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চৌম্বকীয়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873" y="1603149"/>
            <a:ext cx="5375563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41" y="1478567"/>
            <a:ext cx="3073224" cy="36435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200" y="5241882"/>
            <a:ext cx="3122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১৮৫৮-১৯৩৭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2099" y="538521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ক্ষুদ্রতরঙ্গ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35"/>
          <a:stretch/>
        </p:blipFill>
        <p:spPr>
          <a:xfrm>
            <a:off x="4838782" y="1478567"/>
            <a:ext cx="5829217" cy="360605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8783" y="1773379"/>
            <a:ext cx="5829217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175</TotalTime>
  <Words>231</Words>
  <Application>Microsoft Office PowerPoint</Application>
  <PresentationFormat>Custom</PresentationFormat>
  <Paragraphs>86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Austin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</dc:creator>
  <cp:lastModifiedBy>c</cp:lastModifiedBy>
  <cp:revision>47</cp:revision>
  <dcterms:modified xsi:type="dcterms:W3CDTF">2019-04-22T05:55:07Z</dcterms:modified>
</cp:coreProperties>
</file>