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4B118-7F87-4E5E-BF97-385B1F95E22A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726D2-895E-4FC5-877B-3DEB23F3B0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23CB5-8473-4D9B-85A2-C3A128BDDA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8333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অনেকগুলোপ্ প্রকাশমাধ্যমেক একত্রে মাল্টিমিডিয়া বলে।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23CB5-8473-4D9B-85A2-C3A128BDDA8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8001000" cy="1143000"/>
          </a:xfr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8305800" cy="4343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ultimedia-presentation-examples-polymedia-technologies-templat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79059"/>
            <a:ext cx="7467600" cy="4369341"/>
          </a:xfrm>
          <a:prstGeom prst="rect">
            <a:avLst/>
          </a:prstGeom>
        </p:spPr>
      </p:pic>
      <p:pic>
        <p:nvPicPr>
          <p:cNvPr id="6" name="Picture 5" descr="red-rose-flower-petals-spa-aromatherapy-81770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828800"/>
            <a:ext cx="6400800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973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228600" y="2286000"/>
            <a:ext cx="8763000" cy="2286000"/>
          </a:xfrm>
          <a:prstGeom prst="wav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মাল্টিমিডিয়ার প্রধান মাধ্যমগুলো কি কি ?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Decision 6"/>
          <p:cNvSpPr/>
          <p:nvPr/>
        </p:nvSpPr>
        <p:spPr>
          <a:xfrm>
            <a:off x="3352800" y="5181600"/>
            <a:ext cx="5486400" cy="1219200"/>
          </a:xfrm>
          <a:prstGeom prst="flowChartDecisi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৩ মিনিট</a:t>
            </a:r>
            <a:endParaRPr lang="en-US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2438400" y="533400"/>
            <a:ext cx="4648200" cy="1371600"/>
          </a:xfrm>
          <a:prstGeom prst="bevel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জোড়ায় কাজ</a:t>
            </a:r>
            <a:endParaRPr lang="en-US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572000"/>
            <a:ext cx="3581400" cy="2286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38800" y="4572000"/>
            <a:ext cx="3505200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505200" cy="2286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2362200"/>
            <a:ext cx="3505200" cy="2133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38800" y="0"/>
            <a:ext cx="3505200" cy="2286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3505200" y="304800"/>
            <a:ext cx="1905000" cy="91440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শিক্ষার উপকরন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733800" y="1219200"/>
            <a:ext cx="1905000" cy="914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বিনোদন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914400" y="2743200"/>
            <a:ext cx="1905000" cy="9144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বিজ্ঞাপন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3581400" y="5257800"/>
            <a:ext cx="1905000" cy="914400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গেমস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5400000">
            <a:off x="6705600" y="3086100"/>
            <a:ext cx="1905000" cy="9144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এনিমেশন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898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Wave 4"/>
          <p:cNvSpPr/>
          <p:nvPr/>
        </p:nvSpPr>
        <p:spPr>
          <a:xfrm>
            <a:off x="0" y="2286000"/>
            <a:ext cx="9144000" cy="2286000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পত্রিকা এবং টেলিভিশনে কোন কোন মাধ্যম ব্যবহৃত হয় ।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Decision 6"/>
          <p:cNvSpPr/>
          <p:nvPr/>
        </p:nvSpPr>
        <p:spPr>
          <a:xfrm>
            <a:off x="3352800" y="5181600"/>
            <a:ext cx="5486400" cy="1219200"/>
          </a:xfrm>
          <a:prstGeom prst="flowChartDecisi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৫ মিনিট</a:t>
            </a:r>
            <a:endParaRPr lang="en-US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2209800" y="533400"/>
            <a:ext cx="4876800" cy="1371600"/>
          </a:xfrm>
          <a:prstGeom prst="horizontalScroll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ular Pentagon 1"/>
          <p:cNvSpPr/>
          <p:nvPr/>
        </p:nvSpPr>
        <p:spPr>
          <a:xfrm>
            <a:off x="2209800" y="838200"/>
            <a:ext cx="4876800" cy="1295400"/>
          </a:xfrm>
          <a:prstGeom prst="pentag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438400"/>
            <a:ext cx="8229600" cy="3505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 algn="just"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মাল্টিমিডিয়া কী?</a:t>
            </a:r>
          </a:p>
          <a:p>
            <a:pPr marL="742950" indent="-742950" algn="just"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মাল্টিমিডিয়ার  প্রধান মাধ্যম কয়টি?</a:t>
            </a:r>
          </a:p>
          <a:p>
            <a:pPr marL="742950" indent="-742950" algn="just"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মাল্টিমিডিয়ার ১টি ক্ষেত্রের সংক্ষেপে কার্যাবলী লিখ।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4200" y="1219200"/>
            <a:ext cx="3200400" cy="1219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2819400" y="533400"/>
            <a:ext cx="3886200" cy="6858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971800"/>
            <a:ext cx="8001000" cy="3429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দৈনন্দিন জীবনে মাল্টিমিডিয়ার ৫টি ব্যবহার লিখে আনবে।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ultidocument 4"/>
          <p:cNvSpPr/>
          <p:nvPr/>
        </p:nvSpPr>
        <p:spPr>
          <a:xfrm>
            <a:off x="609600" y="1219200"/>
            <a:ext cx="8153400" cy="5410200"/>
          </a:xfrm>
          <a:prstGeom prst="flowChartMultidocument">
            <a:avLst/>
          </a:prstGeom>
          <a:ln>
            <a:solidFill>
              <a:srgbClr val="C00000"/>
            </a:solidFill>
          </a:ln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SlantUp">
              <a:avLst/>
            </a:prstTxWarp>
          </a:bodyPr>
          <a:lstStyle/>
          <a:p>
            <a:pPr algn="ctr"/>
            <a:r>
              <a:rPr lang="bn-BD" sz="72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7AED3F3-7D29-45B2-B877-7E09FFB3D16D}"/>
              </a:ext>
            </a:extLst>
          </p:cNvPr>
          <p:cNvSpPr>
            <a:spLocks noGrp="1"/>
          </p:cNvSpPr>
          <p:nvPr/>
        </p:nvSpPr>
        <p:spPr bwMode="auto">
          <a:xfrm>
            <a:off x="538957" y="438150"/>
            <a:ext cx="8066087" cy="1085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bn-BD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819D429F-0AE4-49AD-822F-F58AFA378DA8}"/>
              </a:ext>
            </a:extLst>
          </p:cNvPr>
          <p:cNvSpPr txBox="1">
            <a:spLocks/>
          </p:cNvSpPr>
          <p:nvPr/>
        </p:nvSpPr>
        <p:spPr>
          <a:xfrm>
            <a:off x="550863" y="1752600"/>
            <a:ext cx="8135937" cy="45720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bn-BD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BD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মোঃ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শিহাব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উদ্দিন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২২৩</a:t>
            </a:r>
            <a:r>
              <a:rPr kumimoji="0" lang="bn-BD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bn-BD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kumimoji="0" lang="bn-BD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ক্ষক (আইসিটি)</a:t>
            </a:r>
          </a:p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BD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আল-হেরা দাখিল</a:t>
            </a:r>
            <a:r>
              <a:rPr kumimoji="0" lang="bn-BD" sz="36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মাদ্রাসা</a:t>
            </a:r>
          </a:p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bn-BD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কানাইঘাট,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সিলেট</a:t>
            </a:r>
          </a:p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মোবাইলঃ ০১৭২৮২৮৭১০১</a:t>
            </a:r>
            <a:r>
              <a:rPr kumimoji="0" lang="bn-BD" sz="1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bn-BD" sz="1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endParaRPr kumimoji="0" lang="en-US" sz="1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00" y="2057400"/>
            <a:ext cx="2971800" cy="3200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82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143000"/>
          </a:xfr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6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124200"/>
            <a:ext cx="7696200" cy="317009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বিষয়  : তথ্য ও যোগাযোগ প্রযুক্তি</a:t>
            </a:r>
          </a:p>
          <a:p>
            <a:r>
              <a:rPr lang="bn-BD" sz="4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শ্রেণি   : </a:t>
            </a:r>
            <a:r>
              <a:rPr lang="bn-IN" sz="4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নবম</a:t>
            </a:r>
            <a:r>
              <a:rPr lang="bn-BD" sz="4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en-US" sz="40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4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প্রয়োগক্ষেত্র</a:t>
            </a:r>
            <a:r>
              <a:rPr lang="bn-BD" sz="4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)</a:t>
            </a:r>
            <a:endParaRPr lang="en-US" sz="40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তারিখ : ২১/০৪/২০১৯</a:t>
            </a:r>
          </a:p>
          <a:p>
            <a:r>
              <a:rPr lang="bn-BD" sz="4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সময়   : ৫০ মিনিট</a:t>
            </a:r>
          </a:p>
        </p:txBody>
      </p:sp>
      <p:sp>
        <p:nvSpPr>
          <p:cNvPr id="7" name="Down Arrow 6"/>
          <p:cNvSpPr/>
          <p:nvPr/>
        </p:nvSpPr>
        <p:spPr>
          <a:xfrm>
            <a:off x="4343400" y="1905000"/>
            <a:ext cx="457200" cy="4572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T book 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581400"/>
            <a:ext cx="2514601" cy="266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90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1175E-6 L 0 0.1221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1"/>
            <a:ext cx="7848600" cy="1447800"/>
          </a:xfrm>
          <a:solidFill>
            <a:schemeClr val="bg2"/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bn-BD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ছবিগুলো কিসের ?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44090"/>
            <a:ext cx="7772400" cy="4585310"/>
          </a:xfrm>
          <a:prstGeom prst="rect">
            <a:avLst/>
          </a:prstGeom>
          <a:noFill/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60166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1430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আমাদের আজকের পাঠ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514600"/>
            <a:ext cx="7620000" cy="3657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মাল্টিমিডিয়ার ধারনা</a:t>
            </a:r>
            <a:endParaRPr lang="en-US" sz="8000" b="1" cap="all" dirty="0">
              <a:ln w="9000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478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0999"/>
            <a:ext cx="7924800" cy="1066801"/>
          </a:xfrm>
          <a:prstGeom prst="doubleWav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শিক্ষার্থীরা...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524000"/>
            <a:ext cx="6553200" cy="1447800"/>
          </a:xfrm>
          <a:prstGeom prst="notched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n-BD" sz="5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মাল্টিমিডিয়া</a:t>
            </a:r>
            <a:r>
              <a:rPr kumimoji="0" lang="bn-BD" sz="5400" b="1" i="0" u="none" strike="noStrike" kern="1200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কী বলতে পারবে</a:t>
            </a:r>
            <a:r>
              <a:rPr kumimoji="0" lang="bn-BD" sz="5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;</a:t>
            </a:r>
            <a:endParaRPr kumimoji="0" lang="en-US" sz="5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572000"/>
            <a:ext cx="9144000" cy="1828800"/>
          </a:xfrm>
          <a:prstGeom prst="notched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n-BD" sz="5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মাল্টিমিডিয়া</a:t>
            </a:r>
            <a:r>
              <a:rPr kumimoji="0" lang="bn-BD" sz="5400" b="1" i="0" u="none" strike="noStrike" kern="1200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ব্যবহারের ক্ষেত্রসমূহ বর্ণনা করেত পারেব</a:t>
            </a:r>
            <a:r>
              <a:rPr kumimoji="0" lang="bn-BD" sz="5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5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667000"/>
            <a:ext cx="9144000" cy="1828800"/>
          </a:xfrm>
          <a:prstGeom prst="notched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n-BD" sz="5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মাল্টিমিডিয়ার মাধ্যম সমূহ ব্যাখ্যা করতে পারেব;</a:t>
            </a:r>
            <a:endParaRPr kumimoji="0" lang="en-US" sz="5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51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72207-multimedia-s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742950"/>
            <a:ext cx="5715000" cy="5372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1" name="Straight Arrow Connector 10"/>
          <p:cNvCxnSpPr/>
          <p:nvPr/>
        </p:nvCxnSpPr>
        <p:spPr>
          <a:xfrm>
            <a:off x="1371600" y="2209800"/>
            <a:ext cx="28194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3429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ভিডিও রেকর্ডার</a:t>
            </a:r>
            <a:endParaRPr lang="en-US" sz="24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" y="1981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ভিডিও ক্লিপ</a:t>
            </a:r>
            <a:endParaRPr lang="en-US" sz="24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990600" y="1676400"/>
            <a:ext cx="990600" cy="2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50247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অডিও রেকর্ডার</a:t>
            </a:r>
            <a:endParaRPr lang="en-US" sz="24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600200" y="5257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14433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ক্যামেরা</a:t>
            </a:r>
            <a:endParaRPr lang="en-US" sz="24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" y="304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রেডিও</a:t>
            </a:r>
            <a:endParaRPr lang="en-US" sz="24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67600" y="1447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24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67600" y="4953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স্পীকার</a:t>
            </a:r>
            <a:endParaRPr lang="en-US" sz="24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67600" y="30480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মাউস</a:t>
            </a:r>
            <a:endParaRPr lang="en-US" sz="24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15200" y="61677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মোবাইল</a:t>
            </a:r>
            <a:endParaRPr lang="en-US" sz="24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7010400" y="1676400"/>
            <a:ext cx="609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6705600" y="32766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6781800" y="5181600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371600" y="533400"/>
            <a:ext cx="3124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876800" y="5867400"/>
            <a:ext cx="2667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600200" y="3657600"/>
            <a:ext cx="381000" cy="2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0" y="1447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ক্যামেরা</a:t>
            </a:r>
            <a:endParaRPr lang="en-US" sz="24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62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14400" y="2286000"/>
            <a:ext cx="7467600" cy="22860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মাল্টিমিডিয়া কী?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Decision 6"/>
          <p:cNvSpPr/>
          <p:nvPr/>
        </p:nvSpPr>
        <p:spPr>
          <a:xfrm>
            <a:off x="3657600" y="5181600"/>
            <a:ext cx="5181600" cy="1219200"/>
          </a:xfrm>
          <a:prstGeom prst="flowChartDecis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১ মিনিট</a:t>
            </a:r>
            <a:endParaRPr lang="en-US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2438400" y="533400"/>
            <a:ext cx="4648200" cy="1371600"/>
          </a:xfrm>
          <a:prstGeom prst="bevel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4800" y="3124200"/>
            <a:ext cx="4114800" cy="2667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48200" y="3124200"/>
            <a:ext cx="4191000" cy="2667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19400" y="228600"/>
            <a:ext cx="3581400" cy="2743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04800" y="838200"/>
            <a:ext cx="19812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টেক্সট ও বর্ণ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" y="5867400"/>
            <a:ext cx="25908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 বা গ্রাফিক্স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86400" y="5943600"/>
            <a:ext cx="19812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শব্দ(অডিও)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903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169</Words>
  <Application>Microsoft Office PowerPoint</Application>
  <PresentationFormat>On-screen Show (4:3)</PresentationFormat>
  <Paragraphs>58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স্বাগতম</vt:lpstr>
      <vt:lpstr>Slide 2</vt:lpstr>
      <vt:lpstr>পাঠ পরিচিতি </vt:lpstr>
      <vt:lpstr>নিচের ছবিগুলো কিসের ?</vt:lpstr>
      <vt:lpstr>আমাদের আজকের পাঠ</vt:lpstr>
      <vt:lpstr>এ পাঠ শেষে শিক্ষার্থীরা...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AHMED TAHIR</dc:creator>
  <cp:lastModifiedBy>HP</cp:lastModifiedBy>
  <cp:revision>25</cp:revision>
  <dcterms:created xsi:type="dcterms:W3CDTF">2006-08-16T00:00:00Z</dcterms:created>
  <dcterms:modified xsi:type="dcterms:W3CDTF">2019-04-24T09:18:24Z</dcterms:modified>
</cp:coreProperties>
</file>