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5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A226C-FB7B-4A03-B9F6-D24F24F2B29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0FA8A47-1867-49CD-A8A0-18FC110473F3}">
      <dgm:prSet phldrT="[Text]" custT="1"/>
      <dgm:spPr>
        <a:noFill/>
      </dgm:spPr>
      <dgm:t>
        <a:bodyPr/>
        <a:lstStyle/>
        <a:p>
          <a:pPr algn="ctr"/>
          <a:r>
            <a: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এ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D43AB-7519-4C59-B69F-2CFF15740DF7}" type="parTrans" cxnId="{5019C9D5-1807-487A-AABE-048EB03F03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9464F0-B36E-46E8-B807-385DA0283EB4}" type="sibTrans" cxnId="{5019C9D5-1807-487A-AABE-048EB03F03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74C5B-56D3-494E-BFAB-72A73C0D1C34}">
      <dgm:prSet phldrT="[Text]"/>
      <dgm:spPr>
        <a:noFill/>
      </dgm:spPr>
      <dgm:t>
        <a:bodyPr/>
        <a:lstStyle/>
        <a:p>
          <a:pPr algn="ctr"/>
          <a:r>
            <a:rPr lang="bn-BD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জোড়ায় কাজ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BECA8-BAFE-4B93-8DB8-E73ABB7D9EE6}" type="parTrans" cxnId="{DDF08C9F-A316-4E1A-8410-A9A37877F89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6DDD3-5E8B-447A-BFDD-5C00E7EB8838}" type="sibTrans" cxnId="{DDF08C9F-A316-4E1A-8410-A9A37877F89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E9C1C9-B7A6-4768-A919-78749C77391C}">
      <dgm:prSet phldrT="[Text]"/>
      <dgm:spPr>
        <a:noFill/>
      </dgm:spPr>
      <dgm:t>
        <a:bodyPr/>
        <a:lstStyle/>
        <a:p>
          <a:pPr algn="ctr"/>
          <a:r>
            <a: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6C08BB-07DA-4013-BC56-959454C2E958}" type="parTrans" cxnId="{2C658556-947C-4F5F-9FF3-4FD99A61298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171203-95F9-4AE3-A364-62818015E6A6}" type="sibTrans" cxnId="{2C658556-947C-4F5F-9FF3-4FD99A61298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AA15FE-031B-4206-BD41-D3A462A650A0}">
      <dgm:prSet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মহাকর্ষ কী?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8C30C9-7BE8-4EE7-A388-E0C63F56A26D}" type="parTrans" cxnId="{E9789375-FA8F-4BB7-8378-273E3A082AF8}">
      <dgm:prSet/>
      <dgm:spPr/>
      <dgm:t>
        <a:bodyPr/>
        <a:lstStyle/>
        <a:p>
          <a:endParaRPr lang="en-US"/>
        </a:p>
      </dgm:t>
    </dgm:pt>
    <dgm:pt modelId="{0A3E0E99-D3D7-44D5-A252-F1B565800938}" type="sibTrans" cxnId="{E9789375-FA8F-4BB7-8378-273E3A082AF8}">
      <dgm:prSet/>
      <dgm:spPr/>
      <dgm:t>
        <a:bodyPr/>
        <a:lstStyle/>
        <a:p>
          <a:endParaRPr lang="en-US"/>
        </a:p>
      </dgm:t>
    </dgm:pt>
    <dgm:pt modelId="{FF4413C3-AD5C-4057-BA1E-4CAFA13DE8BF}">
      <dgm:prSet phldrT="[Text]"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অভিকর্ষ কী?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1FDF3B-FD4F-47E3-AA5B-BF347A3AA818}" type="parTrans" cxnId="{6BC82C0A-32AA-404C-886F-4447A700A919}">
      <dgm:prSet/>
      <dgm:spPr/>
      <dgm:t>
        <a:bodyPr/>
        <a:lstStyle/>
        <a:p>
          <a:endParaRPr lang="en-US"/>
        </a:p>
      </dgm:t>
    </dgm:pt>
    <dgm:pt modelId="{F0E08D8F-1312-42AD-A7E7-9665642DBB03}" type="sibTrans" cxnId="{6BC82C0A-32AA-404C-886F-4447A700A919}">
      <dgm:prSet/>
      <dgm:spPr/>
      <dgm:t>
        <a:bodyPr/>
        <a:lstStyle/>
        <a:p>
          <a:endParaRPr lang="en-US"/>
        </a:p>
      </dgm:t>
    </dgm:pt>
    <dgm:pt modelId="{C0027003-B0DE-4617-9957-EA23AA8867CC}">
      <dgm:prSet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মহাকর্ষ ও অভিকর্ষের মধ্যে পার্থক্য 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D0C27-EA64-498E-997D-6F0EC3167A97}" type="parTrans" cxnId="{891D3420-2389-48C0-BEE3-FEE4ECC47944}">
      <dgm:prSet/>
      <dgm:spPr/>
      <dgm:t>
        <a:bodyPr/>
        <a:lstStyle/>
        <a:p>
          <a:endParaRPr lang="en-US"/>
        </a:p>
      </dgm:t>
    </dgm:pt>
    <dgm:pt modelId="{05DEE15C-C409-4CA2-9BC1-F12260AE9D07}" type="sibTrans" cxnId="{891D3420-2389-48C0-BEE3-FEE4ECC47944}">
      <dgm:prSet/>
      <dgm:spPr/>
      <dgm:t>
        <a:bodyPr/>
        <a:lstStyle/>
        <a:p>
          <a:endParaRPr lang="en-US"/>
        </a:p>
      </dgm:t>
    </dgm:pt>
    <dgm:pt modelId="{23965065-5703-41B7-AC00-EE07A3EB6DDC}">
      <dgm:prSet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ভর ও ওজনের মধ্যে ৩টি পার্থক্য লিখ।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6C602-2732-424C-8E67-EB477CF9F69B}" type="parTrans" cxnId="{ED8163CF-F196-472D-ACA9-D5A6F0F16384}">
      <dgm:prSet/>
      <dgm:spPr/>
      <dgm:t>
        <a:bodyPr/>
        <a:lstStyle/>
        <a:p>
          <a:endParaRPr lang="en-US"/>
        </a:p>
      </dgm:t>
    </dgm:pt>
    <dgm:pt modelId="{9CEA7D57-17E5-4A0A-B151-19AB06A9B5E5}" type="sibTrans" cxnId="{ED8163CF-F196-472D-ACA9-D5A6F0F16384}">
      <dgm:prSet/>
      <dgm:spPr/>
      <dgm:t>
        <a:bodyPr/>
        <a:lstStyle/>
        <a:p>
          <a:endParaRPr lang="en-US"/>
        </a:p>
      </dgm:t>
    </dgm:pt>
    <dgm:pt modelId="{9CBB1784-D30F-4391-AC89-232B7626FD97}" type="pres">
      <dgm:prSet presAssocID="{CDBA226C-FB7B-4A03-B9F6-D24F24F2B299}" presName="diagram" presStyleCnt="0">
        <dgm:presLayoutVars>
          <dgm:dir/>
          <dgm:animLvl val="lvl"/>
          <dgm:resizeHandles val="exact"/>
        </dgm:presLayoutVars>
      </dgm:prSet>
      <dgm:spPr/>
    </dgm:pt>
    <dgm:pt modelId="{06D7A00F-8911-4793-9364-CF6019A4FA52}" type="pres">
      <dgm:prSet presAssocID="{20FA8A47-1867-49CD-A8A0-18FC110473F3}" presName="compNode" presStyleCnt="0"/>
      <dgm:spPr/>
    </dgm:pt>
    <dgm:pt modelId="{5E0666A3-81F1-47BB-BDE2-A556AECBFD95}" type="pres">
      <dgm:prSet presAssocID="{20FA8A47-1867-49CD-A8A0-18FC110473F3}" presName="childRect" presStyleLbl="bgAcc1" presStyleIdx="0" presStyleCnt="3">
        <dgm:presLayoutVars>
          <dgm:bulletEnabled val="1"/>
        </dgm:presLayoutVars>
      </dgm:prSet>
      <dgm:spPr/>
    </dgm:pt>
    <dgm:pt modelId="{BA933325-867A-4C0B-9DB2-C7E49DBF4555}" type="pres">
      <dgm:prSet presAssocID="{20FA8A47-1867-49CD-A8A0-18FC110473F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72CC466-BA6A-4953-B70E-7E0FBB258969}" type="pres">
      <dgm:prSet presAssocID="{20FA8A47-1867-49CD-A8A0-18FC110473F3}" presName="parentRect" presStyleLbl="alignNode1" presStyleIdx="0" presStyleCnt="3"/>
      <dgm:spPr/>
    </dgm:pt>
    <dgm:pt modelId="{775BCCA4-33D9-4D64-88C0-BDC920680459}" type="pres">
      <dgm:prSet presAssocID="{20FA8A47-1867-49CD-A8A0-18FC110473F3}" presName="adorn" presStyleLbl="fgAccFollowNode1" presStyleIdx="0" presStyleCnt="3"/>
      <dgm:spPr/>
    </dgm:pt>
    <dgm:pt modelId="{8EB1BB0A-96EE-42CC-A0B2-5FBE37E5D690}" type="pres">
      <dgm:prSet presAssocID="{DD9464F0-B36E-46E8-B807-385DA0283EB4}" presName="sibTrans" presStyleLbl="sibTrans2D1" presStyleIdx="0" presStyleCnt="0"/>
      <dgm:spPr/>
    </dgm:pt>
    <dgm:pt modelId="{51498F9E-32A5-469C-AE56-FE1B90655C3A}" type="pres">
      <dgm:prSet presAssocID="{3C074C5B-56D3-494E-BFAB-72A73C0D1C34}" presName="compNode" presStyleCnt="0"/>
      <dgm:spPr/>
    </dgm:pt>
    <dgm:pt modelId="{CA0A69B7-171D-4D6A-BE4D-C93C48F3693E}" type="pres">
      <dgm:prSet presAssocID="{3C074C5B-56D3-494E-BFAB-72A73C0D1C34}" presName="childRect" presStyleLbl="bgAcc1" presStyleIdx="1" presStyleCnt="3">
        <dgm:presLayoutVars>
          <dgm:bulletEnabled val="1"/>
        </dgm:presLayoutVars>
      </dgm:prSet>
      <dgm:spPr/>
    </dgm:pt>
    <dgm:pt modelId="{7306CC15-802A-40B7-A310-0EABE7936834}" type="pres">
      <dgm:prSet presAssocID="{3C074C5B-56D3-494E-BFAB-72A73C0D1C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018FDB9-6C05-43C0-99D6-524FB2836762}" type="pres">
      <dgm:prSet presAssocID="{3C074C5B-56D3-494E-BFAB-72A73C0D1C34}" presName="parentRect" presStyleLbl="alignNode1" presStyleIdx="1" presStyleCnt="3"/>
      <dgm:spPr/>
    </dgm:pt>
    <dgm:pt modelId="{A7EEE2F4-963A-4555-80C5-5DC1E7BE537B}" type="pres">
      <dgm:prSet presAssocID="{3C074C5B-56D3-494E-BFAB-72A73C0D1C34}" presName="adorn" presStyleLbl="fgAccFollowNode1" presStyleIdx="1" presStyleCnt="3"/>
      <dgm:spPr/>
    </dgm:pt>
    <dgm:pt modelId="{1AE44668-0BFE-41BE-A4F8-5AF56E1754B8}" type="pres">
      <dgm:prSet presAssocID="{B5E6DDD3-5E8B-447A-BFDD-5C00E7EB8838}" presName="sibTrans" presStyleLbl="sibTrans2D1" presStyleIdx="0" presStyleCnt="0"/>
      <dgm:spPr/>
    </dgm:pt>
    <dgm:pt modelId="{805B8B34-0373-41E3-9058-EABF04BC736E}" type="pres">
      <dgm:prSet presAssocID="{B2E9C1C9-B7A6-4768-A919-78749C77391C}" presName="compNode" presStyleCnt="0"/>
      <dgm:spPr/>
    </dgm:pt>
    <dgm:pt modelId="{0EDDE4AC-3221-4B9F-8EB8-8BD35C3F5186}" type="pres">
      <dgm:prSet presAssocID="{B2E9C1C9-B7A6-4768-A919-78749C77391C}" presName="childRect" presStyleLbl="bgAcc1" presStyleIdx="2" presStyleCnt="3">
        <dgm:presLayoutVars>
          <dgm:bulletEnabled val="1"/>
        </dgm:presLayoutVars>
      </dgm:prSet>
      <dgm:spPr/>
    </dgm:pt>
    <dgm:pt modelId="{49542A41-6F49-45F2-B6A8-A6DA4EF3685B}" type="pres">
      <dgm:prSet presAssocID="{B2E9C1C9-B7A6-4768-A919-78749C77391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2C10CFC-0847-4D20-96FA-A534251D33A7}" type="pres">
      <dgm:prSet presAssocID="{B2E9C1C9-B7A6-4768-A919-78749C77391C}" presName="parentRect" presStyleLbl="alignNode1" presStyleIdx="2" presStyleCnt="3" custAng="0"/>
      <dgm:spPr/>
    </dgm:pt>
    <dgm:pt modelId="{48D3FDC4-8A3B-4E35-A616-16B865919EEF}" type="pres">
      <dgm:prSet presAssocID="{B2E9C1C9-B7A6-4768-A919-78749C77391C}" presName="adorn" presStyleLbl="fgAccFollowNode1" presStyleIdx="2" presStyleCnt="3"/>
      <dgm:spPr/>
    </dgm:pt>
  </dgm:ptLst>
  <dgm:cxnLst>
    <dgm:cxn modelId="{FE6FA709-464A-49C6-AC45-5F12045C6767}" type="presOf" srcId="{CDBA226C-FB7B-4A03-B9F6-D24F24F2B299}" destId="{9CBB1784-D30F-4391-AC89-232B7626FD97}" srcOrd="0" destOrd="0" presId="urn:microsoft.com/office/officeart/2005/8/layout/bList2"/>
    <dgm:cxn modelId="{6BC82C0A-32AA-404C-886F-4447A700A919}" srcId="{20FA8A47-1867-49CD-A8A0-18FC110473F3}" destId="{FF4413C3-AD5C-4057-BA1E-4CAFA13DE8BF}" srcOrd="1" destOrd="0" parTransId="{F21FDF3B-FD4F-47E3-AA5B-BF347A3AA818}" sibTransId="{F0E08D8F-1312-42AD-A7E7-9665642DBB03}"/>
    <dgm:cxn modelId="{45D92F11-5102-477B-97CE-D89909364B70}" type="presOf" srcId="{3C074C5B-56D3-494E-BFAB-72A73C0D1C34}" destId="{7306CC15-802A-40B7-A310-0EABE7936834}" srcOrd="0" destOrd="0" presId="urn:microsoft.com/office/officeart/2005/8/layout/bList2"/>
    <dgm:cxn modelId="{A358A413-9EB9-4343-921C-8FCFF9BB3EC8}" type="presOf" srcId="{B2E9C1C9-B7A6-4768-A919-78749C77391C}" destId="{49542A41-6F49-45F2-B6A8-A6DA4EF3685B}" srcOrd="0" destOrd="0" presId="urn:microsoft.com/office/officeart/2005/8/layout/bList2"/>
    <dgm:cxn modelId="{891D3420-2389-48C0-BEE3-FEE4ECC47944}" srcId="{3C074C5B-56D3-494E-BFAB-72A73C0D1C34}" destId="{C0027003-B0DE-4617-9957-EA23AA8867CC}" srcOrd="0" destOrd="0" parTransId="{384D0C27-EA64-498E-997D-6F0EC3167A97}" sibTransId="{05DEE15C-C409-4CA2-9BC1-F12260AE9D07}"/>
    <dgm:cxn modelId="{04D73927-6062-44F1-9081-316EB6CA24D5}" type="presOf" srcId="{C0027003-B0DE-4617-9957-EA23AA8867CC}" destId="{CA0A69B7-171D-4D6A-BE4D-C93C48F3693E}" srcOrd="0" destOrd="0" presId="urn:microsoft.com/office/officeart/2005/8/layout/bList2"/>
    <dgm:cxn modelId="{67EC4465-6B54-47B1-961E-60509702EA80}" type="presOf" srcId="{3C074C5B-56D3-494E-BFAB-72A73C0D1C34}" destId="{0018FDB9-6C05-43C0-99D6-524FB2836762}" srcOrd="1" destOrd="0" presId="urn:microsoft.com/office/officeart/2005/8/layout/bList2"/>
    <dgm:cxn modelId="{7747FA67-1799-4832-89BC-3891AE34422B}" type="presOf" srcId="{B5E6DDD3-5E8B-447A-BFDD-5C00E7EB8838}" destId="{1AE44668-0BFE-41BE-A4F8-5AF56E1754B8}" srcOrd="0" destOrd="0" presId="urn:microsoft.com/office/officeart/2005/8/layout/bList2"/>
    <dgm:cxn modelId="{DFF97368-8D34-43C6-B677-72CEB2DDCA1D}" type="presOf" srcId="{20FA8A47-1867-49CD-A8A0-18FC110473F3}" destId="{872CC466-BA6A-4953-B70E-7E0FBB258969}" srcOrd="1" destOrd="0" presId="urn:microsoft.com/office/officeart/2005/8/layout/bList2"/>
    <dgm:cxn modelId="{5788BB4E-3937-423D-A2CE-FE53619EDAC1}" type="presOf" srcId="{23965065-5703-41B7-AC00-EE07A3EB6DDC}" destId="{0EDDE4AC-3221-4B9F-8EB8-8BD35C3F5186}" srcOrd="0" destOrd="0" presId="urn:microsoft.com/office/officeart/2005/8/layout/bList2"/>
    <dgm:cxn modelId="{E9789375-FA8F-4BB7-8378-273E3A082AF8}" srcId="{20FA8A47-1867-49CD-A8A0-18FC110473F3}" destId="{2EAA15FE-031B-4206-BD41-D3A462A650A0}" srcOrd="0" destOrd="0" parTransId="{168C30C9-7BE8-4EE7-A388-E0C63F56A26D}" sibTransId="{0A3E0E99-D3D7-44D5-A252-F1B565800938}"/>
    <dgm:cxn modelId="{2C658556-947C-4F5F-9FF3-4FD99A612982}" srcId="{CDBA226C-FB7B-4A03-B9F6-D24F24F2B299}" destId="{B2E9C1C9-B7A6-4768-A919-78749C77391C}" srcOrd="2" destOrd="0" parTransId="{3D6C08BB-07DA-4013-BC56-959454C2E958}" sibTransId="{C2171203-95F9-4AE3-A364-62818015E6A6}"/>
    <dgm:cxn modelId="{395A1884-CCCA-449A-B6C6-F13FA6C1CE16}" type="presOf" srcId="{20FA8A47-1867-49CD-A8A0-18FC110473F3}" destId="{BA933325-867A-4C0B-9DB2-C7E49DBF4555}" srcOrd="0" destOrd="0" presId="urn:microsoft.com/office/officeart/2005/8/layout/bList2"/>
    <dgm:cxn modelId="{DD141A8F-663D-43E1-AB9F-E8076BC6A80B}" type="presOf" srcId="{DD9464F0-B36E-46E8-B807-385DA0283EB4}" destId="{8EB1BB0A-96EE-42CC-A0B2-5FBE37E5D690}" srcOrd="0" destOrd="0" presId="urn:microsoft.com/office/officeart/2005/8/layout/bList2"/>
    <dgm:cxn modelId="{DDF08C9F-A316-4E1A-8410-A9A37877F89D}" srcId="{CDBA226C-FB7B-4A03-B9F6-D24F24F2B299}" destId="{3C074C5B-56D3-494E-BFAB-72A73C0D1C34}" srcOrd="1" destOrd="0" parTransId="{6D0BECA8-BAFE-4B93-8DB8-E73ABB7D9EE6}" sibTransId="{B5E6DDD3-5E8B-447A-BFDD-5C00E7EB8838}"/>
    <dgm:cxn modelId="{773D37A4-8FD3-4E54-AB5A-5C577A6AD3B9}" type="presOf" srcId="{2EAA15FE-031B-4206-BD41-D3A462A650A0}" destId="{5E0666A3-81F1-47BB-BDE2-A556AECBFD95}" srcOrd="0" destOrd="0" presId="urn:microsoft.com/office/officeart/2005/8/layout/bList2"/>
    <dgm:cxn modelId="{C4A00EB6-7368-4CB8-BB33-567D360F5F87}" type="presOf" srcId="{B2E9C1C9-B7A6-4768-A919-78749C77391C}" destId="{E2C10CFC-0847-4D20-96FA-A534251D33A7}" srcOrd="1" destOrd="0" presId="urn:microsoft.com/office/officeart/2005/8/layout/bList2"/>
    <dgm:cxn modelId="{E24313BC-1EAD-4792-A31F-79DCCE7BC199}" type="presOf" srcId="{FF4413C3-AD5C-4057-BA1E-4CAFA13DE8BF}" destId="{5E0666A3-81F1-47BB-BDE2-A556AECBFD95}" srcOrd="0" destOrd="1" presId="urn:microsoft.com/office/officeart/2005/8/layout/bList2"/>
    <dgm:cxn modelId="{ED8163CF-F196-472D-ACA9-D5A6F0F16384}" srcId="{B2E9C1C9-B7A6-4768-A919-78749C77391C}" destId="{23965065-5703-41B7-AC00-EE07A3EB6DDC}" srcOrd="0" destOrd="0" parTransId="{9FF6C602-2732-424C-8E67-EB477CF9F69B}" sibTransId="{9CEA7D57-17E5-4A0A-B151-19AB06A9B5E5}"/>
    <dgm:cxn modelId="{5019C9D5-1807-487A-AABE-048EB03F0337}" srcId="{CDBA226C-FB7B-4A03-B9F6-D24F24F2B299}" destId="{20FA8A47-1867-49CD-A8A0-18FC110473F3}" srcOrd="0" destOrd="0" parTransId="{7B1D43AB-7519-4C59-B69F-2CFF15740DF7}" sibTransId="{DD9464F0-B36E-46E8-B807-385DA0283EB4}"/>
    <dgm:cxn modelId="{55C4FEFC-6D8C-4C84-959F-27B666E5BB90}" type="presParOf" srcId="{9CBB1784-D30F-4391-AC89-232B7626FD97}" destId="{06D7A00F-8911-4793-9364-CF6019A4FA52}" srcOrd="0" destOrd="0" presId="urn:microsoft.com/office/officeart/2005/8/layout/bList2"/>
    <dgm:cxn modelId="{7B945AA3-1492-4B38-BD0A-1AB0C8E36C0D}" type="presParOf" srcId="{06D7A00F-8911-4793-9364-CF6019A4FA52}" destId="{5E0666A3-81F1-47BB-BDE2-A556AECBFD95}" srcOrd="0" destOrd="0" presId="urn:microsoft.com/office/officeart/2005/8/layout/bList2"/>
    <dgm:cxn modelId="{B453174A-C237-4942-AE9A-E3574D02F677}" type="presParOf" srcId="{06D7A00F-8911-4793-9364-CF6019A4FA52}" destId="{BA933325-867A-4C0B-9DB2-C7E49DBF4555}" srcOrd="1" destOrd="0" presId="urn:microsoft.com/office/officeart/2005/8/layout/bList2"/>
    <dgm:cxn modelId="{634ACE4C-CB05-4F76-977E-D207090AA577}" type="presParOf" srcId="{06D7A00F-8911-4793-9364-CF6019A4FA52}" destId="{872CC466-BA6A-4953-B70E-7E0FBB258969}" srcOrd="2" destOrd="0" presId="urn:microsoft.com/office/officeart/2005/8/layout/bList2"/>
    <dgm:cxn modelId="{B64D8BE7-A7A3-4D41-A0AC-1485E25A2BB0}" type="presParOf" srcId="{06D7A00F-8911-4793-9364-CF6019A4FA52}" destId="{775BCCA4-33D9-4D64-88C0-BDC920680459}" srcOrd="3" destOrd="0" presId="urn:microsoft.com/office/officeart/2005/8/layout/bList2"/>
    <dgm:cxn modelId="{6560E79D-DAD7-422C-9A89-CF8C328F56A5}" type="presParOf" srcId="{9CBB1784-D30F-4391-AC89-232B7626FD97}" destId="{8EB1BB0A-96EE-42CC-A0B2-5FBE37E5D690}" srcOrd="1" destOrd="0" presId="urn:microsoft.com/office/officeart/2005/8/layout/bList2"/>
    <dgm:cxn modelId="{740A69B3-DF10-488F-9D37-7C2EAA85A513}" type="presParOf" srcId="{9CBB1784-D30F-4391-AC89-232B7626FD97}" destId="{51498F9E-32A5-469C-AE56-FE1B90655C3A}" srcOrd="2" destOrd="0" presId="urn:microsoft.com/office/officeart/2005/8/layout/bList2"/>
    <dgm:cxn modelId="{7A4C4365-9A80-4DEB-A768-0E41DDB569C0}" type="presParOf" srcId="{51498F9E-32A5-469C-AE56-FE1B90655C3A}" destId="{CA0A69B7-171D-4D6A-BE4D-C93C48F3693E}" srcOrd="0" destOrd="0" presId="urn:microsoft.com/office/officeart/2005/8/layout/bList2"/>
    <dgm:cxn modelId="{D7E3582D-1CD6-42FD-94A9-4C7E74D1CC0D}" type="presParOf" srcId="{51498F9E-32A5-469C-AE56-FE1B90655C3A}" destId="{7306CC15-802A-40B7-A310-0EABE7936834}" srcOrd="1" destOrd="0" presId="urn:microsoft.com/office/officeart/2005/8/layout/bList2"/>
    <dgm:cxn modelId="{E6B05AEC-7CCB-4027-A019-8541C25094D1}" type="presParOf" srcId="{51498F9E-32A5-469C-AE56-FE1B90655C3A}" destId="{0018FDB9-6C05-43C0-99D6-524FB2836762}" srcOrd="2" destOrd="0" presId="urn:microsoft.com/office/officeart/2005/8/layout/bList2"/>
    <dgm:cxn modelId="{96690A0C-97D5-4FFD-90DA-A8D2BE445587}" type="presParOf" srcId="{51498F9E-32A5-469C-AE56-FE1B90655C3A}" destId="{A7EEE2F4-963A-4555-80C5-5DC1E7BE537B}" srcOrd="3" destOrd="0" presId="urn:microsoft.com/office/officeart/2005/8/layout/bList2"/>
    <dgm:cxn modelId="{4133AA87-906E-492A-B2C9-61320C2439DE}" type="presParOf" srcId="{9CBB1784-D30F-4391-AC89-232B7626FD97}" destId="{1AE44668-0BFE-41BE-A4F8-5AF56E1754B8}" srcOrd="3" destOrd="0" presId="urn:microsoft.com/office/officeart/2005/8/layout/bList2"/>
    <dgm:cxn modelId="{87568156-D377-43BC-9ED7-A2408B53E2CF}" type="presParOf" srcId="{9CBB1784-D30F-4391-AC89-232B7626FD97}" destId="{805B8B34-0373-41E3-9058-EABF04BC736E}" srcOrd="4" destOrd="0" presId="urn:microsoft.com/office/officeart/2005/8/layout/bList2"/>
    <dgm:cxn modelId="{4FA13A63-5C2F-42A8-9272-827A35E791E2}" type="presParOf" srcId="{805B8B34-0373-41E3-9058-EABF04BC736E}" destId="{0EDDE4AC-3221-4B9F-8EB8-8BD35C3F5186}" srcOrd="0" destOrd="0" presId="urn:microsoft.com/office/officeart/2005/8/layout/bList2"/>
    <dgm:cxn modelId="{D92EDBAF-1145-46F8-A297-6AE91A08072D}" type="presParOf" srcId="{805B8B34-0373-41E3-9058-EABF04BC736E}" destId="{49542A41-6F49-45F2-B6A8-A6DA4EF3685B}" srcOrd="1" destOrd="0" presId="urn:microsoft.com/office/officeart/2005/8/layout/bList2"/>
    <dgm:cxn modelId="{58CF5602-8D32-4455-97F8-16B4D7E377A2}" type="presParOf" srcId="{805B8B34-0373-41E3-9058-EABF04BC736E}" destId="{E2C10CFC-0847-4D20-96FA-A534251D33A7}" srcOrd="2" destOrd="0" presId="urn:microsoft.com/office/officeart/2005/8/layout/bList2"/>
    <dgm:cxn modelId="{43A41514-B037-415A-995D-8C12DB612AB7}" type="presParOf" srcId="{805B8B34-0373-41E3-9058-EABF04BC736E}" destId="{48D3FDC4-8A3B-4E35-A616-16B865919EE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326B6-F396-4A49-836A-C3399DF433CA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072A0-ACE2-4D47-AB0A-DE7432836960}">
      <dgm:prSet phldrT="[Text]"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2F373E-DA1F-475A-9EE3-39471302C93A}" type="parTrans" cxnId="{A93B2839-0FEF-4C61-A40A-D0C1FB6D6E5C}">
      <dgm:prSet/>
      <dgm:spPr/>
      <dgm:t>
        <a:bodyPr/>
        <a:lstStyle/>
        <a:p>
          <a:endParaRPr lang="en-US"/>
        </a:p>
      </dgm:t>
    </dgm:pt>
    <dgm:pt modelId="{B0740ED4-E390-4B42-848D-820BB71C7897}" type="sibTrans" cxnId="{A93B2839-0FEF-4C61-A40A-D0C1FB6D6E5C}">
      <dgm:prSet/>
      <dgm:spPr/>
      <dgm:t>
        <a:bodyPr/>
        <a:lstStyle/>
        <a:p>
          <a:endParaRPr lang="en-US"/>
        </a:p>
      </dgm:t>
    </dgm:pt>
    <dgm:pt modelId="{DB424C98-6785-4AA6-A15F-5316E53998E1}">
      <dgm:prSet phldrT="[Text]" custT="1"/>
      <dgm:spPr>
        <a:noFill/>
      </dgm:spPr>
      <dgm:t>
        <a:bodyPr/>
        <a:lstStyle/>
        <a:p>
          <a:r>
            <a: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ভূ-পৃষ্ঠে g </a:t>
          </a:r>
          <a:r>
            <a: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 মান কত</a:t>
          </a:r>
          <a:r>
            <a: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r>
            <a: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E0B327-F261-4BE7-A988-BB947A5D6B7D}" type="parTrans" cxnId="{5AAC57AE-7EDE-410C-A4FA-64432857E1F8}">
      <dgm:prSet/>
      <dgm:spPr/>
      <dgm:t>
        <a:bodyPr/>
        <a:lstStyle/>
        <a:p>
          <a:endParaRPr lang="en-US"/>
        </a:p>
      </dgm:t>
    </dgm:pt>
    <dgm:pt modelId="{AD2CA955-0541-4149-96DC-ADDF8CB13F60}" type="sibTrans" cxnId="{5AAC57AE-7EDE-410C-A4FA-64432857E1F8}">
      <dgm:prSet/>
      <dgm:spPr/>
      <dgm:t>
        <a:bodyPr/>
        <a:lstStyle/>
        <a:p>
          <a:endParaRPr lang="en-US"/>
        </a:p>
      </dgm:t>
    </dgm:pt>
    <dgm:pt modelId="{1553F0BF-4A20-41EB-B213-9981A75CA120}">
      <dgm:prSet phldrT="[Text]"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6A4FA1-961E-4BFC-B6AE-BDF1AAB69C87}" type="parTrans" cxnId="{6D64841C-FBB6-4BBC-B3A4-576A15A69462}">
      <dgm:prSet/>
      <dgm:spPr/>
      <dgm:t>
        <a:bodyPr/>
        <a:lstStyle/>
        <a:p>
          <a:endParaRPr lang="en-US"/>
        </a:p>
      </dgm:t>
    </dgm:pt>
    <dgm:pt modelId="{D2A0E5DA-C1EA-42EE-999F-5863DF6728D6}" type="sibTrans" cxnId="{6D64841C-FBB6-4BBC-B3A4-576A15A69462}">
      <dgm:prSet/>
      <dgm:spPr/>
      <dgm:t>
        <a:bodyPr/>
        <a:lstStyle/>
        <a:p>
          <a:endParaRPr lang="en-US"/>
        </a:p>
      </dgm:t>
    </dgm:pt>
    <dgm:pt modelId="{F375C45F-A150-4C99-9F7C-A78652EC7714}">
      <dgm:prSet phldrT="[Text]" custT="1"/>
      <dgm:spPr>
        <a:noFill/>
      </dgm:spPr>
      <dgm:t>
        <a:bodyPr/>
        <a:lstStyle/>
        <a:p>
          <a:r>
            <a:rPr lang="bn-BD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পৃথিবীর কেন্দ্রে g এর মান কত</a:t>
          </a:r>
          <a:r>
            <a: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ACE518-3082-4CD4-8D72-CC1D0A1B2632}" type="parTrans" cxnId="{37F2089A-9B76-4A3F-92A2-93F4B7D383E5}">
      <dgm:prSet/>
      <dgm:spPr/>
      <dgm:t>
        <a:bodyPr/>
        <a:lstStyle/>
        <a:p>
          <a:endParaRPr lang="en-US"/>
        </a:p>
      </dgm:t>
    </dgm:pt>
    <dgm:pt modelId="{49D150DF-0406-419B-BEF1-40D20D76AF5D}" type="sibTrans" cxnId="{37F2089A-9B76-4A3F-92A2-93F4B7D383E5}">
      <dgm:prSet/>
      <dgm:spPr/>
      <dgm:t>
        <a:bodyPr/>
        <a:lstStyle/>
        <a:p>
          <a:endParaRPr lang="en-US"/>
        </a:p>
      </dgm:t>
    </dgm:pt>
    <dgm:pt modelId="{A523FFC0-587B-4532-AF41-4E5D30D491A4}" type="pres">
      <dgm:prSet presAssocID="{466326B6-F396-4A49-836A-C3399DF433CA}" presName="Name0" presStyleCnt="0">
        <dgm:presLayoutVars>
          <dgm:dir/>
          <dgm:animLvl val="lvl"/>
          <dgm:resizeHandles val="exact"/>
        </dgm:presLayoutVars>
      </dgm:prSet>
      <dgm:spPr/>
    </dgm:pt>
    <dgm:pt modelId="{BB4E3D03-AA82-4B10-B3B2-1A94FA4D1A20}" type="pres">
      <dgm:prSet presAssocID="{B6C072A0-ACE2-4D47-AB0A-DE7432836960}" presName="linNode" presStyleCnt="0"/>
      <dgm:spPr/>
    </dgm:pt>
    <dgm:pt modelId="{5B05C490-F934-4DB9-B045-3B7CCA8E39AB}" type="pres">
      <dgm:prSet presAssocID="{B6C072A0-ACE2-4D47-AB0A-DE7432836960}" presName="parTx" presStyleLbl="revTx" presStyleIdx="0" presStyleCnt="2">
        <dgm:presLayoutVars>
          <dgm:chMax val="1"/>
          <dgm:bulletEnabled val="1"/>
        </dgm:presLayoutVars>
      </dgm:prSet>
      <dgm:spPr/>
    </dgm:pt>
    <dgm:pt modelId="{37CFFAFD-620A-497B-9936-AC779F6D6A80}" type="pres">
      <dgm:prSet presAssocID="{B6C072A0-ACE2-4D47-AB0A-DE7432836960}" presName="bracket" presStyleLbl="parChTrans1D1" presStyleIdx="0" presStyleCnt="2"/>
      <dgm:spPr/>
    </dgm:pt>
    <dgm:pt modelId="{90039A74-E0CC-4DB5-B794-2A2695362B74}" type="pres">
      <dgm:prSet presAssocID="{B6C072A0-ACE2-4D47-AB0A-DE7432836960}" presName="spH" presStyleCnt="0"/>
      <dgm:spPr/>
    </dgm:pt>
    <dgm:pt modelId="{49554701-48BD-4586-AC6A-C4F149E77C90}" type="pres">
      <dgm:prSet presAssocID="{B6C072A0-ACE2-4D47-AB0A-DE7432836960}" presName="desTx" presStyleLbl="node1" presStyleIdx="0" presStyleCnt="2" custScaleX="96608" custScaleY="103003">
        <dgm:presLayoutVars>
          <dgm:bulletEnabled val="1"/>
        </dgm:presLayoutVars>
      </dgm:prSet>
      <dgm:spPr/>
    </dgm:pt>
    <dgm:pt modelId="{C7C62411-921B-4049-90FF-6E97078CCAF9}" type="pres">
      <dgm:prSet presAssocID="{B0740ED4-E390-4B42-848D-820BB71C7897}" presName="spV" presStyleCnt="0"/>
      <dgm:spPr/>
    </dgm:pt>
    <dgm:pt modelId="{3921A191-9DE8-43B0-85BE-2345EB851731}" type="pres">
      <dgm:prSet presAssocID="{1553F0BF-4A20-41EB-B213-9981A75CA120}" presName="linNode" presStyleCnt="0"/>
      <dgm:spPr/>
    </dgm:pt>
    <dgm:pt modelId="{9FCC5194-A4CF-4EF6-9A3A-4D1D316FA8A7}" type="pres">
      <dgm:prSet presAssocID="{1553F0BF-4A20-41EB-B213-9981A75CA120}" presName="parTx" presStyleLbl="revTx" presStyleIdx="1" presStyleCnt="2">
        <dgm:presLayoutVars>
          <dgm:chMax val="1"/>
          <dgm:bulletEnabled val="1"/>
        </dgm:presLayoutVars>
      </dgm:prSet>
      <dgm:spPr/>
    </dgm:pt>
    <dgm:pt modelId="{9476E44D-17AE-4B9D-BB4F-24F8B78D66DE}" type="pres">
      <dgm:prSet presAssocID="{1553F0BF-4A20-41EB-B213-9981A75CA120}" presName="bracket" presStyleLbl="parChTrans1D1" presStyleIdx="1" presStyleCnt="2"/>
      <dgm:spPr/>
    </dgm:pt>
    <dgm:pt modelId="{DC6A75FA-8CAD-4A66-9FBF-94816F6ADAAE}" type="pres">
      <dgm:prSet presAssocID="{1553F0BF-4A20-41EB-B213-9981A75CA120}" presName="spH" presStyleCnt="0"/>
      <dgm:spPr/>
    </dgm:pt>
    <dgm:pt modelId="{11E4A585-250A-411C-9AA5-51EDD8151D93}" type="pres">
      <dgm:prSet presAssocID="{1553F0BF-4A20-41EB-B213-9981A75CA120}" presName="desTx" presStyleLbl="node1" presStyleIdx="1" presStyleCnt="2">
        <dgm:presLayoutVars>
          <dgm:bulletEnabled val="1"/>
        </dgm:presLayoutVars>
      </dgm:prSet>
      <dgm:spPr/>
    </dgm:pt>
  </dgm:ptLst>
  <dgm:cxnLst>
    <dgm:cxn modelId="{F6F9A60F-3483-4DBB-92BF-EB9B6F0EC1C5}" type="presOf" srcId="{F375C45F-A150-4C99-9F7C-A78652EC7714}" destId="{11E4A585-250A-411C-9AA5-51EDD8151D93}" srcOrd="0" destOrd="0" presId="urn:diagrams.loki3.com/BracketList"/>
    <dgm:cxn modelId="{6D64841C-FBB6-4BBC-B3A4-576A15A69462}" srcId="{466326B6-F396-4A49-836A-C3399DF433CA}" destId="{1553F0BF-4A20-41EB-B213-9981A75CA120}" srcOrd="1" destOrd="0" parTransId="{AE6A4FA1-961E-4BFC-B6AE-BDF1AAB69C87}" sibTransId="{D2A0E5DA-C1EA-42EE-999F-5863DF6728D6}"/>
    <dgm:cxn modelId="{A93B2839-0FEF-4C61-A40A-D0C1FB6D6E5C}" srcId="{466326B6-F396-4A49-836A-C3399DF433CA}" destId="{B6C072A0-ACE2-4D47-AB0A-DE7432836960}" srcOrd="0" destOrd="0" parTransId="{482F373E-DA1F-475A-9EE3-39471302C93A}" sibTransId="{B0740ED4-E390-4B42-848D-820BB71C7897}"/>
    <dgm:cxn modelId="{7559EE42-85F6-4FDA-A1B4-F545BA31E656}" type="presOf" srcId="{466326B6-F396-4A49-836A-C3399DF433CA}" destId="{A523FFC0-587B-4532-AF41-4E5D30D491A4}" srcOrd="0" destOrd="0" presId="urn:diagrams.loki3.com/BracketList"/>
    <dgm:cxn modelId="{874AE77D-D16A-4E30-ADB8-5AB98BC6806B}" type="presOf" srcId="{DB424C98-6785-4AA6-A15F-5316E53998E1}" destId="{49554701-48BD-4586-AC6A-C4F149E77C90}" srcOrd="0" destOrd="0" presId="urn:diagrams.loki3.com/BracketList"/>
    <dgm:cxn modelId="{37F2089A-9B76-4A3F-92A2-93F4B7D383E5}" srcId="{1553F0BF-4A20-41EB-B213-9981A75CA120}" destId="{F375C45F-A150-4C99-9F7C-A78652EC7714}" srcOrd="0" destOrd="0" parTransId="{13ACE518-3082-4CD4-8D72-CC1D0A1B2632}" sibTransId="{49D150DF-0406-419B-BEF1-40D20D76AF5D}"/>
    <dgm:cxn modelId="{E7161EAD-2F2A-4332-893D-0891B8804E0A}" type="presOf" srcId="{1553F0BF-4A20-41EB-B213-9981A75CA120}" destId="{9FCC5194-A4CF-4EF6-9A3A-4D1D316FA8A7}" srcOrd="0" destOrd="0" presId="urn:diagrams.loki3.com/BracketList"/>
    <dgm:cxn modelId="{5AAC57AE-7EDE-410C-A4FA-64432857E1F8}" srcId="{B6C072A0-ACE2-4D47-AB0A-DE7432836960}" destId="{DB424C98-6785-4AA6-A15F-5316E53998E1}" srcOrd="0" destOrd="0" parTransId="{EEE0B327-F261-4BE7-A988-BB947A5D6B7D}" sibTransId="{AD2CA955-0541-4149-96DC-ADDF8CB13F60}"/>
    <dgm:cxn modelId="{2C1867F6-D9FC-41AE-AB23-A738F87F7CEB}" type="presOf" srcId="{B6C072A0-ACE2-4D47-AB0A-DE7432836960}" destId="{5B05C490-F934-4DB9-B045-3B7CCA8E39AB}" srcOrd="0" destOrd="0" presId="urn:diagrams.loki3.com/BracketList"/>
    <dgm:cxn modelId="{527818C8-B121-4638-B2DA-83A13239C89B}" type="presParOf" srcId="{A523FFC0-587B-4532-AF41-4E5D30D491A4}" destId="{BB4E3D03-AA82-4B10-B3B2-1A94FA4D1A20}" srcOrd="0" destOrd="0" presId="urn:diagrams.loki3.com/BracketList"/>
    <dgm:cxn modelId="{928B4302-21E9-4C1D-B64E-B6A6304E7077}" type="presParOf" srcId="{BB4E3D03-AA82-4B10-B3B2-1A94FA4D1A20}" destId="{5B05C490-F934-4DB9-B045-3B7CCA8E39AB}" srcOrd="0" destOrd="0" presId="urn:diagrams.loki3.com/BracketList"/>
    <dgm:cxn modelId="{7B257BA5-8329-4A6F-9E7E-B18D7E58BA5E}" type="presParOf" srcId="{BB4E3D03-AA82-4B10-B3B2-1A94FA4D1A20}" destId="{37CFFAFD-620A-497B-9936-AC779F6D6A80}" srcOrd="1" destOrd="0" presId="urn:diagrams.loki3.com/BracketList"/>
    <dgm:cxn modelId="{07A82334-E83B-41B7-A751-717A092584E4}" type="presParOf" srcId="{BB4E3D03-AA82-4B10-B3B2-1A94FA4D1A20}" destId="{90039A74-E0CC-4DB5-B794-2A2695362B74}" srcOrd="2" destOrd="0" presId="urn:diagrams.loki3.com/BracketList"/>
    <dgm:cxn modelId="{E0DABDE5-BD41-4158-B960-5D3989722F79}" type="presParOf" srcId="{BB4E3D03-AA82-4B10-B3B2-1A94FA4D1A20}" destId="{49554701-48BD-4586-AC6A-C4F149E77C90}" srcOrd="3" destOrd="0" presId="urn:diagrams.loki3.com/BracketList"/>
    <dgm:cxn modelId="{86605FA5-6535-4823-97CA-ABD9846F46E8}" type="presParOf" srcId="{A523FFC0-587B-4532-AF41-4E5D30D491A4}" destId="{C7C62411-921B-4049-90FF-6E97078CCAF9}" srcOrd="1" destOrd="0" presId="urn:diagrams.loki3.com/BracketList"/>
    <dgm:cxn modelId="{81F1E88F-4C71-4459-9457-4E41A659510E}" type="presParOf" srcId="{A523FFC0-587B-4532-AF41-4E5D30D491A4}" destId="{3921A191-9DE8-43B0-85BE-2345EB851731}" srcOrd="2" destOrd="0" presId="urn:diagrams.loki3.com/BracketList"/>
    <dgm:cxn modelId="{82A0607F-197F-40E9-BB6D-CE410FEAAE3B}" type="presParOf" srcId="{3921A191-9DE8-43B0-85BE-2345EB851731}" destId="{9FCC5194-A4CF-4EF6-9A3A-4D1D316FA8A7}" srcOrd="0" destOrd="0" presId="urn:diagrams.loki3.com/BracketList"/>
    <dgm:cxn modelId="{9E32F955-C031-4D1D-8842-D85B1DF70636}" type="presParOf" srcId="{3921A191-9DE8-43B0-85BE-2345EB851731}" destId="{9476E44D-17AE-4B9D-BB4F-24F8B78D66DE}" srcOrd="1" destOrd="0" presId="urn:diagrams.loki3.com/BracketList"/>
    <dgm:cxn modelId="{D304D4EE-9439-43CD-802C-4B770A2DCD00}" type="presParOf" srcId="{3921A191-9DE8-43B0-85BE-2345EB851731}" destId="{DC6A75FA-8CAD-4A66-9FBF-94816F6ADAAE}" srcOrd="2" destOrd="0" presId="urn:diagrams.loki3.com/BracketList"/>
    <dgm:cxn modelId="{E8E2385D-4E66-4DC0-AABF-466757B03970}" type="presParOf" srcId="{3921A191-9DE8-43B0-85BE-2345EB851731}" destId="{11E4A585-250A-411C-9AA5-51EDD8151D9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F6D6D-F2BB-4A4F-A221-ADDFB3BC6B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0F899-DBD0-434F-9E10-1142931D39C9}">
      <dgm:prSet phldrT="[Text]" phldr="1" custT="1"/>
      <dgm:spPr>
        <a:noFill/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ECB56D-E27D-4346-BBBA-6A694BCE7CA6}" type="parTrans" cxnId="{596F903A-F82F-40BD-9579-E96239D5B140}">
      <dgm:prSet/>
      <dgm:spPr/>
      <dgm:t>
        <a:bodyPr/>
        <a:lstStyle/>
        <a:p>
          <a:endParaRPr lang="en-US"/>
        </a:p>
      </dgm:t>
    </dgm:pt>
    <dgm:pt modelId="{78EFEE83-9232-42B7-867E-AA8BEC1417C7}" type="sibTrans" cxnId="{596F903A-F82F-40BD-9579-E96239D5B140}">
      <dgm:prSet/>
      <dgm:spPr/>
      <dgm:t>
        <a:bodyPr/>
        <a:lstStyle/>
        <a:p>
          <a:endParaRPr lang="en-US"/>
        </a:p>
      </dgm:t>
    </dgm:pt>
    <dgm:pt modelId="{BF025F54-8E64-4188-8AD1-EA5B731EC714}">
      <dgm:prSet phldrT="[Text]" custT="1"/>
      <dgm:spPr/>
      <dgm:t>
        <a:bodyPr/>
        <a:lstStyle/>
        <a:p>
          <a:pPr algn="ctr"/>
          <a:r>
            <a:rPr lang="bn-BD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বাড়ীর কাজ</a:t>
          </a:r>
          <a:endParaRPr lang="en-US" sz="44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35878E-B4DC-47E4-BDE4-C01767BDA2C0}" type="parTrans" cxnId="{5B81F8F9-5D57-4B97-9AD3-5312A4037478}">
      <dgm:prSet/>
      <dgm:spPr/>
      <dgm:t>
        <a:bodyPr/>
        <a:lstStyle/>
        <a:p>
          <a:endParaRPr lang="en-US"/>
        </a:p>
      </dgm:t>
    </dgm:pt>
    <dgm:pt modelId="{358E39EC-AA77-421A-A714-2BF832609835}" type="sibTrans" cxnId="{5B81F8F9-5D57-4B97-9AD3-5312A4037478}">
      <dgm:prSet/>
      <dgm:spPr/>
      <dgm:t>
        <a:bodyPr/>
        <a:lstStyle/>
        <a:p>
          <a:endParaRPr lang="en-US"/>
        </a:p>
      </dgm:t>
    </dgm:pt>
    <dgm:pt modelId="{B86FF753-8032-4413-9363-E7E949E17C9B}">
      <dgm:prSet phldrT="[Text]" phldr="1"/>
      <dgm:spPr>
        <a:noFill/>
      </dgm:spPr>
      <dgm:t>
        <a:bodyPr/>
        <a:lstStyle/>
        <a:p>
          <a:endParaRPr lang="en-US"/>
        </a:p>
      </dgm:t>
    </dgm:pt>
    <dgm:pt modelId="{81F06823-86DB-41F3-971E-686373C84359}" type="parTrans" cxnId="{2B2C373A-F9B7-49B1-8AB9-58A98B707B2E}">
      <dgm:prSet/>
      <dgm:spPr/>
      <dgm:t>
        <a:bodyPr/>
        <a:lstStyle/>
        <a:p>
          <a:endParaRPr lang="en-US"/>
        </a:p>
      </dgm:t>
    </dgm:pt>
    <dgm:pt modelId="{CF5F559E-CC90-4BEB-B88C-E54F9E780BFE}" type="sibTrans" cxnId="{2B2C373A-F9B7-49B1-8AB9-58A98B707B2E}">
      <dgm:prSet/>
      <dgm:spPr/>
      <dgm:t>
        <a:bodyPr/>
        <a:lstStyle/>
        <a:p>
          <a:endParaRPr lang="en-US"/>
        </a:p>
      </dgm:t>
    </dgm:pt>
    <dgm:pt modelId="{1CB4287A-A069-4750-9BA4-106D0A4E3521}">
      <dgm:prSet phldrT="[Text]" custT="1"/>
      <dgm:spPr/>
      <dgm:t>
        <a:bodyPr/>
        <a:lstStyle/>
        <a:p>
          <a:pPr algn="ctr"/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কোন বস্তুর ভর ১৫০.৫ কেজি হলে তার ওজন কত?</a:t>
          </a:r>
          <a:endParaRPr lang="en-US" sz="3600" dirty="0"/>
        </a:p>
      </dgm:t>
    </dgm:pt>
    <dgm:pt modelId="{38FF8474-A4A3-4035-9768-0649CDF0458E}" type="parTrans" cxnId="{81DA9594-228F-4AAE-B82E-4ADC9C06F6F0}">
      <dgm:prSet/>
      <dgm:spPr/>
      <dgm:t>
        <a:bodyPr/>
        <a:lstStyle/>
        <a:p>
          <a:endParaRPr lang="en-US"/>
        </a:p>
      </dgm:t>
    </dgm:pt>
    <dgm:pt modelId="{9E453AD4-1378-485F-A317-49C4801910AB}" type="sibTrans" cxnId="{81DA9594-228F-4AAE-B82E-4ADC9C06F6F0}">
      <dgm:prSet/>
      <dgm:spPr/>
      <dgm:t>
        <a:bodyPr/>
        <a:lstStyle/>
        <a:p>
          <a:endParaRPr lang="en-US"/>
        </a:p>
      </dgm:t>
    </dgm:pt>
    <dgm:pt modelId="{D02DDE8C-07F7-4B21-BEB6-90C703D0B0D1}" type="pres">
      <dgm:prSet presAssocID="{921F6D6D-F2BB-4A4F-A221-ADDFB3BC6BE1}" presName="linear" presStyleCnt="0">
        <dgm:presLayoutVars>
          <dgm:animLvl val="lvl"/>
          <dgm:resizeHandles val="exact"/>
        </dgm:presLayoutVars>
      </dgm:prSet>
      <dgm:spPr/>
    </dgm:pt>
    <dgm:pt modelId="{427AACEC-7266-4DC6-82FE-D3E54397D9E8}" type="pres">
      <dgm:prSet presAssocID="{00C0F899-DBD0-434F-9E10-1142931D39C9}" presName="parentText" presStyleLbl="node1" presStyleIdx="0" presStyleCnt="2" custLinFactNeighborX="719" custLinFactNeighborY="27107">
        <dgm:presLayoutVars>
          <dgm:chMax val="0"/>
          <dgm:bulletEnabled val="1"/>
        </dgm:presLayoutVars>
      </dgm:prSet>
      <dgm:spPr/>
    </dgm:pt>
    <dgm:pt modelId="{5A3AF7D8-D856-4F1F-A2BE-9FB658EFE77F}" type="pres">
      <dgm:prSet presAssocID="{00C0F899-DBD0-434F-9E10-1142931D39C9}" presName="childText" presStyleLbl="revTx" presStyleIdx="0" presStyleCnt="2">
        <dgm:presLayoutVars>
          <dgm:bulletEnabled val="1"/>
        </dgm:presLayoutVars>
      </dgm:prSet>
      <dgm:spPr/>
    </dgm:pt>
    <dgm:pt modelId="{9D8501C2-ECAE-4344-81D4-91B5B053125C}" type="pres">
      <dgm:prSet presAssocID="{B86FF753-8032-4413-9363-E7E949E17C9B}" presName="parentText" presStyleLbl="node1" presStyleIdx="1" presStyleCnt="2" custLinFactNeighborX="-866" custLinFactNeighborY="-446">
        <dgm:presLayoutVars>
          <dgm:chMax val="0"/>
          <dgm:bulletEnabled val="1"/>
        </dgm:presLayoutVars>
      </dgm:prSet>
      <dgm:spPr/>
    </dgm:pt>
    <dgm:pt modelId="{BE49294C-D944-40FE-831C-9FAE99D0A8C5}" type="pres">
      <dgm:prSet presAssocID="{B86FF753-8032-4413-9363-E7E949E17C9B}" presName="childText" presStyleLbl="revTx" presStyleIdx="1" presStyleCnt="2" custScaleX="96404" custScaleY="1226919">
        <dgm:presLayoutVars>
          <dgm:bulletEnabled val="1"/>
        </dgm:presLayoutVars>
      </dgm:prSet>
      <dgm:spPr/>
    </dgm:pt>
  </dgm:ptLst>
  <dgm:cxnLst>
    <dgm:cxn modelId="{61D48123-C921-4A12-8C2C-4B9536E639C9}" type="presOf" srcId="{921F6D6D-F2BB-4A4F-A221-ADDFB3BC6BE1}" destId="{D02DDE8C-07F7-4B21-BEB6-90C703D0B0D1}" srcOrd="0" destOrd="0" presId="urn:microsoft.com/office/officeart/2005/8/layout/vList2"/>
    <dgm:cxn modelId="{414E3C26-5E79-4E8E-9D2F-5B81AE2CD745}" type="presOf" srcId="{BF025F54-8E64-4188-8AD1-EA5B731EC714}" destId="{5A3AF7D8-D856-4F1F-A2BE-9FB658EFE77F}" srcOrd="0" destOrd="0" presId="urn:microsoft.com/office/officeart/2005/8/layout/vList2"/>
    <dgm:cxn modelId="{2B2C373A-F9B7-49B1-8AB9-58A98B707B2E}" srcId="{921F6D6D-F2BB-4A4F-A221-ADDFB3BC6BE1}" destId="{B86FF753-8032-4413-9363-E7E949E17C9B}" srcOrd="1" destOrd="0" parTransId="{81F06823-86DB-41F3-971E-686373C84359}" sibTransId="{CF5F559E-CC90-4BEB-B88C-E54F9E780BFE}"/>
    <dgm:cxn modelId="{596F903A-F82F-40BD-9579-E96239D5B140}" srcId="{921F6D6D-F2BB-4A4F-A221-ADDFB3BC6BE1}" destId="{00C0F899-DBD0-434F-9E10-1142931D39C9}" srcOrd="0" destOrd="0" parTransId="{EDECB56D-E27D-4346-BBBA-6A694BCE7CA6}" sibTransId="{78EFEE83-9232-42B7-867E-AA8BEC1417C7}"/>
    <dgm:cxn modelId="{BE74B455-C9A6-47A4-9A07-9DA093C19B19}" type="presOf" srcId="{1CB4287A-A069-4750-9BA4-106D0A4E3521}" destId="{BE49294C-D944-40FE-831C-9FAE99D0A8C5}" srcOrd="0" destOrd="0" presId="urn:microsoft.com/office/officeart/2005/8/layout/vList2"/>
    <dgm:cxn modelId="{81DA9594-228F-4AAE-B82E-4ADC9C06F6F0}" srcId="{B86FF753-8032-4413-9363-E7E949E17C9B}" destId="{1CB4287A-A069-4750-9BA4-106D0A4E3521}" srcOrd="0" destOrd="0" parTransId="{38FF8474-A4A3-4035-9768-0649CDF0458E}" sibTransId="{9E453AD4-1378-485F-A317-49C4801910AB}"/>
    <dgm:cxn modelId="{D0BD0E9D-ACAA-4C67-9CE5-8D785979B8D5}" type="presOf" srcId="{B86FF753-8032-4413-9363-E7E949E17C9B}" destId="{9D8501C2-ECAE-4344-81D4-91B5B053125C}" srcOrd="0" destOrd="0" presId="urn:microsoft.com/office/officeart/2005/8/layout/vList2"/>
    <dgm:cxn modelId="{6A216D9D-F1BC-446E-AA15-19954F97112C}" type="presOf" srcId="{00C0F899-DBD0-434F-9E10-1142931D39C9}" destId="{427AACEC-7266-4DC6-82FE-D3E54397D9E8}" srcOrd="0" destOrd="0" presId="urn:microsoft.com/office/officeart/2005/8/layout/vList2"/>
    <dgm:cxn modelId="{5B81F8F9-5D57-4B97-9AD3-5312A4037478}" srcId="{00C0F899-DBD0-434F-9E10-1142931D39C9}" destId="{BF025F54-8E64-4188-8AD1-EA5B731EC714}" srcOrd="0" destOrd="0" parTransId="{C235878E-B4DC-47E4-BDE4-C01767BDA2C0}" sibTransId="{358E39EC-AA77-421A-A714-2BF832609835}"/>
    <dgm:cxn modelId="{588C6BC6-8BB7-46C0-9748-119C521C9CEE}" type="presParOf" srcId="{D02DDE8C-07F7-4B21-BEB6-90C703D0B0D1}" destId="{427AACEC-7266-4DC6-82FE-D3E54397D9E8}" srcOrd="0" destOrd="0" presId="urn:microsoft.com/office/officeart/2005/8/layout/vList2"/>
    <dgm:cxn modelId="{A3CB8751-AF13-4EE6-8D79-E949DDABC3A2}" type="presParOf" srcId="{D02DDE8C-07F7-4B21-BEB6-90C703D0B0D1}" destId="{5A3AF7D8-D856-4F1F-A2BE-9FB658EFE77F}" srcOrd="1" destOrd="0" presId="urn:microsoft.com/office/officeart/2005/8/layout/vList2"/>
    <dgm:cxn modelId="{351E8AE0-83C1-4034-ACA6-14D04CBD02AB}" type="presParOf" srcId="{D02DDE8C-07F7-4B21-BEB6-90C703D0B0D1}" destId="{9D8501C2-ECAE-4344-81D4-91B5B053125C}" srcOrd="2" destOrd="0" presId="urn:microsoft.com/office/officeart/2005/8/layout/vList2"/>
    <dgm:cxn modelId="{291A3AEB-B242-49C4-A52E-9BD09298D138}" type="presParOf" srcId="{D02DDE8C-07F7-4B21-BEB6-90C703D0B0D1}" destId="{BE49294C-D944-40FE-831C-9FAE99D0A8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66A3-81F1-47BB-BDE2-A556AECBFD95}">
      <dsp:nvSpPr>
        <dsp:cNvPr id="0" name=""/>
        <dsp:cNvSpPr/>
      </dsp:nvSpPr>
      <dsp:spPr>
        <a:xfrm>
          <a:off x="6118" y="1283766"/>
          <a:ext cx="2642626" cy="1972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মহাকর্ষ কী?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অভিকর্ষ কী?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40" y="1329988"/>
        <a:ext cx="2550182" cy="1926442"/>
      </dsp:txXfrm>
    </dsp:sp>
    <dsp:sp modelId="{872CC466-BA6A-4953-B70E-7E0FBB258969}">
      <dsp:nvSpPr>
        <dsp:cNvPr id="0" name=""/>
        <dsp:cNvSpPr/>
      </dsp:nvSpPr>
      <dsp:spPr>
        <a:xfrm>
          <a:off x="6118" y="3256431"/>
          <a:ext cx="2642626" cy="848245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এ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8" y="3256431"/>
        <a:ext cx="1861004" cy="848245"/>
      </dsp:txXfrm>
    </dsp:sp>
    <dsp:sp modelId="{775BCCA4-33D9-4D64-88C0-BDC920680459}">
      <dsp:nvSpPr>
        <dsp:cNvPr id="0" name=""/>
        <dsp:cNvSpPr/>
      </dsp:nvSpPr>
      <dsp:spPr>
        <a:xfrm>
          <a:off x="1941878" y="3391167"/>
          <a:ext cx="924919" cy="9249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A69B7-171D-4D6A-BE4D-C93C48F3693E}">
      <dsp:nvSpPr>
        <dsp:cNvPr id="0" name=""/>
        <dsp:cNvSpPr/>
      </dsp:nvSpPr>
      <dsp:spPr>
        <a:xfrm>
          <a:off x="3095940" y="1283766"/>
          <a:ext cx="2642626" cy="1972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মহাকর্ষ ও অভিকর্ষের মধ্যে পার্থক্য 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2162" y="1329988"/>
        <a:ext cx="2550182" cy="1926442"/>
      </dsp:txXfrm>
    </dsp:sp>
    <dsp:sp modelId="{0018FDB9-6C05-43C0-99D6-524FB2836762}">
      <dsp:nvSpPr>
        <dsp:cNvPr id="0" name=""/>
        <dsp:cNvSpPr/>
      </dsp:nvSpPr>
      <dsp:spPr>
        <a:xfrm>
          <a:off x="3095940" y="3256431"/>
          <a:ext cx="2642626" cy="848245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জোড়ায় কাজ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5940" y="3256431"/>
        <a:ext cx="1861004" cy="848245"/>
      </dsp:txXfrm>
    </dsp:sp>
    <dsp:sp modelId="{A7EEE2F4-963A-4555-80C5-5DC1E7BE537B}">
      <dsp:nvSpPr>
        <dsp:cNvPr id="0" name=""/>
        <dsp:cNvSpPr/>
      </dsp:nvSpPr>
      <dsp:spPr>
        <a:xfrm>
          <a:off x="5031700" y="3391167"/>
          <a:ext cx="924919" cy="9249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DE4AC-3221-4B9F-8EB8-8BD35C3F5186}">
      <dsp:nvSpPr>
        <dsp:cNvPr id="0" name=""/>
        <dsp:cNvSpPr/>
      </dsp:nvSpPr>
      <dsp:spPr>
        <a:xfrm>
          <a:off x="6185762" y="1283766"/>
          <a:ext cx="2642626" cy="1972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ভর ও ওজনের মধ্যে ৩টি পার্থক্য লিখ।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1984" y="1329988"/>
        <a:ext cx="2550182" cy="1926442"/>
      </dsp:txXfrm>
    </dsp:sp>
    <dsp:sp modelId="{E2C10CFC-0847-4D20-96FA-A534251D33A7}">
      <dsp:nvSpPr>
        <dsp:cNvPr id="0" name=""/>
        <dsp:cNvSpPr/>
      </dsp:nvSpPr>
      <dsp:spPr>
        <a:xfrm>
          <a:off x="6185762" y="3256431"/>
          <a:ext cx="2642626" cy="848245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33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BD" sz="33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</a:t>
          </a:r>
          <a:endParaRPr lang="en-US" sz="33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85762" y="3256431"/>
        <a:ext cx="1861004" cy="848245"/>
      </dsp:txXfrm>
    </dsp:sp>
    <dsp:sp modelId="{48D3FDC4-8A3B-4E35-A616-16B865919EEF}">
      <dsp:nvSpPr>
        <dsp:cNvPr id="0" name=""/>
        <dsp:cNvSpPr/>
      </dsp:nvSpPr>
      <dsp:spPr>
        <a:xfrm>
          <a:off x="8121522" y="3391167"/>
          <a:ext cx="924919" cy="9249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C490-F934-4DB9-B045-3B7CCA8E39AB}">
      <dsp:nvSpPr>
        <dsp:cNvPr id="0" name=""/>
        <dsp:cNvSpPr/>
      </dsp:nvSpPr>
      <dsp:spPr>
        <a:xfrm>
          <a:off x="0" y="839408"/>
          <a:ext cx="189411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839408"/>
        <a:ext cx="1894114" cy="1287000"/>
      </dsp:txXfrm>
    </dsp:sp>
    <dsp:sp modelId="{37CFFAFD-620A-497B-9936-AC779F6D6A80}">
      <dsp:nvSpPr>
        <dsp:cNvPr id="0" name=""/>
        <dsp:cNvSpPr/>
      </dsp:nvSpPr>
      <dsp:spPr>
        <a:xfrm>
          <a:off x="1894114" y="839408"/>
          <a:ext cx="378822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54701-48BD-4586-AC6A-C4F149E77C90}">
      <dsp:nvSpPr>
        <dsp:cNvPr id="0" name=""/>
        <dsp:cNvSpPr/>
      </dsp:nvSpPr>
      <dsp:spPr>
        <a:xfrm>
          <a:off x="2424466" y="820083"/>
          <a:ext cx="4977235" cy="132564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ভূ-পৃষ্ঠে g </a:t>
          </a:r>
          <a:r>
            <a:rPr lang="en-US" sz="32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 মান কত</a:t>
          </a:r>
          <a:r>
            <a:rPr lang="bn-BD" sz="32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r>
            <a:rPr lang="bn-BD" sz="32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4466" y="820083"/>
        <a:ext cx="4977235" cy="1325648"/>
      </dsp:txXfrm>
    </dsp:sp>
    <dsp:sp modelId="{9FCC5194-A4CF-4EF6-9A3A-4D1D316FA8A7}">
      <dsp:nvSpPr>
        <dsp:cNvPr id="0" name=""/>
        <dsp:cNvSpPr/>
      </dsp:nvSpPr>
      <dsp:spPr>
        <a:xfrm>
          <a:off x="0" y="2379732"/>
          <a:ext cx="189411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379732"/>
        <a:ext cx="1894114" cy="1287000"/>
      </dsp:txXfrm>
    </dsp:sp>
    <dsp:sp modelId="{9476E44D-17AE-4B9D-BB4F-24F8B78D66DE}">
      <dsp:nvSpPr>
        <dsp:cNvPr id="0" name=""/>
        <dsp:cNvSpPr/>
      </dsp:nvSpPr>
      <dsp:spPr>
        <a:xfrm>
          <a:off x="1894114" y="2379732"/>
          <a:ext cx="378822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4A585-250A-411C-9AA5-51EDD8151D93}">
      <dsp:nvSpPr>
        <dsp:cNvPr id="0" name=""/>
        <dsp:cNvSpPr/>
      </dsp:nvSpPr>
      <dsp:spPr>
        <a:xfrm>
          <a:off x="2424466" y="2379732"/>
          <a:ext cx="5151990" cy="128700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পৃথিবীর কেন্দ্রে g এর মান কত</a:t>
          </a:r>
          <a:r>
            <a:rPr lang="bn-BD" sz="32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4466" y="2379732"/>
        <a:ext cx="5151990" cy="128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AACEC-7266-4DC6-82FE-D3E54397D9E8}">
      <dsp:nvSpPr>
        <dsp:cNvPr id="0" name=""/>
        <dsp:cNvSpPr/>
      </dsp:nvSpPr>
      <dsp:spPr>
        <a:xfrm>
          <a:off x="0" y="447935"/>
          <a:ext cx="9184640" cy="9341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0" y="452495"/>
        <a:ext cx="9175520" cy="84297"/>
      </dsp:txXfrm>
    </dsp:sp>
    <dsp:sp modelId="{5A3AF7D8-D856-4F1F-A2BE-9FB658EFE77F}">
      <dsp:nvSpPr>
        <dsp:cNvPr id="0" name=""/>
        <dsp:cNvSpPr/>
      </dsp:nvSpPr>
      <dsp:spPr>
        <a:xfrm>
          <a:off x="0" y="345345"/>
          <a:ext cx="9184640" cy="723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612" tIns="55880" rIns="312928" bIns="55880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n-BD" sz="4400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বাড়ীর কাজ</a:t>
          </a:r>
          <a:endParaRPr lang="en-US" sz="44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45345"/>
        <a:ext cx="9184640" cy="723085"/>
      </dsp:txXfrm>
    </dsp:sp>
    <dsp:sp modelId="{9D8501C2-ECAE-4344-81D4-91B5B053125C}">
      <dsp:nvSpPr>
        <dsp:cNvPr id="0" name=""/>
        <dsp:cNvSpPr/>
      </dsp:nvSpPr>
      <dsp:spPr>
        <a:xfrm>
          <a:off x="0" y="1067751"/>
          <a:ext cx="9184640" cy="9341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60" y="1072311"/>
        <a:ext cx="9175520" cy="84297"/>
      </dsp:txXfrm>
    </dsp:sp>
    <dsp:sp modelId="{BE49294C-D944-40FE-831C-9FAE99D0A8C5}">
      <dsp:nvSpPr>
        <dsp:cNvPr id="0" name=""/>
        <dsp:cNvSpPr/>
      </dsp:nvSpPr>
      <dsp:spPr>
        <a:xfrm>
          <a:off x="324341" y="1161848"/>
          <a:ext cx="8535957" cy="186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26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কোন বস্তুর ভর ১৫০.৫ কেজি হলে তার ওজন কত?</a:t>
          </a:r>
          <a:endParaRPr lang="en-US" sz="3600" kern="1200" dirty="0"/>
        </a:p>
      </dsp:txBody>
      <dsp:txXfrm>
        <a:off x="324341" y="1161848"/>
        <a:ext cx="8535957" cy="186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4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D6F9-7144-4744-AA3D-BFB42BAC254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40BD-5AB5-4C04-B88D-FC37B1E7F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video%20edit" TargetMode="External"/><Relationship Id="rId2" Type="http://schemas.openxmlformats.org/officeDocument/2006/relationships/hyperlink" Target="video%20edit/v%2001/2.as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926" y="121298"/>
            <a:ext cx="10232384" cy="6615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47" y="392909"/>
            <a:ext cx="1354420" cy="1927444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082675EC-E184-4200-9D8E-686D2DB75DC9}"/>
              </a:ext>
            </a:extLst>
          </p:cNvPr>
          <p:cNvSpPr/>
          <p:nvPr/>
        </p:nvSpPr>
        <p:spPr>
          <a:xfrm>
            <a:off x="1123490" y="233265"/>
            <a:ext cx="5284930" cy="251259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97BFE-449E-4D17-9E25-2EA557F57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93" y="526796"/>
            <a:ext cx="1925527" cy="19255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9D172A-835B-44C0-BC58-33FED3620C5F}"/>
              </a:ext>
            </a:extLst>
          </p:cNvPr>
          <p:cNvSpPr/>
          <p:nvPr/>
        </p:nvSpPr>
        <p:spPr>
          <a:xfrm>
            <a:off x="3491635" y="769620"/>
            <a:ext cx="24668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C752-7162-4783-8149-389FFBB1F86C}"/>
              </a:ext>
            </a:extLst>
          </p:cNvPr>
          <p:cNvSpPr txBox="1"/>
          <p:nvPr/>
        </p:nvSpPr>
        <p:spPr>
          <a:xfrm>
            <a:off x="3491635" y="3181739"/>
            <a:ext cx="73785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হাফিজুর রশিদ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পদবী : সহকারি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ম্রো আবাসিক উচ্চ বিদ্যালয়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: ০১৮১৮১০৪৫৯১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:hafizurrashid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77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4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929A192-7292-4374-97A8-25FB40943D4F}"/>
              </a:ext>
            </a:extLst>
          </p:cNvPr>
          <p:cNvSpPr/>
          <p:nvPr/>
        </p:nvSpPr>
        <p:spPr>
          <a:xfrm>
            <a:off x="970383" y="172865"/>
            <a:ext cx="4795934" cy="641013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92EE8FB-CDD9-4788-AEE0-D23491E09C26}"/>
              </a:ext>
            </a:extLst>
          </p:cNvPr>
          <p:cNvSpPr/>
          <p:nvPr/>
        </p:nvSpPr>
        <p:spPr>
          <a:xfrm>
            <a:off x="7134810" y="765110"/>
            <a:ext cx="4472472" cy="3704253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44C72-8CBD-4B7D-82EB-4F2DD9AA4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36" y="1119671"/>
            <a:ext cx="2057400" cy="27432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DBE228CE-9E05-4427-B4A4-5EFA03ED4369}"/>
              </a:ext>
            </a:extLst>
          </p:cNvPr>
          <p:cNvSpPr/>
          <p:nvPr/>
        </p:nvSpPr>
        <p:spPr>
          <a:xfrm>
            <a:off x="1268963" y="3984171"/>
            <a:ext cx="4348066" cy="1035698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প্রভাবে পাতাগুলো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পড়তেছে?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934B3C-5EA5-49E9-9875-89C0D8079E26}"/>
              </a:ext>
            </a:extLst>
          </p:cNvPr>
          <p:cNvSpPr/>
          <p:nvPr/>
        </p:nvSpPr>
        <p:spPr>
          <a:xfrm>
            <a:off x="970383" y="5365101"/>
            <a:ext cx="4646645" cy="10356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বস্তুকে পৃথিবী যে বল দ্বারা আকর্ষণ করে তাকে ওজন বলে।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EA202-105B-430B-A257-E0A414A66669}"/>
              </a:ext>
            </a:extLst>
          </p:cNvPr>
          <p:cNvSpPr/>
          <p:nvPr/>
        </p:nvSpPr>
        <p:spPr>
          <a:xfrm>
            <a:off x="8199120" y="5161280"/>
            <a:ext cx="3291840" cy="853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 নিক্তি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50578D-9CF4-439A-82E6-382CDE86F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22" y="765110"/>
            <a:ext cx="2736503" cy="257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C98BFA-AE38-4EAD-8C23-8122DFDC2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825" y="1740768"/>
            <a:ext cx="580500" cy="2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CEC39C-4A08-4C76-82D6-C03D8F6C9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77407"/>
              </p:ext>
            </p:extLst>
          </p:nvPr>
        </p:nvGraphicFramePr>
        <p:xfrm>
          <a:off x="1107440" y="538480"/>
          <a:ext cx="9052560" cy="559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3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33F68D-5CB5-411F-B000-2736E37C7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868467"/>
              </p:ext>
            </p:extLst>
          </p:nvPr>
        </p:nvGraphicFramePr>
        <p:xfrm>
          <a:off x="2416629" y="1651518"/>
          <a:ext cx="7576457" cy="448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CFBF08-6325-4892-B337-4B3FA5DD5C1E}"/>
              </a:ext>
            </a:extLst>
          </p:cNvPr>
          <p:cNvSpPr txBox="1"/>
          <p:nvPr/>
        </p:nvSpPr>
        <p:spPr>
          <a:xfrm>
            <a:off x="3909527" y="923731"/>
            <a:ext cx="414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6261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F891-7BD0-4DDE-931E-385970AF4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0" y="91648"/>
            <a:ext cx="4214325" cy="252859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21F34A-1156-4E9C-A32A-7F24829D3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834440"/>
              </p:ext>
            </p:extLst>
          </p:nvPr>
        </p:nvGraphicFramePr>
        <p:xfrm>
          <a:off x="2032000" y="2855167"/>
          <a:ext cx="9184640" cy="328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8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8C39DC-6B6F-4058-B1D2-EA696717F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3274" y="206002"/>
            <a:ext cx="4460240" cy="3551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6BE199-41BE-4190-959D-D552172D36E2}"/>
              </a:ext>
            </a:extLst>
          </p:cNvPr>
          <p:cNvSpPr/>
          <p:nvPr/>
        </p:nvSpPr>
        <p:spPr>
          <a:xfrm>
            <a:off x="4808789" y="4357910"/>
            <a:ext cx="2794000" cy="130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9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9A4ACE-71D5-46F5-AF2C-4362227AA690}"/>
              </a:ext>
            </a:extLst>
          </p:cNvPr>
          <p:cNvSpPr txBox="1"/>
          <p:nvPr/>
        </p:nvSpPr>
        <p:spPr>
          <a:xfrm>
            <a:off x="1586204" y="1548882"/>
            <a:ext cx="86214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(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 ও মহাকর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ষ)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 ৫৭-৬১</a:t>
            </a: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৪০ মিনিট</a:t>
            </a: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- ২১/০৪/২০১৯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1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4B1FD-01DF-4768-83C4-6AF7AACBAA6F}"/>
              </a:ext>
            </a:extLst>
          </p:cNvPr>
          <p:cNvSpPr/>
          <p:nvPr/>
        </p:nvSpPr>
        <p:spPr>
          <a:xfrm>
            <a:off x="3814119" y="1400432"/>
            <a:ext cx="4143632" cy="1466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file"/>
              </a:rPr>
              <a:t>video edit\v 01\2.asf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file"/>
              </a:rPr>
              <a:t>দেখ</a:t>
            </a:r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file"/>
              </a:rPr>
              <a:t>এবং</a:t>
            </a:r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চিন্তা করঃ</a:t>
            </a: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7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BB862-EF48-4667-B43A-C8833B0A9EE7}"/>
              </a:ext>
            </a:extLst>
          </p:cNvPr>
          <p:cNvSpPr txBox="1"/>
          <p:nvPr/>
        </p:nvSpPr>
        <p:spPr>
          <a:xfrm>
            <a:off x="2313993" y="1147665"/>
            <a:ext cx="80149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ব্যাখ্যা করতে পারবে।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মহাকর্ষ ও অভিকর্ষের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পার্থক্য নির্ণয় করতে পারবে।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ভর ও ওজনের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পার্থক্য নির্ণয় করতে পারবে।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4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5F243-D60B-4245-AE89-1465589B0C64}"/>
              </a:ext>
            </a:extLst>
          </p:cNvPr>
          <p:cNvSpPr/>
          <p:nvPr/>
        </p:nvSpPr>
        <p:spPr>
          <a:xfrm>
            <a:off x="466529" y="326569"/>
            <a:ext cx="4851015" cy="420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000BB-7F0E-47B3-9F71-AA1ACAA2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4" y="435169"/>
            <a:ext cx="3057376" cy="2993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CE58B6-12CA-420A-8042-EE2A65083C53}"/>
              </a:ext>
            </a:extLst>
          </p:cNvPr>
          <p:cNvSpPr/>
          <p:nvPr/>
        </p:nvSpPr>
        <p:spPr>
          <a:xfrm>
            <a:off x="6874456" y="326569"/>
            <a:ext cx="5124711" cy="420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09B67-6ACB-4289-B618-8D0B95C08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95" y="524903"/>
            <a:ext cx="2628127" cy="2762814"/>
          </a:xfrm>
          <a:prstGeom prst="rect">
            <a:avLst/>
          </a:prstGeom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193AAEF-591F-4AE3-896B-67B61B19F452}"/>
              </a:ext>
            </a:extLst>
          </p:cNvPr>
          <p:cNvSpPr/>
          <p:nvPr/>
        </p:nvSpPr>
        <p:spPr>
          <a:xfrm>
            <a:off x="756457" y="3755996"/>
            <a:ext cx="4170105" cy="665018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ও সূর্যের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আকর্ষণ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5A672-4BEB-4A1D-BF7E-C40837AE530F}"/>
              </a:ext>
            </a:extLst>
          </p:cNvPr>
          <p:cNvSpPr/>
          <p:nvPr/>
        </p:nvSpPr>
        <p:spPr>
          <a:xfrm>
            <a:off x="7609741" y="3755996"/>
            <a:ext cx="4115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ও চাঁদের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মধ্যে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আকর্ষণ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1535178-D3FF-46D1-AA3F-32EF9556F775}"/>
              </a:ext>
            </a:extLst>
          </p:cNvPr>
          <p:cNvSpPr/>
          <p:nvPr/>
        </p:nvSpPr>
        <p:spPr>
          <a:xfrm>
            <a:off x="3474719" y="5187142"/>
            <a:ext cx="4705005" cy="798022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আকর্ষণ বলের নাম ‘মহাকর্ষ’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4DF7A603-DF71-4C88-B268-29C120D68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128151"/>
              </p:ext>
            </p:extLst>
          </p:nvPr>
        </p:nvGraphicFramePr>
        <p:xfrm>
          <a:off x="5545138" y="3208338"/>
          <a:ext cx="11033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1103040" imgH="437400" progId="Package">
                  <p:embed/>
                </p:oleObj>
              </mc:Choice>
              <mc:Fallback>
                <p:oleObj name="Packager Shell Object" showAsIcon="1" r:id="rId3" imgW="11030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5138" y="3208338"/>
                        <a:ext cx="11033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0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2C251D-D043-40FE-B2B1-9C914E4B7B1F}"/>
              </a:ext>
            </a:extLst>
          </p:cNvPr>
          <p:cNvSpPr/>
          <p:nvPr/>
        </p:nvSpPr>
        <p:spPr>
          <a:xfrm>
            <a:off x="350715" y="74644"/>
            <a:ext cx="5826561" cy="5234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3FE6A778-27CF-497E-8B5A-ABFD59FAC20A}"/>
              </a:ext>
            </a:extLst>
          </p:cNvPr>
          <p:cNvSpPr/>
          <p:nvPr/>
        </p:nvSpPr>
        <p:spPr>
          <a:xfrm>
            <a:off x="6461762" y="274321"/>
            <a:ext cx="5293359" cy="439928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932F9-5A2C-4061-ACAE-5090B0A1C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59" y="716340"/>
            <a:ext cx="3535680" cy="2712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2EBA3-4DAA-4E34-898B-2871CE1B4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1" y="716340"/>
            <a:ext cx="3454792" cy="3034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42087-77DC-433B-8361-00018266F28B}"/>
              </a:ext>
            </a:extLst>
          </p:cNvPr>
          <p:cNvSpPr txBox="1"/>
          <p:nvPr/>
        </p:nvSpPr>
        <p:spPr>
          <a:xfrm>
            <a:off x="4500881" y="1036320"/>
            <a:ext cx="105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5FA841-CABF-47AA-98B3-6F0FFA855669}"/>
              </a:ext>
            </a:extLst>
          </p:cNvPr>
          <p:cNvSpPr/>
          <p:nvPr/>
        </p:nvSpPr>
        <p:spPr>
          <a:xfrm>
            <a:off x="2997200" y="1198880"/>
            <a:ext cx="477520" cy="416560"/>
          </a:xfrm>
          <a:custGeom>
            <a:avLst/>
            <a:gdLst>
              <a:gd name="connsiteX0" fmla="*/ 60960 w 477520"/>
              <a:gd name="connsiteY0" fmla="*/ 91440 h 416560"/>
              <a:gd name="connsiteX1" fmla="*/ 111760 w 477520"/>
              <a:gd name="connsiteY1" fmla="*/ 101600 h 416560"/>
              <a:gd name="connsiteX2" fmla="*/ 152400 w 477520"/>
              <a:gd name="connsiteY2" fmla="*/ 81280 h 416560"/>
              <a:gd name="connsiteX3" fmla="*/ 223520 w 477520"/>
              <a:gd name="connsiteY3" fmla="*/ 60960 h 416560"/>
              <a:gd name="connsiteX4" fmla="*/ 274320 w 477520"/>
              <a:gd name="connsiteY4" fmla="*/ 30480 h 416560"/>
              <a:gd name="connsiteX5" fmla="*/ 304800 w 477520"/>
              <a:gd name="connsiteY5" fmla="*/ 10160 h 416560"/>
              <a:gd name="connsiteX6" fmla="*/ 335280 w 477520"/>
              <a:gd name="connsiteY6" fmla="*/ 0 h 416560"/>
              <a:gd name="connsiteX7" fmla="*/ 365760 w 477520"/>
              <a:gd name="connsiteY7" fmla="*/ 10160 h 416560"/>
              <a:gd name="connsiteX8" fmla="*/ 416560 w 477520"/>
              <a:gd name="connsiteY8" fmla="*/ 81280 h 416560"/>
              <a:gd name="connsiteX9" fmla="*/ 457200 w 477520"/>
              <a:gd name="connsiteY9" fmla="*/ 172720 h 416560"/>
              <a:gd name="connsiteX10" fmla="*/ 467360 w 477520"/>
              <a:gd name="connsiteY10" fmla="*/ 203200 h 416560"/>
              <a:gd name="connsiteX11" fmla="*/ 477520 w 477520"/>
              <a:gd name="connsiteY11" fmla="*/ 233680 h 416560"/>
              <a:gd name="connsiteX12" fmla="*/ 467360 w 477520"/>
              <a:gd name="connsiteY12" fmla="*/ 365760 h 416560"/>
              <a:gd name="connsiteX13" fmla="*/ 436880 w 477520"/>
              <a:gd name="connsiteY13" fmla="*/ 375920 h 416560"/>
              <a:gd name="connsiteX14" fmla="*/ 406400 w 477520"/>
              <a:gd name="connsiteY14" fmla="*/ 396240 h 416560"/>
              <a:gd name="connsiteX15" fmla="*/ 365760 w 477520"/>
              <a:gd name="connsiteY15" fmla="*/ 416560 h 416560"/>
              <a:gd name="connsiteX16" fmla="*/ 182880 w 477520"/>
              <a:gd name="connsiteY16" fmla="*/ 406400 h 416560"/>
              <a:gd name="connsiteX17" fmla="*/ 71120 w 477520"/>
              <a:gd name="connsiteY17" fmla="*/ 375920 h 416560"/>
              <a:gd name="connsiteX18" fmla="*/ 30480 w 477520"/>
              <a:gd name="connsiteY18" fmla="*/ 365760 h 416560"/>
              <a:gd name="connsiteX19" fmla="*/ 0 w 477520"/>
              <a:gd name="connsiteY19" fmla="*/ 264160 h 416560"/>
              <a:gd name="connsiteX20" fmla="*/ 10160 w 477520"/>
              <a:gd name="connsiteY20" fmla="*/ 193040 h 416560"/>
              <a:gd name="connsiteX21" fmla="*/ 60960 w 477520"/>
              <a:gd name="connsiteY21" fmla="*/ 121920 h 416560"/>
              <a:gd name="connsiteX22" fmla="*/ 121920 w 477520"/>
              <a:gd name="connsiteY22" fmla="*/ 60960 h 416560"/>
              <a:gd name="connsiteX23" fmla="*/ 213360 w 477520"/>
              <a:gd name="connsiteY23" fmla="*/ 10160 h 416560"/>
              <a:gd name="connsiteX24" fmla="*/ 223520 w 477520"/>
              <a:gd name="connsiteY24" fmla="*/ 10160 h 41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7520" h="416560">
                <a:moveTo>
                  <a:pt x="60960" y="91440"/>
                </a:moveTo>
                <a:cubicBezTo>
                  <a:pt x="77893" y="94827"/>
                  <a:pt x="94597" y="103507"/>
                  <a:pt x="111760" y="101600"/>
                </a:cubicBezTo>
                <a:cubicBezTo>
                  <a:pt x="126813" y="99927"/>
                  <a:pt x="138219" y="86598"/>
                  <a:pt x="152400" y="81280"/>
                </a:cubicBezTo>
                <a:cubicBezTo>
                  <a:pt x="178442" y="71514"/>
                  <a:pt x="198958" y="73241"/>
                  <a:pt x="223520" y="60960"/>
                </a:cubicBezTo>
                <a:cubicBezTo>
                  <a:pt x="241183" y="52129"/>
                  <a:pt x="257574" y="40946"/>
                  <a:pt x="274320" y="30480"/>
                </a:cubicBezTo>
                <a:cubicBezTo>
                  <a:pt x="284675" y="24008"/>
                  <a:pt x="293878" y="15621"/>
                  <a:pt x="304800" y="10160"/>
                </a:cubicBezTo>
                <a:cubicBezTo>
                  <a:pt x="314379" y="5371"/>
                  <a:pt x="325120" y="3387"/>
                  <a:pt x="335280" y="0"/>
                </a:cubicBezTo>
                <a:cubicBezTo>
                  <a:pt x="345440" y="3387"/>
                  <a:pt x="356849" y="4219"/>
                  <a:pt x="365760" y="10160"/>
                </a:cubicBezTo>
                <a:cubicBezTo>
                  <a:pt x="400131" y="33074"/>
                  <a:pt x="397001" y="47052"/>
                  <a:pt x="416560" y="81280"/>
                </a:cubicBezTo>
                <a:cubicBezTo>
                  <a:pt x="455201" y="148903"/>
                  <a:pt x="421722" y="66285"/>
                  <a:pt x="457200" y="172720"/>
                </a:cubicBezTo>
                <a:lnTo>
                  <a:pt x="467360" y="203200"/>
                </a:lnTo>
                <a:lnTo>
                  <a:pt x="477520" y="233680"/>
                </a:lnTo>
                <a:cubicBezTo>
                  <a:pt x="474133" y="277707"/>
                  <a:pt x="479491" y="323302"/>
                  <a:pt x="467360" y="365760"/>
                </a:cubicBezTo>
                <a:cubicBezTo>
                  <a:pt x="464418" y="376058"/>
                  <a:pt x="446459" y="371131"/>
                  <a:pt x="436880" y="375920"/>
                </a:cubicBezTo>
                <a:cubicBezTo>
                  <a:pt x="425958" y="381381"/>
                  <a:pt x="417002" y="390182"/>
                  <a:pt x="406400" y="396240"/>
                </a:cubicBezTo>
                <a:cubicBezTo>
                  <a:pt x="393250" y="403754"/>
                  <a:pt x="379307" y="409787"/>
                  <a:pt x="365760" y="416560"/>
                </a:cubicBezTo>
                <a:cubicBezTo>
                  <a:pt x="304800" y="413173"/>
                  <a:pt x="243704" y="411689"/>
                  <a:pt x="182880" y="406400"/>
                </a:cubicBezTo>
                <a:cubicBezTo>
                  <a:pt x="128990" y="401714"/>
                  <a:pt x="126244" y="389701"/>
                  <a:pt x="71120" y="375920"/>
                </a:cubicBezTo>
                <a:lnTo>
                  <a:pt x="30480" y="365760"/>
                </a:lnTo>
                <a:cubicBezTo>
                  <a:pt x="5744" y="291553"/>
                  <a:pt x="15355" y="325580"/>
                  <a:pt x="0" y="264160"/>
                </a:cubicBezTo>
                <a:cubicBezTo>
                  <a:pt x="3387" y="240453"/>
                  <a:pt x="3859" y="216144"/>
                  <a:pt x="10160" y="193040"/>
                </a:cubicBezTo>
                <a:cubicBezTo>
                  <a:pt x="22355" y="148326"/>
                  <a:pt x="33575" y="154782"/>
                  <a:pt x="60960" y="121920"/>
                </a:cubicBezTo>
                <a:cubicBezTo>
                  <a:pt x="104866" y="69233"/>
                  <a:pt x="51830" y="110023"/>
                  <a:pt x="121920" y="60960"/>
                </a:cubicBezTo>
                <a:cubicBezTo>
                  <a:pt x="163960" y="31532"/>
                  <a:pt x="171916" y="20521"/>
                  <a:pt x="213360" y="10160"/>
                </a:cubicBezTo>
                <a:cubicBezTo>
                  <a:pt x="216646" y="9339"/>
                  <a:pt x="220133" y="10160"/>
                  <a:pt x="223520" y="1016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D0D2F811-2C2A-40F8-8DAF-67E4A0C01E30}"/>
              </a:ext>
            </a:extLst>
          </p:cNvPr>
          <p:cNvSpPr/>
          <p:nvPr/>
        </p:nvSpPr>
        <p:spPr>
          <a:xfrm>
            <a:off x="587829" y="3797530"/>
            <a:ext cx="5374432" cy="1296984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নিউটনের আপেল গাছ পর্যবেক্ষণ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956D8F-64BC-459C-A3F9-A7DECF66D2DB}"/>
              </a:ext>
            </a:extLst>
          </p:cNvPr>
          <p:cNvSpPr/>
          <p:nvPr/>
        </p:nvSpPr>
        <p:spPr>
          <a:xfrm>
            <a:off x="7081520" y="3797530"/>
            <a:ext cx="4389120" cy="642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ও আমের আকর্ষণ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2C3C5F-9E1D-44D3-B91F-8F1085F47AA7}"/>
              </a:ext>
            </a:extLst>
          </p:cNvPr>
          <p:cNvSpPr/>
          <p:nvPr/>
        </p:nvSpPr>
        <p:spPr>
          <a:xfrm>
            <a:off x="3834467" y="5506607"/>
            <a:ext cx="5110480" cy="939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 আকর্ষণের নাম ‘অভিকর্ষ’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4E5F71-2A02-4A27-8509-BF1C1463ED4D}"/>
              </a:ext>
            </a:extLst>
          </p:cNvPr>
          <p:cNvSpPr/>
          <p:nvPr/>
        </p:nvSpPr>
        <p:spPr>
          <a:xfrm>
            <a:off x="942390" y="401216"/>
            <a:ext cx="4758613" cy="5859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9B837-58EA-408D-9138-A540F63C5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82" y="597159"/>
            <a:ext cx="2804034" cy="3759396"/>
          </a:xfrm>
          <a:prstGeom prst="rect">
            <a:avLst/>
          </a:prstGeom>
        </p:spPr>
      </p:pic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A0FC881B-20FB-4DE0-B6D1-C44E441606FF}"/>
              </a:ext>
            </a:extLst>
          </p:cNvPr>
          <p:cNvSpPr/>
          <p:nvPr/>
        </p:nvSpPr>
        <p:spPr>
          <a:xfrm>
            <a:off x="1940767" y="4973216"/>
            <a:ext cx="3349690" cy="71845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থেকে পড়ন্ত ফল।</a:t>
            </a:r>
            <a:endParaRPr lang="en-US" sz="3200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FAD267F-FF84-4395-BF22-DB3905240441}"/>
              </a:ext>
            </a:extLst>
          </p:cNvPr>
          <p:cNvSpPr/>
          <p:nvPr/>
        </p:nvSpPr>
        <p:spPr>
          <a:xfrm>
            <a:off x="6096000" y="419877"/>
            <a:ext cx="5529943" cy="4105469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অভিকর্ষের প্রভাবে মুক্ত ভাবে পড়ন্ত বস্তুর বেগ বৃদ্ধির হারকে অভিকর্ষজ ত্বরণ বলে।</a:t>
            </a: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g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্রকাশ ক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ি/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AF146-62F5-43BF-9965-FF8606743F8A}"/>
              </a:ext>
            </a:extLst>
          </p:cNvPr>
          <p:cNvSpPr/>
          <p:nvPr/>
        </p:nvSpPr>
        <p:spPr>
          <a:xfrm>
            <a:off x="76550" y="619267"/>
            <a:ext cx="3601617" cy="2789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6394A-C1E7-49CF-A20D-0FF3B9482A3C}"/>
              </a:ext>
            </a:extLst>
          </p:cNvPr>
          <p:cNvSpPr/>
          <p:nvPr/>
        </p:nvSpPr>
        <p:spPr>
          <a:xfrm>
            <a:off x="5993612" y="679915"/>
            <a:ext cx="3783565" cy="2668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F6E22-B0AC-4E8D-875D-0C2426155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6" y="761461"/>
            <a:ext cx="2505464" cy="2505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EA66F-29F3-4A27-8C71-0E5FE31F9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47" y="991156"/>
            <a:ext cx="3564294" cy="2046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D44D9C-51E0-4BAD-8404-A213EF47A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19" y="4131003"/>
            <a:ext cx="2466975" cy="1819275"/>
          </a:xfrm>
          <a:prstGeom prst="rect">
            <a:avLst/>
          </a:prstGeom>
        </p:spPr>
      </p:pic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BE24693B-46ED-4059-B037-55EEEBA25578}"/>
              </a:ext>
            </a:extLst>
          </p:cNvPr>
          <p:cNvSpPr/>
          <p:nvPr/>
        </p:nvSpPr>
        <p:spPr>
          <a:xfrm>
            <a:off x="379933" y="4131003"/>
            <a:ext cx="3771758" cy="2276864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B09B179-A761-4BDC-AB0F-459CD075F4E9}"/>
              </a:ext>
            </a:extLst>
          </p:cNvPr>
          <p:cNvSpPr/>
          <p:nvPr/>
        </p:nvSpPr>
        <p:spPr>
          <a:xfrm>
            <a:off x="4467213" y="540774"/>
            <a:ext cx="1068348" cy="33528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পরিমাপ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BD09A62D-5AB1-4968-B72D-30FA78EDC581}"/>
              </a:ext>
            </a:extLst>
          </p:cNvPr>
          <p:cNvSpPr/>
          <p:nvPr/>
        </p:nvSpPr>
        <p:spPr>
          <a:xfrm>
            <a:off x="5329084" y="4339453"/>
            <a:ext cx="6794090" cy="183863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মধ্যে পদার্থের মোট পরিমানকে ভর বলে।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270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146</cp:revision>
  <dcterms:created xsi:type="dcterms:W3CDTF">2019-04-19T09:05:40Z</dcterms:created>
  <dcterms:modified xsi:type="dcterms:W3CDTF">2019-04-25T03:53:50Z</dcterms:modified>
</cp:coreProperties>
</file>