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6" r:id="rId7"/>
    <p:sldId id="279" r:id="rId8"/>
    <p:sldId id="263" r:id="rId9"/>
    <p:sldId id="265" r:id="rId10"/>
    <p:sldId id="267" r:id="rId11"/>
    <p:sldId id="277" r:id="rId12"/>
    <p:sldId id="278" r:id="rId13"/>
    <p:sldId id="262" r:id="rId14"/>
    <p:sldId id="276" r:id="rId15"/>
    <p:sldId id="271" r:id="rId16"/>
    <p:sldId id="264" r:id="rId17"/>
    <p:sldId id="268" r:id="rId18"/>
    <p:sldId id="270" r:id="rId19"/>
    <p:sldId id="26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8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62" autoAdjust="0"/>
  </p:normalViewPr>
  <p:slideViewPr>
    <p:cSldViewPr snapToGrid="0">
      <p:cViewPr varScale="1">
        <p:scale>
          <a:sx n="67" d="100"/>
          <a:sy n="67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2" d="100"/>
        <a:sy n="62" d="100"/>
      </p:scale>
      <p:origin x="0" y="-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87BFE-31B7-411F-935A-9EA40491920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69B22-B8CC-4A2D-AC7F-00FDD984F696}">
      <dgm:prSet/>
      <dgm:spPr/>
      <dgm:t>
        <a:bodyPr/>
        <a:lstStyle/>
        <a:p>
          <a:r>
            <a:rPr lang="bn-BD" b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মানবসম্পদ উন্নয়ন</a:t>
          </a:r>
          <a:endParaRPr lang="en-US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ECC2B2E-468D-4F84-8B69-062B7AEF1A82}" type="parTrans" cxnId="{38CA892B-E552-40F1-AEDA-EF2C5B6A14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530A57A-C2D8-40C4-B18D-F2D523826681}" type="sibTrans" cxnId="{38CA892B-E552-40F1-AEDA-EF2C5B6A14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C2329B-B923-48B5-BC6F-6A59A7EE67F1}">
      <dgm:prSet/>
      <dgm:spPr/>
      <dgm:t>
        <a:bodyPr/>
        <a:lstStyle/>
        <a:p>
          <a:r>
            <a:rPr lang="bn-BD" b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জনগণের সম্পৃক্ততা</a:t>
          </a:r>
          <a:endParaRPr lang="en-US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65308A6-7991-40B1-AD2F-4BFA8AE6F28C}" type="parTrans" cxnId="{28832138-0222-4755-B7BA-FE68B64B8A7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153AA81-8B84-4F61-9AFD-BA1A17F34750}" type="sibTrans" cxnId="{28832138-0222-4755-B7BA-FE68B64B8A7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CAD31F-1F68-495D-9BB1-1CEDBD2AFED2}">
      <dgm:prSet/>
      <dgm:spPr/>
      <dgm:t>
        <a:bodyPr/>
        <a:lstStyle/>
        <a:p>
          <a:r>
            <a:rPr lang="bn-BD" b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দৈনন্দিন জীবনে তথ্য প্রযুক্তি</a:t>
          </a:r>
          <a:endParaRPr lang="en-US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6FC8D08-2711-494B-BD7D-9340E0D3B25A}" type="parTrans" cxnId="{DE725F9E-3621-4D2B-AFC6-337236E696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4F2D0C-D60E-4D78-BC99-52FAAAC4B70C}" type="sibTrans" cxnId="{DE725F9E-3621-4D2B-AFC6-337236E696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72E8A6-B819-4693-9D42-83A771565373}">
      <dgm:prSet custT="1"/>
      <dgm:spPr/>
      <dgm:t>
        <a:bodyPr/>
        <a:lstStyle/>
        <a:p>
          <a:r>
            <a: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সিভিল সার্ভিস</a:t>
          </a:r>
          <a:endParaRPr lang="en-US" sz="24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ECD3B99-E981-4EF6-9F1E-259EDA75B192}" type="parTrans" cxnId="{B957557A-4607-49FA-B116-C42D445D25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37EE119-B450-423F-9609-4CADE7E7C581}" type="sibTrans" cxnId="{B957557A-4607-49FA-B116-C42D445D25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10DF00-BC63-4ADE-9734-EFEEBAC5E6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9C6D53-97A8-40A0-A7F4-6DFF4D1864C3}" type="parTrans" cxnId="{BA1077F5-76FB-47F0-8CBF-AA10E9F9FE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D00BBFE-715B-40C8-A95B-8461908A34EC}" type="sibTrans" cxnId="{BA1077F5-76FB-47F0-8CBF-AA10E9F9FE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E28083-6196-4A2C-9888-DBA04BDD32CD}">
      <dgm:prSet phldrT="[Text]"/>
      <dgm:spPr/>
      <dgm:t>
        <a:bodyPr/>
        <a:lstStyle/>
        <a:p>
          <a:r>
            <a:rPr lang="bn-BD" b="1" i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ডিজিটাল বাংলাদেশ বাস্তবায়নে ৪টি সুনির্দিষ্ট বিষয়</a:t>
          </a:r>
          <a:endParaRPr lang="en-US" b="1" i="0" dirty="0">
            <a:solidFill>
              <a:schemeClr val="tx1"/>
            </a:solidFill>
          </a:endParaRPr>
        </a:p>
      </dgm:t>
    </dgm:pt>
    <dgm:pt modelId="{A8800D7B-F003-4466-B852-2A035B8438BE}" type="sibTrans" cxnId="{B40E23B7-56F1-4A69-A48E-EEC42059156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9589D3-A8F5-49C9-B2ED-618EB23BA947}" type="parTrans" cxnId="{B40E23B7-56F1-4A69-A48E-EEC42059156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29095E7-A92C-4328-8EE9-0781BCAE169F}" type="pres">
      <dgm:prSet presAssocID="{6D187BFE-31B7-411F-935A-9EA40491920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7FC8764-64D4-4115-9A76-D8E8A5C3A6D5}" type="pres">
      <dgm:prSet presAssocID="{21E28083-6196-4A2C-9888-DBA04BDD32CD}" presName="singleCycle" presStyleCnt="0"/>
      <dgm:spPr/>
    </dgm:pt>
    <dgm:pt modelId="{E3A06F54-DF84-45AA-A67E-189E8BE2953D}" type="pres">
      <dgm:prSet presAssocID="{21E28083-6196-4A2C-9888-DBA04BDD32CD}" presName="singleCenter" presStyleLbl="node1" presStyleIdx="0" presStyleCnt="5" custScaleX="133185" custScaleY="12946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E3D1C15-3219-46EE-95CF-0A51181119EB}" type="pres">
      <dgm:prSet presAssocID="{1ECC2B2E-468D-4F84-8B69-062B7AEF1A82}" presName="Name56" presStyleLbl="parChTrans1D2" presStyleIdx="0" presStyleCnt="4"/>
      <dgm:spPr/>
      <dgm:t>
        <a:bodyPr/>
        <a:lstStyle/>
        <a:p>
          <a:endParaRPr lang="en-US"/>
        </a:p>
      </dgm:t>
    </dgm:pt>
    <dgm:pt modelId="{36847618-9382-4A33-95E0-27F2D107A163}" type="pres">
      <dgm:prSet presAssocID="{30C69B22-B8CC-4A2D-AC7F-00FDD984F696}" presName="text0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D8EF3-E3A6-499B-88C0-96CC39F5F835}" type="pres">
      <dgm:prSet presAssocID="{16FC8D08-2711-494B-BD7D-9340E0D3B25A}" presName="Name56" presStyleLbl="parChTrans1D2" presStyleIdx="1" presStyleCnt="4"/>
      <dgm:spPr/>
      <dgm:t>
        <a:bodyPr/>
        <a:lstStyle/>
        <a:p>
          <a:endParaRPr lang="en-US"/>
        </a:p>
      </dgm:t>
    </dgm:pt>
    <dgm:pt modelId="{D3FEF454-E964-4ABB-9197-FAA2E5632C58}" type="pres">
      <dgm:prSet presAssocID="{32CAD31F-1F68-495D-9BB1-1CEDBD2AFED2}" presName="text0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4B29D-E24B-495B-B895-0E62A08764BB}" type="pres">
      <dgm:prSet presAssocID="{1ECD3B99-E981-4EF6-9F1E-259EDA75B192}" presName="Name56" presStyleLbl="parChTrans1D2" presStyleIdx="2" presStyleCnt="4"/>
      <dgm:spPr/>
      <dgm:t>
        <a:bodyPr/>
        <a:lstStyle/>
        <a:p>
          <a:endParaRPr lang="en-US"/>
        </a:p>
      </dgm:t>
    </dgm:pt>
    <dgm:pt modelId="{C7CB255A-D7BB-4188-A5E0-165C1B52BAB4}" type="pres">
      <dgm:prSet presAssocID="{F672E8A6-B819-4693-9D42-83A771565373}" presName="text0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282FB-934E-4C4D-8BCD-D3AD726CAE9E}" type="pres">
      <dgm:prSet presAssocID="{565308A6-7991-40B1-AD2F-4BFA8AE6F28C}" presName="Name56" presStyleLbl="parChTrans1D2" presStyleIdx="3" presStyleCnt="4"/>
      <dgm:spPr/>
      <dgm:t>
        <a:bodyPr/>
        <a:lstStyle/>
        <a:p>
          <a:endParaRPr lang="en-US"/>
        </a:p>
      </dgm:t>
    </dgm:pt>
    <dgm:pt modelId="{A129CD6F-8E27-4D2C-9DD3-3F9A8518A693}" type="pres">
      <dgm:prSet presAssocID="{05C2329B-B923-48B5-BC6F-6A59A7EE67F1}" presName="text0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CA892B-E552-40F1-AEDA-EF2C5B6A14C7}" srcId="{21E28083-6196-4A2C-9888-DBA04BDD32CD}" destId="{30C69B22-B8CC-4A2D-AC7F-00FDD984F696}" srcOrd="0" destOrd="0" parTransId="{1ECC2B2E-468D-4F84-8B69-062B7AEF1A82}" sibTransId="{D530A57A-C2D8-40C4-B18D-F2D523826681}"/>
    <dgm:cxn modelId="{BA1077F5-76FB-47F0-8CBF-AA10E9F9FE53}" srcId="{6D187BFE-31B7-411F-935A-9EA404919200}" destId="{7210DF00-BC63-4ADE-9734-EFEEBAC5E646}" srcOrd="1" destOrd="0" parTransId="{A39C6D53-97A8-40A0-A7F4-6DFF4D1864C3}" sibTransId="{ED00BBFE-715B-40C8-A95B-8461908A34EC}"/>
    <dgm:cxn modelId="{5B24D5EE-A110-4200-83EE-F52A777DD6A5}" type="presOf" srcId="{30C69B22-B8CC-4A2D-AC7F-00FDD984F696}" destId="{36847618-9382-4A33-95E0-27F2D107A163}" srcOrd="0" destOrd="0" presId="urn:microsoft.com/office/officeart/2008/layout/RadialCluster"/>
    <dgm:cxn modelId="{AC51C1C6-955A-4B66-8E03-C368AF9CF889}" type="presOf" srcId="{6D187BFE-31B7-411F-935A-9EA404919200}" destId="{229095E7-A92C-4328-8EE9-0781BCAE169F}" srcOrd="0" destOrd="0" presId="urn:microsoft.com/office/officeart/2008/layout/RadialCluster"/>
    <dgm:cxn modelId="{2AE50F67-0911-4A44-AC68-8A17D4EDAEF3}" type="presOf" srcId="{1ECD3B99-E981-4EF6-9F1E-259EDA75B192}" destId="{7BE4B29D-E24B-495B-B895-0E62A08764BB}" srcOrd="0" destOrd="0" presId="urn:microsoft.com/office/officeart/2008/layout/RadialCluster"/>
    <dgm:cxn modelId="{D792C829-AA70-4CDC-B4A6-076E5D3603BB}" type="presOf" srcId="{32CAD31F-1F68-495D-9BB1-1CEDBD2AFED2}" destId="{D3FEF454-E964-4ABB-9197-FAA2E5632C58}" srcOrd="0" destOrd="0" presId="urn:microsoft.com/office/officeart/2008/layout/RadialCluster"/>
    <dgm:cxn modelId="{211CEFFD-548E-41CF-9B1B-D3C190F63FDF}" type="presOf" srcId="{F672E8A6-B819-4693-9D42-83A771565373}" destId="{C7CB255A-D7BB-4188-A5E0-165C1B52BAB4}" srcOrd="0" destOrd="0" presId="urn:microsoft.com/office/officeart/2008/layout/RadialCluster"/>
    <dgm:cxn modelId="{B40E23B7-56F1-4A69-A48E-EEC420591564}" srcId="{6D187BFE-31B7-411F-935A-9EA404919200}" destId="{21E28083-6196-4A2C-9888-DBA04BDD32CD}" srcOrd="0" destOrd="0" parTransId="{D99589D3-A8F5-49C9-B2ED-618EB23BA947}" sibTransId="{A8800D7B-F003-4466-B852-2A035B8438BE}"/>
    <dgm:cxn modelId="{96787242-51F9-4DA7-84A2-88410C07C937}" type="presOf" srcId="{565308A6-7991-40B1-AD2F-4BFA8AE6F28C}" destId="{CF9282FB-934E-4C4D-8BCD-D3AD726CAE9E}" srcOrd="0" destOrd="0" presId="urn:microsoft.com/office/officeart/2008/layout/RadialCluster"/>
    <dgm:cxn modelId="{28832138-0222-4755-B7BA-FE68B64B8A74}" srcId="{21E28083-6196-4A2C-9888-DBA04BDD32CD}" destId="{05C2329B-B923-48B5-BC6F-6A59A7EE67F1}" srcOrd="3" destOrd="0" parTransId="{565308A6-7991-40B1-AD2F-4BFA8AE6F28C}" sibTransId="{5153AA81-8B84-4F61-9AFD-BA1A17F34750}"/>
    <dgm:cxn modelId="{13D4479D-DB90-4082-9BC4-D58144D836C7}" type="presOf" srcId="{1ECC2B2E-468D-4F84-8B69-062B7AEF1A82}" destId="{6E3D1C15-3219-46EE-95CF-0A51181119EB}" srcOrd="0" destOrd="0" presId="urn:microsoft.com/office/officeart/2008/layout/RadialCluster"/>
    <dgm:cxn modelId="{B957557A-4607-49FA-B116-C42D445D25CA}" srcId="{21E28083-6196-4A2C-9888-DBA04BDD32CD}" destId="{F672E8A6-B819-4693-9D42-83A771565373}" srcOrd="2" destOrd="0" parTransId="{1ECD3B99-E981-4EF6-9F1E-259EDA75B192}" sibTransId="{C37EE119-B450-423F-9609-4CADE7E7C581}"/>
    <dgm:cxn modelId="{DE725F9E-3621-4D2B-AFC6-337236E696A1}" srcId="{21E28083-6196-4A2C-9888-DBA04BDD32CD}" destId="{32CAD31F-1F68-495D-9BB1-1CEDBD2AFED2}" srcOrd="1" destOrd="0" parTransId="{16FC8D08-2711-494B-BD7D-9340E0D3B25A}" sibTransId="{BD4F2D0C-D60E-4D78-BC99-52FAAAC4B70C}"/>
    <dgm:cxn modelId="{F378811E-FAFB-4331-B595-43E7D91352F8}" type="presOf" srcId="{05C2329B-B923-48B5-BC6F-6A59A7EE67F1}" destId="{A129CD6F-8E27-4D2C-9DD3-3F9A8518A693}" srcOrd="0" destOrd="0" presId="urn:microsoft.com/office/officeart/2008/layout/RadialCluster"/>
    <dgm:cxn modelId="{F3ACCF43-1DD0-401E-93AB-8DD4AC6EAC19}" type="presOf" srcId="{16FC8D08-2711-494B-BD7D-9340E0D3B25A}" destId="{8C0D8EF3-E3A6-499B-88C0-96CC39F5F835}" srcOrd="0" destOrd="0" presId="urn:microsoft.com/office/officeart/2008/layout/RadialCluster"/>
    <dgm:cxn modelId="{6FCC0D2F-3D9D-4192-8C9D-86A3FA8F7CD5}" type="presOf" srcId="{21E28083-6196-4A2C-9888-DBA04BDD32CD}" destId="{E3A06F54-DF84-45AA-A67E-189E8BE2953D}" srcOrd="0" destOrd="0" presId="urn:microsoft.com/office/officeart/2008/layout/RadialCluster"/>
    <dgm:cxn modelId="{CBDCFF72-FE70-4766-948D-FDE5E17DFC38}" type="presParOf" srcId="{229095E7-A92C-4328-8EE9-0781BCAE169F}" destId="{E7FC8764-64D4-4115-9A76-D8E8A5C3A6D5}" srcOrd="0" destOrd="0" presId="urn:microsoft.com/office/officeart/2008/layout/RadialCluster"/>
    <dgm:cxn modelId="{3B0B2D99-B9E3-468B-AC47-1C61EAB96C92}" type="presParOf" srcId="{E7FC8764-64D4-4115-9A76-D8E8A5C3A6D5}" destId="{E3A06F54-DF84-45AA-A67E-189E8BE2953D}" srcOrd="0" destOrd="0" presId="urn:microsoft.com/office/officeart/2008/layout/RadialCluster"/>
    <dgm:cxn modelId="{4105D775-F824-44D5-8FFD-8D75CE3556D5}" type="presParOf" srcId="{E7FC8764-64D4-4115-9A76-D8E8A5C3A6D5}" destId="{6E3D1C15-3219-46EE-95CF-0A51181119EB}" srcOrd="1" destOrd="0" presId="urn:microsoft.com/office/officeart/2008/layout/RadialCluster"/>
    <dgm:cxn modelId="{30968C2D-5736-4D74-BE95-0B5A44386939}" type="presParOf" srcId="{E7FC8764-64D4-4115-9A76-D8E8A5C3A6D5}" destId="{36847618-9382-4A33-95E0-27F2D107A163}" srcOrd="2" destOrd="0" presId="urn:microsoft.com/office/officeart/2008/layout/RadialCluster"/>
    <dgm:cxn modelId="{1E75A9EA-358F-4397-BA6F-DD4FF839DBC4}" type="presParOf" srcId="{E7FC8764-64D4-4115-9A76-D8E8A5C3A6D5}" destId="{8C0D8EF3-E3A6-499B-88C0-96CC39F5F835}" srcOrd="3" destOrd="0" presId="urn:microsoft.com/office/officeart/2008/layout/RadialCluster"/>
    <dgm:cxn modelId="{AD9836ED-4241-455A-9EB7-C6F6288544D5}" type="presParOf" srcId="{E7FC8764-64D4-4115-9A76-D8E8A5C3A6D5}" destId="{D3FEF454-E964-4ABB-9197-FAA2E5632C58}" srcOrd="4" destOrd="0" presId="urn:microsoft.com/office/officeart/2008/layout/RadialCluster"/>
    <dgm:cxn modelId="{8E96752C-05A8-48A0-9493-AB9141DE0B10}" type="presParOf" srcId="{E7FC8764-64D4-4115-9A76-D8E8A5C3A6D5}" destId="{7BE4B29D-E24B-495B-B895-0E62A08764BB}" srcOrd="5" destOrd="0" presId="urn:microsoft.com/office/officeart/2008/layout/RadialCluster"/>
    <dgm:cxn modelId="{8168F3A5-3DA3-491B-86A0-62D168C023BD}" type="presParOf" srcId="{E7FC8764-64D4-4115-9A76-D8E8A5C3A6D5}" destId="{C7CB255A-D7BB-4188-A5E0-165C1B52BAB4}" srcOrd="6" destOrd="0" presId="urn:microsoft.com/office/officeart/2008/layout/RadialCluster"/>
    <dgm:cxn modelId="{2815EF31-C810-40EA-9302-79481E34F967}" type="presParOf" srcId="{E7FC8764-64D4-4115-9A76-D8E8A5C3A6D5}" destId="{CF9282FB-934E-4C4D-8BCD-D3AD726CAE9E}" srcOrd="7" destOrd="0" presId="urn:microsoft.com/office/officeart/2008/layout/RadialCluster"/>
    <dgm:cxn modelId="{DB6892B7-E629-46FC-8102-F720D5582882}" type="presParOf" srcId="{E7FC8764-64D4-4115-9A76-D8E8A5C3A6D5}" destId="{A129CD6F-8E27-4D2C-9DD3-3F9A8518A693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0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7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4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8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4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7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9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7AF8F-E177-42B3-8343-CFD578A59700}" type="datetimeFigureOut">
              <a:rPr lang="en-US" smtClean="0"/>
              <a:t>31-Mar-19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BD94-8546-4158-974C-DC37FE7A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4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647" y="0"/>
            <a:ext cx="7339961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93468">
            <a:off x="6756770" y="220483"/>
            <a:ext cx="1591747" cy="11151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9649710" y="213361"/>
            <a:ext cx="1841249" cy="60252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9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  <a:p>
            <a:r>
              <a:rPr lang="en-US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  <a:p>
            <a:r>
              <a:rPr lang="en-US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C:\Users\RAFI\Desktop\New folder\computer-binary-dig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082216"/>
            <a:ext cx="3286125" cy="13516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584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20456 -0.11343 C -0.03893 -0.11343 0.09557 0.11041 0.09557 0.38657 C 0.09557 0.66226 -0.03893 0.88657 -0.20456 0.88657 C -0.37031 0.88657 -0.50443 0.66226 -0.50443 0.38657 C -0.50443 0.11041 -0.37031 -0.11343 -0.20456 -0.11343 Z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5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370" y="365125"/>
            <a:ext cx="7808687" cy="13255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সাবমেরিন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ক্যাবলের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372" y="1851818"/>
            <a:ext cx="7765142" cy="467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ভর্তির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আবেদন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56" y="2657475"/>
            <a:ext cx="5728843" cy="36707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4" y="2743200"/>
            <a:ext cx="5163912" cy="393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1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70" y="1451429"/>
            <a:ext cx="5527323" cy="51670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686" y="1451430"/>
            <a:ext cx="5577699" cy="52106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94743" y="3265714"/>
            <a:ext cx="2772228" cy="2569029"/>
          </a:xfrm>
          <a:prstGeom prst="rect">
            <a:avLst/>
          </a:prstGeom>
          <a:solidFill>
            <a:srgbClr val="AE80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429" y="0"/>
            <a:ext cx="6168571" cy="37882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3" y="0"/>
            <a:ext cx="5996016" cy="37882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0114" y="4775200"/>
            <a:ext cx="8200572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কৃষকদের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মাঝেও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31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64099037"/>
              </p:ext>
            </p:extLst>
          </p:nvPr>
        </p:nvGraphicFramePr>
        <p:xfrm>
          <a:off x="185738" y="271463"/>
          <a:ext cx="11815762" cy="640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2011" y="2981326"/>
            <a:ext cx="2514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n>
                <a:solidFill>
                  <a:sysClr val="windowText" lastClr="00000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1856" y="6279673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6279673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2598057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59088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আবেদনের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7163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গুরুত্বপুর্ণ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পোষ্টার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ডিজাইন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496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5">
            <a:fgClr>
              <a:srgbClr val="00B0F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1085" y="2627086"/>
            <a:ext cx="9405257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তথ্যসেবা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86131"/>
            <a:ext cx="1205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87" y="1535451"/>
            <a:ext cx="3028950" cy="15144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988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098" y="283805"/>
            <a:ext cx="6248400" cy="1862048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4" y="2486025"/>
            <a:ext cx="7377113" cy="413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191999" cy="855618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2627313">
              <a:tabLst>
                <a:tab pos="914400" algn="l"/>
              </a:tabLst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2627313">
              <a:tabLst>
                <a:tab pos="914400" algn="l"/>
              </a:tabLst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2627313">
              <a:tabLst>
                <a:tab pos="914400" algn="l"/>
              </a:tabLst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মাহবুবুল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indent="2627313">
              <a:tabLst>
                <a:tab pos="914400" algn="l"/>
              </a:tabLst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indent="2627313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ভাংবাড়ী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2627313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indent="2627313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০১৭১২-৩৮৪৩৪৩</a:t>
            </a:r>
          </a:p>
          <a:p>
            <a:pPr indent="2627313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shohaghan4343@gmail.com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27313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222" y="853225"/>
            <a:ext cx="1371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1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indent="1951038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3825875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3825875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3825875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3825875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3825875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পিরিয়ডঃ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3825875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২৭/০৩/২০১৯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56" t="24253" b="2426"/>
          <a:stretch/>
        </p:blipFill>
        <p:spPr>
          <a:xfrm>
            <a:off x="0" y="185738"/>
            <a:ext cx="6940596" cy="4486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8" y="200025"/>
            <a:ext cx="5086351" cy="450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44" y="1595951"/>
            <a:ext cx="10516511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488" y="628650"/>
            <a:ext cx="5372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5313" y="2282825"/>
            <a:ext cx="10515600" cy="4351338"/>
          </a:xfrm>
        </p:spPr>
        <p:txBody>
          <a:bodyPr/>
          <a:lstStyle/>
          <a:p>
            <a:pPr marL="0" indent="182880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0" indent="2628900">
              <a:buNone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এনালগ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7" y="1"/>
            <a:ext cx="10491788" cy="971550"/>
          </a:xfrm>
          <a:solidFill>
            <a:srgbClr val="92D050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এনালগ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3" y="1149032"/>
            <a:ext cx="2500312" cy="24235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287" y="1071562"/>
            <a:ext cx="3333748" cy="2428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013" y="1149348"/>
            <a:ext cx="2414589" cy="2298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564" y="4043363"/>
            <a:ext cx="2807549" cy="24786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14" y="4016395"/>
            <a:ext cx="2673512" cy="2427267"/>
          </a:xfrm>
          <a:prstGeom prst="rect">
            <a:avLst/>
          </a:prstGeom>
        </p:spPr>
      </p:pic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3" y="4162426"/>
            <a:ext cx="2066925" cy="2209800"/>
          </a:xfrm>
        </p:spPr>
      </p:pic>
    </p:spTree>
    <p:extLst>
      <p:ext uri="{BB962C8B-B14F-4D97-AF65-F5344CB8AC3E}">
        <p14:creationId xmlns:p14="http://schemas.microsoft.com/office/powerpoint/2010/main" val="175500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75658"/>
            <a:ext cx="11368088" cy="5682342"/>
          </a:xfrm>
          <a:prstGeom prst="roundRect">
            <a:avLst>
              <a:gd name="adj" fmla="val 11111"/>
            </a:avLst>
          </a:prstGeom>
          <a:blipFill>
            <a:blip r:embed="rId2"/>
            <a:tile tx="0" ty="0" sx="100000" sy="100000" flip="none" algn="tl"/>
          </a:blipFill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423886" y="0"/>
            <a:ext cx="6982052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ক্লাশরুম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85" y="188686"/>
            <a:ext cx="10464801" cy="2772228"/>
          </a:xfrm>
          <a:prstGeom prst="roundRect">
            <a:avLst>
              <a:gd name="adj" fmla="val 11111"/>
            </a:avLst>
          </a:prstGeom>
          <a:blipFill>
            <a:blip r:embed="rId4"/>
            <a:tile tx="0" ty="0" sx="100000" sy="100000" flip="none" algn="tl"/>
          </a:blipFill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9" y="3253014"/>
            <a:ext cx="6437473" cy="36049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86" y="3251200"/>
            <a:ext cx="5558795" cy="360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12935853</TotalTime>
  <Words>160</Words>
  <Application>Microsoft Office PowerPoint</Application>
  <PresentationFormat>Widescreen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এনালগ এবং ডিজিটালের মধ্যে পার্থক্য</vt:lpstr>
      <vt:lpstr>PowerPoint Presentation</vt:lpstr>
      <vt:lpstr>PowerPoint Presentation</vt:lpstr>
      <vt:lpstr>সাবমেরিন ক্যাবলের সাথে যুক্ত বাংলাদেশ</vt:lpstr>
      <vt:lpstr>ভর্তির আবেদন</vt:lpstr>
      <vt:lpstr>PowerPoint Presentation</vt:lpstr>
      <vt:lpstr>PowerPoint Presentation</vt:lpstr>
      <vt:lpstr>PowerPoint Presentation</vt:lpstr>
      <vt:lpstr>একক কাজ</vt:lpstr>
      <vt:lpstr>দলগত কাজ</vt:lpstr>
      <vt:lpstr>মুল্যায়ন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150</cp:revision>
  <dcterms:created xsi:type="dcterms:W3CDTF">2013-02-03T18:08:10Z</dcterms:created>
  <dcterms:modified xsi:type="dcterms:W3CDTF">2019-03-30T18:21:44Z</dcterms:modified>
</cp:coreProperties>
</file>