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6" r:id="rId3"/>
    <p:sldId id="258" r:id="rId4"/>
    <p:sldId id="257" r:id="rId5"/>
    <p:sldId id="276" r:id="rId6"/>
    <p:sldId id="264" r:id="rId7"/>
    <p:sldId id="280" r:id="rId8"/>
    <p:sldId id="262" r:id="rId9"/>
    <p:sldId id="266" r:id="rId10"/>
    <p:sldId id="267" r:id="rId11"/>
    <p:sldId id="268" r:id="rId12"/>
    <p:sldId id="269" r:id="rId13"/>
    <p:sldId id="270" r:id="rId14"/>
    <p:sldId id="259" r:id="rId15"/>
    <p:sldId id="278" r:id="rId16"/>
    <p:sldId id="279" r:id="rId17"/>
    <p:sldId id="274" r:id="rId18"/>
    <p:sldId id="282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49" d="100"/>
          <a:sy n="49" d="100"/>
        </p:scale>
        <p:origin x="-12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D5BFD-D59A-4D6F-93F9-184393647F7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A8DB-47C5-44BA-925C-924256BDA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24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A8DB-47C5-44BA-925C-924256BDA3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flower-roses-red-roses-bl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057400"/>
            <a:ext cx="1468121" cy="138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sons borsha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505200"/>
            <a:ext cx="2286000" cy="1490602"/>
          </a:xfrm>
          <a:prstGeom prst="rect">
            <a:avLst/>
          </a:prstGeom>
        </p:spPr>
      </p:pic>
      <p:pic>
        <p:nvPicPr>
          <p:cNvPr id="4" name="Picture 3" descr="Football_in_the_village_of_Bangladesh.jpg"/>
          <p:cNvPicPr>
            <a:picLocks noChangeAspect="1"/>
          </p:cNvPicPr>
          <p:nvPr/>
        </p:nvPicPr>
        <p:blipFill>
          <a:blip r:embed="rId3" cstate="print"/>
          <a:srcRect t="4440" r="39166" b="6902"/>
          <a:stretch>
            <a:fillRect/>
          </a:stretch>
        </p:blipFill>
        <p:spPr>
          <a:xfrm>
            <a:off x="1371600" y="1524000"/>
            <a:ext cx="1981200" cy="1323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31242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শৃংখলা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পারষ্পরিক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কর্তব্যবোধ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457200"/>
            <a:ext cx="4985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সঙ্গীসাথী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8" name="Picture 7" descr="Tunisia_football_team.jpg"/>
          <p:cNvPicPr>
            <a:picLocks noChangeAspect="1"/>
          </p:cNvPicPr>
          <p:nvPr/>
        </p:nvPicPr>
        <p:blipFill>
          <a:blip r:embed="rId4" cstate="print"/>
          <a:srcRect t="30000" r="10000" b="20000"/>
          <a:stretch>
            <a:fillRect/>
          </a:stretch>
        </p:blipFill>
        <p:spPr>
          <a:xfrm>
            <a:off x="4495800" y="1524000"/>
            <a:ext cx="1676400" cy="1129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igious-symbols-t8326.jpg"/>
          <p:cNvPicPr>
            <a:picLocks noChangeAspect="1"/>
          </p:cNvPicPr>
          <p:nvPr/>
        </p:nvPicPr>
        <p:blipFill>
          <a:blip r:embed="rId2" cstate="print"/>
          <a:srcRect l="16667" r="18333"/>
          <a:stretch>
            <a:fillRect/>
          </a:stretch>
        </p:blipFill>
        <p:spPr>
          <a:xfrm>
            <a:off x="762000" y="631406"/>
            <a:ext cx="2339640" cy="2416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2514601"/>
            <a:ext cx="4038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রীতি-নীতি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0" y="4267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নৈতিক  মূল্যবোধ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429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57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school-beatings-2010-7-21-7-15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2743200"/>
            <a:ext cx="2667001" cy="1918907"/>
          </a:xfrm>
          <a:prstGeom prst="rect">
            <a:avLst/>
          </a:prstGeom>
        </p:spPr>
      </p:pic>
      <p:pic>
        <p:nvPicPr>
          <p:cNvPr id="3" name="Picture 2" descr="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1" y="304800"/>
            <a:ext cx="2819400" cy="188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3733801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জ্ঞানার্জন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সংস্পর্শ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কানুনের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পরিমার্জন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363_lg_schools_01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752601"/>
            <a:ext cx="2209800" cy="1952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228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ber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85800"/>
            <a:ext cx="2362200" cy="1657685"/>
          </a:xfrm>
          <a:prstGeom prst="rect">
            <a:avLst/>
          </a:prstGeom>
        </p:spPr>
      </p:pic>
      <p:pic>
        <p:nvPicPr>
          <p:cNvPr id="2" name="Picture 1" descr="83647411.jpg"/>
          <p:cNvPicPr>
            <a:picLocks noChangeAspect="1"/>
          </p:cNvPicPr>
          <p:nvPr/>
        </p:nvPicPr>
        <p:blipFill>
          <a:blip r:embed="rId3" cstate="print"/>
          <a:srcRect r="2290" b="12166"/>
          <a:stretch>
            <a:fillRect/>
          </a:stretch>
        </p:blipFill>
        <p:spPr>
          <a:xfrm>
            <a:off x="1676400" y="457200"/>
            <a:ext cx="1524000" cy="1762125"/>
          </a:xfrm>
          <a:prstGeom prst="rect">
            <a:avLst/>
          </a:prstGeom>
        </p:spPr>
      </p:pic>
      <p:pic>
        <p:nvPicPr>
          <p:cNvPr id="3" name="Picture 2" descr="Toy-Retailers-Association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429000"/>
            <a:ext cx="1831956" cy="1857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33528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সত্ত্বা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দায়িত্ব-কর্তব্য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514600"/>
            <a:ext cx="333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সংঘ,সমিতি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-society.jpg"/>
          <p:cNvPicPr>
            <a:picLocks noChangeAspect="1"/>
          </p:cNvPicPr>
          <p:nvPr/>
        </p:nvPicPr>
        <p:blipFill>
          <a:blip r:embed="rId2" cstate="print"/>
          <a:srcRect l="19149" r="7447" b="10383"/>
          <a:stretch>
            <a:fillRect/>
          </a:stretch>
        </p:blipFill>
        <p:spPr>
          <a:xfrm>
            <a:off x="609600" y="685800"/>
            <a:ext cx="3830444" cy="2276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564791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সামাজীকিকরণের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---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বিভিন্ন কার্যাবলী রপ্ত করে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05400" y="457200"/>
            <a:ext cx="29718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/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n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762000"/>
            <a:ext cx="2859505" cy="301836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486400" y="5715000"/>
            <a:ext cx="381000" cy="228600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315200" y="6172200"/>
            <a:ext cx="381000" cy="228600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b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5364480"/>
            <a:ext cx="1143000" cy="1493520"/>
          </a:xfrm>
          <a:prstGeom prst="rect">
            <a:avLst/>
          </a:prstGeom>
        </p:spPr>
      </p:pic>
      <p:pic>
        <p:nvPicPr>
          <p:cNvPr id="12" name="Picture 11" descr="House-Boy.jpg"/>
          <p:cNvPicPr>
            <a:picLocks noChangeAspect="1"/>
          </p:cNvPicPr>
          <p:nvPr/>
        </p:nvPicPr>
        <p:blipFill>
          <a:blip r:embed="rId5" cstate="print"/>
          <a:srcRect r="-1300" b="11413"/>
          <a:stretch>
            <a:fillRect/>
          </a:stretch>
        </p:blipFill>
        <p:spPr>
          <a:xfrm>
            <a:off x="5943600" y="4191000"/>
            <a:ext cx="1239067" cy="2667000"/>
          </a:xfrm>
          <a:prstGeom prst="rect">
            <a:avLst/>
          </a:prstGeom>
        </p:spPr>
      </p:pic>
      <p:pic>
        <p:nvPicPr>
          <p:cNvPr id="13" name="Picture 12" descr="helpful_engineer_small.jpg"/>
          <p:cNvPicPr>
            <a:picLocks noChangeAspect="1"/>
          </p:cNvPicPr>
          <p:nvPr/>
        </p:nvPicPr>
        <p:blipFill>
          <a:blip r:embed="rId6" cstate="print"/>
          <a:srcRect l="23236" t="6036" r="14739" b="24555"/>
          <a:stretch>
            <a:fillRect/>
          </a:stretch>
        </p:blipFill>
        <p:spPr>
          <a:xfrm>
            <a:off x="3962400" y="3024992"/>
            <a:ext cx="1165848" cy="3833008"/>
          </a:xfrm>
          <a:prstGeom prst="rect">
            <a:avLst/>
          </a:prstGeom>
        </p:spPr>
      </p:pic>
      <p:pic>
        <p:nvPicPr>
          <p:cNvPr id="6" name="Picture 5" descr="9584988-vector-illustration-cute-cartoon-wedding-couple-holding-hand.jpg"/>
          <p:cNvPicPr>
            <a:picLocks noChangeAspect="1"/>
          </p:cNvPicPr>
          <p:nvPr/>
        </p:nvPicPr>
        <p:blipFill>
          <a:blip r:embed="rId7" cstate="print"/>
          <a:srcRect l="8889" t="8888" r="8889" b="8889"/>
          <a:stretch>
            <a:fillRect/>
          </a:stretch>
        </p:blipFill>
        <p:spPr>
          <a:xfrm>
            <a:off x="2209800" y="2590800"/>
            <a:ext cx="1066800" cy="4267200"/>
          </a:xfrm>
          <a:prstGeom prst="rect">
            <a:avLst/>
          </a:prstGeom>
        </p:spPr>
      </p:pic>
      <p:pic>
        <p:nvPicPr>
          <p:cNvPr id="15" name="Picture 14" descr="stock-illustration-21577091-cartoon-gentlema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2770578"/>
            <a:ext cx="1371600" cy="4087422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>
            <a:off x="3429000" y="5029200"/>
            <a:ext cx="381000" cy="228600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1600200" y="4495800"/>
            <a:ext cx="381000" cy="228600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533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সদস্যে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</a:t>
            </a:r>
            <a:r>
              <a:rPr lang="bn-IN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16" grpId="0" animBg="1"/>
      <p:bldP spid="1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762000"/>
            <a:ext cx="1545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4384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bn-BD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</a:t>
            </a:r>
            <a:r>
              <a:rPr lang="bn-BD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জিকীকরণের ক্ষেত্রে তোমার শিক্ষা প্রতিষ্ঠান কী ধরণের ভূমিকা রাখতে পারে বলে তুমি মনে কর- মতামত দাও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s8nxhk.jpg"/>
          <p:cNvPicPr>
            <a:picLocks noChangeAspect="1"/>
          </p:cNvPicPr>
          <p:nvPr/>
        </p:nvPicPr>
        <p:blipFill>
          <a:blip r:embed="rId2" cstate="print"/>
          <a:srcRect l="11682" t="4082" r="25235"/>
          <a:stretch>
            <a:fillRect/>
          </a:stretch>
        </p:blipFill>
        <p:spPr>
          <a:xfrm>
            <a:off x="1447800" y="2438400"/>
            <a:ext cx="1447800" cy="252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438400"/>
            <a:ext cx="449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বাহনগুলো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/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সঙ্গীসাথী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ভূমিকা মূল্যায়ন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/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exels-photo-8639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1200"/>
            <a:ext cx="2667000" cy="17780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আবুল কালাম আজাদ  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419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70824_111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334215"/>
            <a:ext cx="1752600" cy="1675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5146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প্রভাষক,সমাজ বিজ্ঞান বিভাগ , পচামাড়িয়া ডিগ্রী কলেজ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পুঠিয়া রাজশাহী।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228600"/>
            <a:ext cx="228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epositphotos_6103539-Back-to-School-concep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590334"/>
            <a:ext cx="1676400" cy="2153905"/>
          </a:xfrm>
          <a:prstGeom prst="rect">
            <a:avLst/>
          </a:prstGeom>
        </p:spPr>
      </p:pic>
      <p:pic>
        <p:nvPicPr>
          <p:cNvPr id="12" name="Picture 11" descr="cover.jpg"/>
          <p:cNvPicPr>
            <a:picLocks noChangeAspect="1"/>
          </p:cNvPicPr>
          <p:nvPr/>
        </p:nvPicPr>
        <p:blipFill>
          <a:blip r:embed="rId3" cstate="print"/>
          <a:srcRect l="45111" t="25556" r="3333" b="1111"/>
          <a:stretch>
            <a:fillRect/>
          </a:stretch>
        </p:blipFill>
        <p:spPr>
          <a:xfrm>
            <a:off x="1779071" y="2438400"/>
            <a:ext cx="136708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25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pPr marL="342900" indent="-34290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১.সামাজিকীকরণ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২.সামাজিকীকরণের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পর্যায়সমূহ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৩.সামাজিকীকরণের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বাহনগুলো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তা বিশ্লেষণ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P (24).JPG"/>
          <p:cNvPicPr>
            <a:picLocks noChangeAspect="1"/>
          </p:cNvPicPr>
          <p:nvPr/>
        </p:nvPicPr>
        <p:blipFill>
          <a:blip r:embed="rId2" cstate="print"/>
          <a:srcRect l="17330" t="10530" r="17241"/>
          <a:stretch>
            <a:fillRect/>
          </a:stretch>
        </p:blipFill>
        <p:spPr>
          <a:xfrm>
            <a:off x="762000" y="2286000"/>
            <a:ext cx="2388535" cy="350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village-mother-4d5fb16da25b6.jpg"/>
          <p:cNvPicPr>
            <a:picLocks noChangeAspect="1"/>
          </p:cNvPicPr>
          <p:nvPr/>
        </p:nvPicPr>
        <p:blipFill>
          <a:blip r:embed="rId3" cstate="print"/>
          <a:srcRect l="4494" t="7096" r="34831"/>
          <a:stretch>
            <a:fillRect/>
          </a:stretch>
        </p:blipFill>
        <p:spPr>
          <a:xfrm>
            <a:off x="762000" y="4038600"/>
            <a:ext cx="13144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57912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বোবা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একঘরে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1336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শিশুটি-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কথা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রেওয়াজ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রীতি-নীতি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  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রপ্ত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ization_Teaching_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2209800" cy="1753108"/>
          </a:xfrm>
          <a:prstGeom prst="rect">
            <a:avLst/>
          </a:prstGeom>
        </p:spPr>
      </p:pic>
      <p:pic>
        <p:nvPicPr>
          <p:cNvPr id="5" name="Picture 4" descr="398087_479917608731217_1218907386_n.jpg"/>
          <p:cNvPicPr>
            <a:picLocks noChangeAspect="1"/>
          </p:cNvPicPr>
          <p:nvPr/>
        </p:nvPicPr>
        <p:blipFill>
          <a:blip r:embed="rId3" cstate="print"/>
          <a:srcRect l="7156" t="8563" r="14132" b="3667"/>
          <a:stretch>
            <a:fillRect/>
          </a:stretch>
        </p:blipFill>
        <p:spPr>
          <a:xfrm>
            <a:off x="5562600" y="1295400"/>
            <a:ext cx="2209800" cy="1647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3276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abiraiscoco.jpg"/>
          <p:cNvPicPr>
            <a:picLocks noChangeAspect="1"/>
          </p:cNvPicPr>
          <p:nvPr/>
        </p:nvPicPr>
        <p:blipFill>
          <a:blip r:embed="rId4" cstate="print"/>
          <a:srcRect l="12360" t="29963" r="8989"/>
          <a:stretch>
            <a:fillRect/>
          </a:stretch>
        </p:blipFill>
        <p:spPr>
          <a:xfrm>
            <a:off x="5638800" y="4387424"/>
            <a:ext cx="2286000" cy="1363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5791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অর্থপূর্ণ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তোলা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93984499_975a9bf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4065917"/>
            <a:ext cx="2133600" cy="1207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5486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304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পর্যায়সমূহ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3276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অনুকরণ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11" grpId="0" build="allAtOnce"/>
      <p:bldP spid="12" grpId="0" build="allAtOnce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 and SAVE family.JPG"/>
          <p:cNvPicPr>
            <a:picLocks noChangeAspect="1"/>
          </p:cNvPicPr>
          <p:nvPr/>
        </p:nvPicPr>
        <p:blipFill>
          <a:blip r:embed="rId2" cstate="print"/>
          <a:srcRect l="23654" t="15000" r="16346" b="26031"/>
          <a:stretch>
            <a:fillRect/>
          </a:stretch>
        </p:blipFill>
        <p:spPr>
          <a:xfrm>
            <a:off x="4114800" y="1447800"/>
            <a:ext cx="938482" cy="1671920"/>
          </a:xfrm>
          <a:prstGeom prst="rect">
            <a:avLst/>
          </a:prstGeom>
        </p:spPr>
      </p:pic>
      <p:pic>
        <p:nvPicPr>
          <p:cNvPr id="3" name="Picture 2" descr="class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207742"/>
            <a:ext cx="1752600" cy="1489097"/>
          </a:xfrm>
          <a:prstGeom prst="rect">
            <a:avLst/>
          </a:prstGeom>
        </p:spPr>
      </p:pic>
      <p:pic>
        <p:nvPicPr>
          <p:cNvPr id="4" name="Picture 3" descr="2009-01-04__b502.jpg"/>
          <p:cNvPicPr>
            <a:picLocks noChangeAspect="1"/>
          </p:cNvPicPr>
          <p:nvPr/>
        </p:nvPicPr>
        <p:blipFill>
          <a:blip r:embed="rId4" cstate="print"/>
          <a:srcRect t="-633" r="500"/>
          <a:stretch>
            <a:fillRect/>
          </a:stretch>
        </p:blipFill>
        <p:spPr>
          <a:xfrm>
            <a:off x="3733800" y="4191000"/>
            <a:ext cx="1676400" cy="1174097"/>
          </a:xfrm>
          <a:prstGeom prst="rect">
            <a:avLst/>
          </a:prstGeom>
        </p:spPr>
      </p:pic>
      <p:pic>
        <p:nvPicPr>
          <p:cNvPr id="5" name="Picture 4" descr="Old_Bangladeshi_drinking_tea.jpg"/>
          <p:cNvPicPr>
            <a:picLocks noChangeAspect="1"/>
          </p:cNvPicPr>
          <p:nvPr/>
        </p:nvPicPr>
        <p:blipFill>
          <a:blip r:embed="rId5" cstate="print"/>
          <a:srcRect l="5022" t="12222" r="20015" b="13333"/>
          <a:stretch>
            <a:fillRect/>
          </a:stretch>
        </p:blipFill>
        <p:spPr>
          <a:xfrm>
            <a:off x="685800" y="3733800"/>
            <a:ext cx="1066800" cy="1604428"/>
          </a:xfrm>
          <a:prstGeom prst="rect">
            <a:avLst/>
          </a:prstGeom>
        </p:spPr>
      </p:pic>
      <p:pic>
        <p:nvPicPr>
          <p:cNvPr id="7" name="Picture 6" descr="UNI115588.jpg"/>
          <p:cNvPicPr>
            <a:picLocks noChangeAspect="1"/>
          </p:cNvPicPr>
          <p:nvPr/>
        </p:nvPicPr>
        <p:blipFill>
          <a:blip r:embed="rId6" cstate="print"/>
          <a:srcRect l="21069" t="3138" r="7233" b="11506"/>
          <a:stretch>
            <a:fillRect/>
          </a:stretch>
        </p:blipFill>
        <p:spPr>
          <a:xfrm>
            <a:off x="1447800" y="1295400"/>
            <a:ext cx="178846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2971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505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124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5486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কর্মক্ষেত্র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যুব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বয়সী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Harun-Athletics-sm20120529100050.jpg"/>
          <p:cNvPicPr>
            <a:picLocks noChangeAspect="1"/>
          </p:cNvPicPr>
          <p:nvPr/>
        </p:nvPicPr>
        <p:blipFill>
          <a:blip r:embed="rId7" cstate="print"/>
          <a:srcRect l="18000" t="9412" r="36000"/>
          <a:stretch>
            <a:fillRect/>
          </a:stretch>
        </p:blipFill>
        <p:spPr>
          <a:xfrm>
            <a:off x="6324600" y="3886200"/>
            <a:ext cx="1220519" cy="1532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556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228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SC_0002.JPG"/>
          <p:cNvPicPr>
            <a:picLocks noChangeAspect="1"/>
          </p:cNvPicPr>
          <p:nvPr/>
        </p:nvPicPr>
        <p:blipFill>
          <a:blip r:embed="rId8" cstate="print"/>
          <a:srcRect l="11711" t="17778" r="6314" b="8889"/>
          <a:stretch>
            <a:fillRect/>
          </a:stretch>
        </p:blipFill>
        <p:spPr>
          <a:xfrm>
            <a:off x="2362200" y="3657600"/>
            <a:ext cx="870857" cy="190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8400" y="5715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4" grpId="0" build="allAtOnce"/>
      <p:bldP spid="15" grpId="0" build="allAtOnce"/>
      <p:bldP spid="1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124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096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সঙ্গীসাথী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15428-Royalty-Free-RF-Clipart-Illustration-Of-A-Large-Family-Eating-At-A-Reunion.jpg"/>
          <p:cNvPicPr>
            <a:picLocks noChangeAspect="1"/>
          </p:cNvPicPr>
          <p:nvPr/>
        </p:nvPicPr>
        <p:blipFill>
          <a:blip r:embed="rId2" cstate="print"/>
          <a:srcRect r="2667" b="6383"/>
          <a:stretch>
            <a:fillRect/>
          </a:stretch>
        </p:blipFill>
        <p:spPr>
          <a:xfrm>
            <a:off x="3276600" y="1520952"/>
            <a:ext cx="2895600" cy="1679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3200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জ্ঞাতিগোষ্ঠী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প্রতিবেশী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423512-boy-going-to-school--cartoon-illustration.jpg"/>
          <p:cNvPicPr>
            <a:picLocks noChangeAspect="1"/>
          </p:cNvPicPr>
          <p:nvPr/>
        </p:nvPicPr>
        <p:blipFill>
          <a:blip r:embed="rId3" cstate="print"/>
          <a:srcRect l="1429" t="4286" r="5357" b="15714"/>
          <a:stretch>
            <a:fillRect/>
          </a:stretch>
        </p:blipFill>
        <p:spPr>
          <a:xfrm>
            <a:off x="2743201" y="4495800"/>
            <a:ext cx="2244624" cy="1524000"/>
          </a:xfrm>
          <a:prstGeom prst="rect">
            <a:avLst/>
          </a:prstGeom>
        </p:spPr>
      </p:pic>
      <p:pic>
        <p:nvPicPr>
          <p:cNvPr id="11" name="Picture 10" descr="KID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26170"/>
            <a:ext cx="2514600" cy="1619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228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বাহনসমূহ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hutterstock_80259283.jpg"/>
          <p:cNvPicPr>
            <a:picLocks noChangeAspect="1"/>
          </p:cNvPicPr>
          <p:nvPr/>
        </p:nvPicPr>
        <p:blipFill>
          <a:blip r:embed="rId5" cstate="print"/>
          <a:srcRect r="18750"/>
          <a:stretch>
            <a:fillRect/>
          </a:stretch>
        </p:blipFill>
        <p:spPr>
          <a:xfrm>
            <a:off x="304800" y="3886200"/>
            <a:ext cx="1828800" cy="22508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6096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সংঘ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সমিতি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religious-symbols-t8326.jpg"/>
          <p:cNvPicPr>
            <a:picLocks noChangeAspect="1"/>
          </p:cNvPicPr>
          <p:nvPr/>
        </p:nvPicPr>
        <p:blipFill>
          <a:blip r:embed="rId6" cstate="print"/>
          <a:srcRect l="20000" t="7062" r="20000" b="5838"/>
          <a:stretch>
            <a:fillRect/>
          </a:stretch>
        </p:blipFill>
        <p:spPr>
          <a:xfrm>
            <a:off x="7315200" y="1447800"/>
            <a:ext cx="1828800" cy="16446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72400" y="3124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ধর্ম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Family Eating Thanksgiving Dinn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954504"/>
            <a:ext cx="2209800" cy="209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7" grpId="0" build="allAtOnce"/>
      <p:bldP spid="9" grpId="0" build="allAtOnce"/>
      <p:bldP spid="12" grpId="0" build="allAtOnce"/>
      <p:bldP spid="15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0" y="35052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ভালোবাসা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আচার-আচরণ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রীতিনীতি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_MG_4477.jpg"/>
          <p:cNvPicPr>
            <a:picLocks noChangeAspect="1"/>
          </p:cNvPicPr>
          <p:nvPr/>
        </p:nvPicPr>
        <p:blipFill>
          <a:blip r:embed="rId2" cstate="print"/>
          <a:srcRect l="14000" t="9333" r="2000" b="2666"/>
          <a:stretch>
            <a:fillRect/>
          </a:stretch>
        </p:blipFill>
        <p:spPr>
          <a:xfrm>
            <a:off x="926321" y="838200"/>
            <a:ext cx="1740679" cy="2261926"/>
          </a:xfrm>
          <a:prstGeom prst="rect">
            <a:avLst/>
          </a:prstGeom>
        </p:spPr>
      </p:pic>
      <p:pic>
        <p:nvPicPr>
          <p:cNvPr id="8" name="Picture 7" descr="Bangladesh 1_0.jpg"/>
          <p:cNvPicPr>
            <a:picLocks noChangeAspect="1"/>
          </p:cNvPicPr>
          <p:nvPr/>
        </p:nvPicPr>
        <p:blipFill>
          <a:blip r:embed="rId3" cstate="print"/>
          <a:srcRect t="11112" r="9259"/>
          <a:stretch>
            <a:fillRect/>
          </a:stretch>
        </p:blipFill>
        <p:spPr>
          <a:xfrm>
            <a:off x="6324600" y="914400"/>
            <a:ext cx="2141177" cy="2057400"/>
          </a:xfrm>
          <a:prstGeom prst="rect">
            <a:avLst/>
          </a:prstGeom>
        </p:spPr>
      </p:pic>
      <p:pic>
        <p:nvPicPr>
          <p:cNvPr id="10" name="Picture 9" descr="Parents-and-children-reading.jpg"/>
          <p:cNvPicPr>
            <a:picLocks noChangeAspect="1"/>
          </p:cNvPicPr>
          <p:nvPr/>
        </p:nvPicPr>
        <p:blipFill>
          <a:blip r:embed="rId4" cstate="print"/>
          <a:srcRect l="6250" t="3704" r="9375" b="7407"/>
          <a:stretch>
            <a:fillRect/>
          </a:stretch>
        </p:blipFill>
        <p:spPr>
          <a:xfrm>
            <a:off x="3352800" y="1371601"/>
            <a:ext cx="2209800" cy="1864518"/>
          </a:xfrm>
          <a:prstGeom prst="rect">
            <a:avLst/>
          </a:prstGeom>
        </p:spPr>
      </p:pic>
      <p:pic>
        <p:nvPicPr>
          <p:cNvPr id="11" name="Picture 10" descr="Supper Ideas for Fami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962401"/>
            <a:ext cx="2209800" cy="1682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381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পরিবার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283</Words>
  <Application>Microsoft Office PowerPoint</Application>
  <PresentationFormat>On-screen Show (4:3)</PresentationFormat>
  <Paragraphs>87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218</cp:revision>
  <dcterms:created xsi:type="dcterms:W3CDTF">2006-08-16T00:00:00Z</dcterms:created>
  <dcterms:modified xsi:type="dcterms:W3CDTF">2019-04-03T10:38:48Z</dcterms:modified>
</cp:coreProperties>
</file>