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256" r:id="rId2"/>
    <p:sldId id="263" r:id="rId3"/>
    <p:sldId id="259" r:id="rId4"/>
    <p:sldId id="260" r:id="rId5"/>
    <p:sldId id="261" r:id="rId6"/>
    <p:sldId id="262" r:id="rId7"/>
    <p:sldId id="275" r:id="rId8"/>
    <p:sldId id="264" r:id="rId9"/>
    <p:sldId id="276" r:id="rId10"/>
    <p:sldId id="270" r:id="rId11"/>
    <p:sldId id="266" r:id="rId12"/>
    <p:sldId id="267" r:id="rId13"/>
    <p:sldId id="268" r:id="rId14"/>
    <p:sldId id="269" r:id="rId15"/>
    <p:sldId id="277" r:id="rId16"/>
    <p:sldId id="280" r:id="rId17"/>
    <p:sldId id="274" r:id="rId18"/>
    <p:sldId id="279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5D5"/>
    <a:srgbClr val="66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5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6DB0-BC86-4C3F-9091-1B9E259CD371}" type="datetimeFigureOut">
              <a:rPr lang="en-US" smtClean="0"/>
              <a:t>16-Aug-19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097-9DC3-425E-9225-DB6380D9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78140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6DB0-BC86-4C3F-9091-1B9E259CD371}" type="datetimeFigureOut">
              <a:rPr lang="en-US" smtClean="0"/>
              <a:t>16-Aug-19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097-9DC3-425E-9225-DB6380D9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09605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6DB0-BC86-4C3F-9091-1B9E259CD371}" type="datetimeFigureOut">
              <a:rPr lang="en-US" smtClean="0"/>
              <a:t>16-Aug-19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097-9DC3-425E-9225-DB6380D94C2B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38044399"/>
      </p:ext>
    </p:extLst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6DB0-BC86-4C3F-9091-1B9E259CD371}" type="datetimeFigureOut">
              <a:rPr lang="en-US" smtClean="0"/>
              <a:t>16-Aug-19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097-9DC3-425E-9225-DB6380D9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230862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6DB0-BC86-4C3F-9091-1B9E259CD371}" type="datetimeFigureOut">
              <a:rPr lang="en-US" smtClean="0"/>
              <a:t>16-Aug-19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097-9DC3-425E-9225-DB6380D94C2B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36336728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6DB0-BC86-4C3F-9091-1B9E259CD371}" type="datetimeFigureOut">
              <a:rPr lang="en-US" smtClean="0"/>
              <a:t>16-Aug-19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097-9DC3-425E-9225-DB6380D9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231158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6DB0-BC86-4C3F-9091-1B9E259CD371}" type="datetimeFigureOut">
              <a:rPr lang="en-US" smtClean="0"/>
              <a:t>16-Aug-19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097-9DC3-425E-9225-DB6380D9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465025"/>
      </p:ext>
    </p:extLst>
  </p:cSld>
  <p:clrMapOvr>
    <a:masterClrMapping/>
  </p:clrMapOvr>
  <p:transition spd="med">
    <p:pull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6DB0-BC86-4C3F-9091-1B9E259CD371}" type="datetimeFigureOut">
              <a:rPr lang="en-US" smtClean="0"/>
              <a:t>16-Aug-19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097-9DC3-425E-9225-DB6380D9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62240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6DB0-BC86-4C3F-9091-1B9E259CD371}" type="datetimeFigureOut">
              <a:rPr lang="en-US" smtClean="0"/>
              <a:t>16-Aug-19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097-9DC3-425E-9225-DB6380D9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323861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6DB0-BC86-4C3F-9091-1B9E259CD371}" type="datetimeFigureOut">
              <a:rPr lang="en-US" smtClean="0"/>
              <a:t>16-Aug-19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097-9DC3-425E-9225-DB6380D9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547685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6DB0-BC86-4C3F-9091-1B9E259CD371}" type="datetimeFigureOut">
              <a:rPr lang="en-US" smtClean="0"/>
              <a:t>16-Aug-19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097-9DC3-425E-9225-DB6380D9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35673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6DB0-BC86-4C3F-9091-1B9E259CD371}" type="datetimeFigureOut">
              <a:rPr lang="en-US" smtClean="0"/>
              <a:t>16-Aug-19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097-9DC3-425E-9225-DB6380D9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319321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6DB0-BC86-4C3F-9091-1B9E259CD371}" type="datetimeFigureOut">
              <a:rPr lang="en-US" smtClean="0"/>
              <a:t>16-Aug-19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097-9DC3-425E-9225-DB6380D9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513286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6DB0-BC86-4C3F-9091-1B9E259CD371}" type="datetimeFigureOut">
              <a:rPr lang="en-US" smtClean="0"/>
              <a:t>16-Aug-19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097-9DC3-425E-9225-DB6380D9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315323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6DB0-BC86-4C3F-9091-1B9E259CD371}" type="datetimeFigureOut">
              <a:rPr lang="en-US" smtClean="0"/>
              <a:t>16-Aug-19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097-9DC3-425E-9225-DB6380D9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138832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766DB0-BC86-4C3F-9091-1B9E259CD371}" type="datetimeFigureOut">
              <a:rPr lang="en-US" smtClean="0"/>
              <a:t>16-Aug-19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E7A097-9DC3-425E-9225-DB6380D9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148935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6DB0-BC86-4C3F-9091-1B9E259CD371}" type="datetimeFigureOut">
              <a:rPr lang="en-US" smtClean="0"/>
              <a:t>16-Aug-19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91E7A097-9DC3-425E-9225-DB6380D94C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591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  <p:sldLayoutId id="2147483726" r:id="rId15"/>
    <p:sldLayoutId id="2147483727" r:id="rId16"/>
  </p:sldLayoutIdLst>
  <p:transition spd="med">
    <p:pull/>
  </p:transition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18538" y="456163"/>
            <a:ext cx="698541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বাইকে</a:t>
            </a:r>
            <a:r>
              <a:rPr lang="en-US" sz="5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5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8493" y="1861356"/>
            <a:ext cx="4169993" cy="4226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04220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645551" y="1431561"/>
            <a:ext cx="10852879" cy="5426439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সফটকপি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এ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সফটকপি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থেকেও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যেতে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Auto run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ডিজিটাল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সফটকপি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Auto run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সচল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Set up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চায়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পরবর্তী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অনুসরণ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ভিএলসি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প্লেয়ার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(VLC)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নামক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ইনস্টলের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চিত্রসহ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দেখানো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হলঃ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Cube 1"/>
          <p:cNvSpPr/>
          <p:nvPr/>
        </p:nvSpPr>
        <p:spPr>
          <a:xfrm>
            <a:off x="4362138" y="209550"/>
            <a:ext cx="3619812" cy="1676399"/>
          </a:xfrm>
          <a:prstGeom prst="cube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তথ্যটি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32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47784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5490" y="1090043"/>
            <a:ext cx="6948254" cy="276169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grpSp>
        <p:nvGrpSpPr>
          <p:cNvPr id="3" name="Group 2"/>
          <p:cNvGrpSpPr/>
          <p:nvPr/>
        </p:nvGrpSpPr>
        <p:grpSpPr>
          <a:xfrm>
            <a:off x="769493" y="4229100"/>
            <a:ext cx="10512477" cy="2499129"/>
            <a:chOff x="769493" y="4229100"/>
            <a:chExt cx="10512477" cy="2499129"/>
          </a:xfrm>
        </p:grpSpPr>
        <p:sp>
          <p:nvSpPr>
            <p:cNvPr id="5" name="Rectangle 4"/>
            <p:cNvSpPr/>
            <p:nvPr/>
          </p:nvSpPr>
          <p:spPr>
            <a:xfrm>
              <a:off x="784484" y="4229100"/>
              <a:ext cx="10497486" cy="822463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১।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প্রথমে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সেটআপ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ফাইলে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করলেই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ইনস্টলেশন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শুরু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সেটআপ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ফাইল্টি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১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দেখান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769494" y="5768859"/>
              <a:ext cx="10497486" cy="95937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৩।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ইয়েস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(Yes)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বাটনে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করলে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প্রোগ্রামের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ভাষা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ইংরেজি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সিলেক্ট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করার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উইন্ডো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আসবে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ওকে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(Ok)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বাটনে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করলে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ইনস্টলেশন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শুরু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 ৩নং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দেখান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4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24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4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769493" y="5181600"/>
              <a:ext cx="10497487" cy="47627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২। ২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চিত্রে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Yes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বাটনে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ক্লিক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করতে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হবে</a:t>
              </a:r>
              <a:r>
                <a:rPr lang="en-US" sz="28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28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Rectangle 9"/>
          <p:cNvSpPr/>
          <p:nvPr/>
        </p:nvSpPr>
        <p:spPr>
          <a:xfrm>
            <a:off x="2413419" y="209615"/>
            <a:ext cx="7270230" cy="769441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/>
            <a:r>
              <a:rPr lang="en-US" sz="4400" i="1" dirty="0" err="1" smtClean="0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i="1" dirty="0" smtClean="0"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latin typeface="NikoshBAN" pitchFamily="2" charset="0"/>
                <a:cs typeface="NikoshBAN" pitchFamily="2" charset="0"/>
              </a:rPr>
              <a:t>দেখে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i="1" dirty="0" err="1" smtClean="0"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latin typeface="NikoshBAN" pitchFamily="2" charset="0"/>
                <a:cs typeface="NikoshBAN" pitchFamily="2" charset="0"/>
              </a:rPr>
              <a:t>ইনস্টল</a:t>
            </a:r>
            <a:r>
              <a:rPr lang="en-US" sz="4400" i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i="1" dirty="0" err="1" smtClean="0">
                <a:latin typeface="NikoshBAN" pitchFamily="2" charset="0"/>
                <a:cs typeface="NikoshBAN" pitchFamily="2" charset="0"/>
              </a:rPr>
              <a:t>শিখি</a:t>
            </a:r>
            <a:endParaRPr lang="en-US" sz="4400" i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099020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54832" y="4366824"/>
            <a:ext cx="11857216" cy="841084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tx1"/>
              </a:solidFill>
              <a:latin typeface="RinkiyMJ" pitchFamily="2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৪।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সেটআপ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উইন্ডো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Next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লাইসেন্সের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উইন্ডো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তারপর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Next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4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400" dirty="0">
              <a:solidFill>
                <a:schemeClr val="tx1"/>
              </a:solidFill>
              <a:latin typeface="Rinki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09863" y="5467350"/>
            <a:ext cx="11857215" cy="123824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৫।পরবর্তীতে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উইন্ডোর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Next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জায়গা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as-IN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লোকেশনে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জানতে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চাইবে।এরপর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Install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লোকেশনে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5নং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দেখান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2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2800" dirty="0">
              <a:solidFill>
                <a:schemeClr val="tx1"/>
              </a:solidFill>
              <a:latin typeface="RinkiyMJ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24286" y="144639"/>
            <a:ext cx="4887007" cy="3810532"/>
            <a:chOff x="924286" y="144639"/>
            <a:chExt cx="4887007" cy="3810532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4286" y="144639"/>
              <a:ext cx="4887007" cy="3810532"/>
            </a:xfrm>
            <a:prstGeom prst="rect">
              <a:avLst/>
            </a:prstGeom>
          </p:spPr>
        </p:pic>
        <p:sp>
          <p:nvSpPr>
            <p:cNvPr id="2" name="Oval 1"/>
            <p:cNvSpPr/>
            <p:nvPr/>
          </p:nvSpPr>
          <p:spPr>
            <a:xfrm>
              <a:off x="1139252" y="3462728"/>
              <a:ext cx="704538" cy="402503"/>
            </a:xfrm>
            <a:prstGeom prst="ellipse">
              <a:avLst/>
            </a:prstGeom>
            <a:solidFill>
              <a:srgbClr val="FFD5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4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6138470" y="144639"/>
            <a:ext cx="4893728" cy="3810532"/>
            <a:chOff x="6138470" y="144639"/>
            <a:chExt cx="4893728" cy="381053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8470" y="144639"/>
              <a:ext cx="4893728" cy="3810532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6208425" y="3525188"/>
              <a:ext cx="704538" cy="402503"/>
            </a:xfrm>
            <a:prstGeom prst="ellipse">
              <a:avLst/>
            </a:prstGeom>
            <a:solidFill>
              <a:srgbClr val="FFD5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3007863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094274" y="5715000"/>
            <a:ext cx="9054067" cy="101589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7।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Installবাটনে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3200" dirty="0">
                <a:solidFill>
                  <a:schemeClr val="tx1"/>
                </a:solidFill>
                <a:latin typeface="RinkiyMJ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ভিএলসি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ফাইনাল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শুরু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RinkiyMJ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94274" y="4591050"/>
            <a:ext cx="9054067" cy="952500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 smtClean="0">
                <a:solidFill>
                  <a:schemeClr val="tx1"/>
                </a:solidFill>
                <a:latin typeface="RinkiyMJ" pitchFamily="2" charset="0"/>
              </a:rPr>
              <a:t> 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৬।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Next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RinkiyMJ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094274" y="248561"/>
            <a:ext cx="4871592" cy="3812550"/>
            <a:chOff x="1094274" y="248561"/>
            <a:chExt cx="4871592" cy="381255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4274" y="248561"/>
              <a:ext cx="4871592" cy="3812550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1139252" y="3462728"/>
              <a:ext cx="704538" cy="402503"/>
            </a:xfrm>
            <a:prstGeom prst="ellipse">
              <a:avLst/>
            </a:prstGeom>
            <a:solidFill>
              <a:srgbClr val="FFD5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 smtClean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6</a:t>
              </a:r>
              <a:endPara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154559" y="248561"/>
            <a:ext cx="4889595" cy="3812550"/>
            <a:chOff x="6154559" y="248561"/>
            <a:chExt cx="4889595" cy="381255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4559" y="248561"/>
              <a:ext cx="4889595" cy="3812550"/>
            </a:xfrm>
            <a:prstGeom prst="rect">
              <a:avLst/>
            </a:prstGeom>
          </p:spPr>
        </p:pic>
        <p:sp>
          <p:nvSpPr>
            <p:cNvPr id="9" name="Oval 8"/>
            <p:cNvSpPr/>
            <p:nvPr/>
          </p:nvSpPr>
          <p:spPr>
            <a:xfrm>
              <a:off x="6328350" y="3495208"/>
              <a:ext cx="704538" cy="402503"/>
            </a:xfrm>
            <a:prstGeom prst="ellipse">
              <a:avLst/>
            </a:prstGeom>
            <a:solidFill>
              <a:srgbClr val="FFD5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7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077515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88957" y="4661941"/>
            <a:ext cx="8904157" cy="116922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8।কম্পিউটারে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ভিএলসি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প্লেয়ার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Finish </a:t>
            </a:r>
            <a:r>
              <a:rPr lang="en-US" sz="28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বাটনে</a:t>
            </a:r>
            <a:r>
              <a:rPr lang="en-US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latin typeface="RinkiyMJ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829987" y="490458"/>
            <a:ext cx="4894288" cy="3741307"/>
            <a:chOff x="3829987" y="490458"/>
            <a:chExt cx="4894288" cy="374130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29987" y="490458"/>
              <a:ext cx="4894288" cy="3741307"/>
            </a:xfrm>
            <a:prstGeom prst="rect">
              <a:avLst/>
            </a:prstGeom>
          </p:spPr>
        </p:pic>
        <p:sp>
          <p:nvSpPr>
            <p:cNvPr id="7" name="Oval 6"/>
            <p:cNvSpPr/>
            <p:nvPr/>
          </p:nvSpPr>
          <p:spPr>
            <a:xfrm>
              <a:off x="3957403" y="3702570"/>
              <a:ext cx="704538" cy="402503"/>
            </a:xfrm>
            <a:prstGeom prst="ellipse">
              <a:avLst/>
            </a:prstGeom>
            <a:solidFill>
              <a:srgbClr val="FFD5D5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85102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own Arrow Callout 2"/>
          <p:cNvSpPr/>
          <p:nvPr/>
        </p:nvSpPr>
        <p:spPr>
          <a:xfrm>
            <a:off x="3072984" y="119922"/>
            <a:ext cx="4017363" cy="1319134"/>
          </a:xfrm>
          <a:prstGeom prst="downArrowCallou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4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054059" y="119922"/>
            <a:ext cx="2668249" cy="82445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>
                <a:solidFill>
                  <a:schemeClr val="tx1"/>
                </a:solidFill>
              </a:rPr>
              <a:t>সময়ঃ</a:t>
            </a:r>
            <a:r>
              <a:rPr lang="en-US" dirty="0" smtClean="0">
                <a:solidFill>
                  <a:schemeClr val="tx1"/>
                </a:solidFill>
              </a:rPr>
              <a:t> ৫ </a:t>
            </a:r>
            <a:r>
              <a:rPr lang="en-US" dirty="0" err="1" smtClean="0">
                <a:solidFill>
                  <a:schemeClr val="tx1"/>
                </a:solidFill>
              </a:rPr>
              <a:t>মিনিট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54059" y="1567215"/>
            <a:ext cx="2803161" cy="408332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ইনস্টলেশনের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চার্ট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790856"/>
            <a:ext cx="7746167" cy="3859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85075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own Ribbon 1"/>
          <p:cNvSpPr/>
          <p:nvPr/>
        </p:nvSpPr>
        <p:spPr>
          <a:xfrm>
            <a:off x="2682240" y="228600"/>
            <a:ext cx="6827520" cy="795395"/>
          </a:xfrm>
          <a:prstGeom prst="ribbon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1889" y="2749611"/>
            <a:ext cx="10820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ইলেকট্রনিকস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Device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পরিচালিত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(খ)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(ঘ)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ডাটা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113152D-A8F8-4CDF-8565-6583283E86C9}"/>
              </a:ext>
            </a:extLst>
          </p:cNvPr>
          <p:cNvSpPr txBox="1"/>
          <p:nvPr/>
        </p:nvSpPr>
        <p:spPr>
          <a:xfrm>
            <a:off x="461888" y="1131953"/>
            <a:ext cx="1034601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সিডি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ডিভিডি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ড্রাইভ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প্রথমে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চালু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 (ক)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Setup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(খ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Auto ran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Read me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Restart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xmlns="" id="{661D1516-A77A-49C8-ADBD-8FE01BF01F3C}"/>
              </a:ext>
            </a:extLst>
          </p:cNvPr>
          <p:cNvSpPr/>
          <p:nvPr/>
        </p:nvSpPr>
        <p:spPr>
          <a:xfrm>
            <a:off x="2517347" y="2145171"/>
            <a:ext cx="593188" cy="602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7479098-C7F2-4D1F-BAB1-72EEADDC28F0}"/>
              </a:ext>
            </a:extLst>
          </p:cNvPr>
          <p:cNvSpPr txBox="1"/>
          <p:nvPr/>
        </p:nvSpPr>
        <p:spPr>
          <a:xfrm>
            <a:off x="398387" y="3878770"/>
            <a:ext cx="7289175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৩.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গেলে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অবশ্যই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  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সেটিকে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সাপোর্ট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ii. 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জিনা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iii.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এডমিনিস্ট্রেটরের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(ক)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ii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(খ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(গ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(ঘ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i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ii </a:t>
            </a:r>
            <a:r>
              <a:rPr lang="as-IN" sz="3200" dirty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iii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DB3DC00-8A41-4BC9-AF87-528207DE56C1}"/>
              </a:ext>
            </a:extLst>
          </p:cNvPr>
          <p:cNvSpPr/>
          <p:nvPr/>
        </p:nvSpPr>
        <p:spPr>
          <a:xfrm>
            <a:off x="596798" y="3237430"/>
            <a:ext cx="609600" cy="595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xmlns="" id="{B313EFBF-7B09-4FC1-A39F-8B4EF53782E9}"/>
              </a:ext>
            </a:extLst>
          </p:cNvPr>
          <p:cNvSpPr/>
          <p:nvPr/>
        </p:nvSpPr>
        <p:spPr>
          <a:xfrm>
            <a:off x="5330097" y="6320351"/>
            <a:ext cx="609600" cy="59561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0811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11" grpId="0"/>
      <p:bldP spid="13" grpId="0" animBg="1"/>
      <p:bldP spid="1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1828800" y="4953000"/>
            <a:ext cx="8458200" cy="1219200"/>
          </a:xfrm>
          <a:prstGeom prst="snip2Same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ইনস্টলেশনের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ধাপগুলো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লিখে </a:t>
            </a:r>
            <a:r>
              <a:rPr lang="bn-BD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আনবে। 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038397" y="166251"/>
            <a:ext cx="2798572" cy="92333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ln w="12700">
                  <a:solidFill>
                    <a:srgbClr val="1485A4">
                      <a:satMod val="155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dirty="0">
              <a:ln w="12700">
                <a:solidFill>
                  <a:srgbClr val="1485A4">
                    <a:satMod val="155000"/>
                  </a:srgbClr>
                </a:solidFill>
                <a:prstDash val="solid"/>
              </a:ln>
              <a:solidFill>
                <a:srgbClr val="FFFF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2"/>
          <a:stretch/>
        </p:blipFill>
        <p:spPr>
          <a:xfrm>
            <a:off x="2848129" y="1214140"/>
            <a:ext cx="5626933" cy="348974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691471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669" y="1333500"/>
            <a:ext cx="9966960" cy="4712289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200400" y="0"/>
            <a:ext cx="5410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8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 </a:t>
            </a:r>
            <a:r>
              <a:rPr lang="en-US" sz="8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3237293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63251" y="2991169"/>
            <a:ext cx="5045979" cy="313932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defRPr/>
            </a:pPr>
            <a:r>
              <a:rPr lang="en-US" sz="4800" b="1" dirty="0" err="1" smtClean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</a:t>
            </a:r>
            <a:r>
              <a:rPr lang="en-US" sz="4800" b="1" dirty="0" smtClean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আলী</a:t>
            </a:r>
            <a:endParaRPr lang="en-US" sz="4800" b="1" dirty="0">
              <a:ln w="0"/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32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r>
              <a:rPr lang="bn-BD" sz="3200" dirty="0" smtClean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200" dirty="0" err="1" smtClean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bn-BD" sz="3200" dirty="0" smtClean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200" dirty="0">
              <a:ln w="0"/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3200" dirty="0" err="1" smtClean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3200" dirty="0" smtClean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2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বহুমুখী</a:t>
            </a:r>
            <a:r>
              <a:rPr lang="en-US" sz="3200" dirty="0" smtClean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200" dirty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200" dirty="0" smtClean="0">
              <a:ln w="0"/>
              <a:solidFill>
                <a:srgbClr val="0033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en-US" sz="2800" dirty="0" err="1" smtClean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শাহরাস্তি</a:t>
            </a:r>
            <a:r>
              <a:rPr lang="en-US" sz="2800" dirty="0" smtClean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চাঁদপুর</a:t>
            </a:r>
            <a:r>
              <a:rPr lang="en-US" sz="2800" dirty="0" smtClean="0">
                <a:ln w="0"/>
                <a:solidFill>
                  <a:srgbClr val="0033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n w="0"/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2400" dirty="0" smtClean="0">
                <a:ln w="0"/>
                <a:solidFill>
                  <a:srgbClr val="57267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ই-মেইলঃ </a:t>
            </a:r>
            <a:r>
              <a:rPr lang="en-US" sz="2400" dirty="0" smtClean="0">
                <a:ln w="0"/>
                <a:solidFill>
                  <a:srgbClr val="57267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mdali07@gmail.com</a:t>
            </a:r>
            <a:endParaRPr lang="en-US" sz="2400" dirty="0">
              <a:ln w="0"/>
              <a:solidFill>
                <a:srgbClr val="57267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849ADAA-0E4B-4356-91AF-5184B82CF5CC}"/>
              </a:ext>
            </a:extLst>
          </p:cNvPr>
          <p:cNvSpPr txBox="1"/>
          <p:nvPr/>
        </p:nvSpPr>
        <p:spPr>
          <a:xfrm>
            <a:off x="7032811" y="3205489"/>
            <a:ext cx="49362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bn-BD" sz="3600" dirty="0">
                <a:solidFill>
                  <a:srgbClr val="0D02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</a:p>
          <a:p>
            <a:pPr>
              <a:defRPr/>
            </a:pPr>
            <a:r>
              <a:rPr lang="bn-BD" sz="3600" dirty="0">
                <a:solidFill>
                  <a:srgbClr val="0D02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শ্রেণীঃ </a:t>
            </a:r>
            <a:r>
              <a:rPr lang="en-US" sz="3600" dirty="0" err="1">
                <a:solidFill>
                  <a:srgbClr val="0D025E"/>
                </a:solidFill>
                <a:latin typeface="SutonnyMJ" pitchFamily="2" charset="0"/>
                <a:cs typeface="NikoshBAN" panose="02000000000000000000" pitchFamily="2" charset="0"/>
              </a:rPr>
              <a:t>নবম</a:t>
            </a:r>
            <a:endParaRPr lang="bn-BD" sz="3600" dirty="0">
              <a:solidFill>
                <a:srgbClr val="0D025E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defRPr/>
            </a:pPr>
            <a:r>
              <a:rPr lang="bn-BD" sz="3600" dirty="0">
                <a:solidFill>
                  <a:srgbClr val="0D02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3600" dirty="0" err="1">
                <a:solidFill>
                  <a:srgbClr val="0D02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</a:t>
            </a:r>
            <a:r>
              <a:rPr lang="bn-BD" sz="3600" dirty="0">
                <a:solidFill>
                  <a:srgbClr val="0D02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তীয়</a:t>
            </a:r>
          </a:p>
          <a:p>
            <a:pPr>
              <a:defRPr/>
            </a:pPr>
            <a:r>
              <a:rPr lang="bn-BD" sz="3600" dirty="0">
                <a:solidFill>
                  <a:srgbClr val="0D02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3600" dirty="0">
                <a:solidFill>
                  <a:srgbClr val="0D02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BD" sz="3600" dirty="0">
                <a:solidFill>
                  <a:srgbClr val="0D025E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 মিনিট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43BB9D2A-1A04-401B-8C18-957CE1D37160}"/>
              </a:ext>
            </a:extLst>
          </p:cNvPr>
          <p:cNvSpPr txBox="1"/>
          <p:nvPr/>
        </p:nvSpPr>
        <p:spPr>
          <a:xfrm>
            <a:off x="4562627" y="376924"/>
            <a:ext cx="241765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0CB681E0-0550-44F4-9AC8-C56904656D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194" y="1269942"/>
            <a:ext cx="1358900" cy="381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890970"/>
            <a:ext cx="1705341" cy="170534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8764" y="136455"/>
            <a:ext cx="2214528" cy="2923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3425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970657" y="266535"/>
            <a:ext cx="4176143" cy="769441"/>
          </a:xfrm>
          <a:prstGeom prst="rect">
            <a:avLst/>
          </a:prstGeom>
          <a:gradFill flip="none" rotWithShape="1">
            <a:gsLst>
              <a:gs pos="32000">
                <a:srgbClr val="F5EBB0"/>
              </a:gs>
              <a:gs pos="0">
                <a:srgbClr val="FFFF99"/>
              </a:gs>
              <a:gs pos="54000">
                <a:srgbClr val="CCFFFF"/>
              </a:gs>
              <a:gs pos="74000">
                <a:schemeClr val="accent4">
                  <a:lumMod val="40000"/>
                  <a:lumOff val="60000"/>
                </a:schemeClr>
              </a:gs>
              <a:gs pos="100000">
                <a:srgbClr val="FFFF99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none">
            <a:spAutoFit/>
          </a:bodyPr>
          <a:lstStyle/>
          <a:p>
            <a:pPr algn="ctr"/>
            <a:r>
              <a:rPr lang="bn-BD" sz="4400" i="1" dirty="0">
                <a:latin typeface="NikoshBAN" pitchFamily="2" charset="0"/>
                <a:cs typeface="NikoshBAN" pitchFamily="2" charset="0"/>
              </a:rPr>
              <a:t>ছবিতে কি দেখা যাচ্ছে?</a:t>
            </a:r>
            <a:endParaRPr lang="en-US" sz="4400" i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679" y="1770414"/>
            <a:ext cx="4102993" cy="35261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1153" y="1770414"/>
            <a:ext cx="4102993" cy="35261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58681" y="5461401"/>
            <a:ext cx="9037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828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64643" y="206495"/>
            <a:ext cx="3114955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r>
              <a:rPr lang="bn-BD" sz="4400" b="1" dirty="0">
                <a:solidFill>
                  <a:srgbClr val="6F14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400" b="1" dirty="0" smtClean="0">
                <a:solidFill>
                  <a:srgbClr val="6F14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ঘোষনা</a:t>
            </a:r>
            <a:r>
              <a:rPr lang="en-US" sz="4400" b="1" dirty="0" smtClean="0">
                <a:solidFill>
                  <a:srgbClr val="6F149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…..</a:t>
            </a:r>
            <a:endParaRPr lang="en-US" sz="4400" b="1" dirty="0">
              <a:solidFill>
                <a:srgbClr val="6F1494"/>
              </a:solidFill>
            </a:endParaRPr>
          </a:p>
        </p:txBody>
      </p:sp>
      <p:sp>
        <p:nvSpPr>
          <p:cNvPr id="7" name="Cloud Callout 6"/>
          <p:cNvSpPr/>
          <p:nvPr/>
        </p:nvSpPr>
        <p:spPr>
          <a:xfrm>
            <a:off x="1903712" y="975936"/>
            <a:ext cx="6996454" cy="1810310"/>
          </a:xfrm>
          <a:prstGeom prst="cloudCallout">
            <a:avLst>
              <a:gd name="adj1" fmla="val -6068"/>
              <a:gd name="adj2" fmla="val 84692"/>
            </a:avLst>
          </a:prstGeom>
          <a:solidFill>
            <a:srgbClr val="CCCCFF"/>
          </a:solidFill>
          <a:ln>
            <a:noFill/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পাঠের বিষয় হচ্ছে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sp>
        <p:nvSpPr>
          <p:cNvPr id="9" name="Horizontal Scroll 8"/>
          <p:cNvSpPr/>
          <p:nvPr/>
        </p:nvSpPr>
        <p:spPr>
          <a:xfrm>
            <a:off x="1903712" y="3997842"/>
            <a:ext cx="7261553" cy="1913860"/>
          </a:xfrm>
          <a:prstGeom prst="horizontalScroll">
            <a:avLst/>
          </a:prstGeom>
          <a:solidFill>
            <a:schemeClr val="bg2"/>
          </a:solidFill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7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ইনস্টলেশন</a:t>
            </a:r>
            <a:endParaRPr lang="en-US" sz="7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181066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8141" y="2020652"/>
            <a:ext cx="988827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……</a:t>
            </a:r>
          </a:p>
          <a:p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বলতে </a:t>
            </a:r>
            <a:r>
              <a:rPr lang="bn-BD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ইনস্টল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পূর্বে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লক্ষণীয়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পারবে।</a:t>
            </a:r>
            <a:endParaRPr lang="en-US" sz="3600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৩।সফটওয়্যার </a:t>
            </a:r>
            <a:r>
              <a:rPr lang="en-US" sz="36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ইনস্টলেশন</a:t>
            </a:r>
            <a:r>
              <a:rPr lang="en-US" sz="36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করতে পারবে।</a:t>
            </a:r>
            <a:endParaRPr lang="bn-BD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88812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Magnetic Disk 2"/>
          <p:cNvSpPr/>
          <p:nvPr/>
        </p:nvSpPr>
        <p:spPr>
          <a:xfrm>
            <a:off x="2842591" y="854765"/>
            <a:ext cx="5824331" cy="1808922"/>
          </a:xfrm>
          <a:prstGeom prst="flowChartMagneticDisk">
            <a:avLst/>
          </a:prstGeom>
          <a:solidFill>
            <a:schemeClr val="bg2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সফটওয়্যার</a:t>
            </a:r>
            <a:r>
              <a:rPr lang="en-US" sz="5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Bevel 6"/>
          <p:cNvSpPr/>
          <p:nvPr/>
        </p:nvSpPr>
        <p:spPr>
          <a:xfrm>
            <a:off x="746262" y="2802835"/>
            <a:ext cx="10664688" cy="3331265"/>
          </a:xfrm>
          <a:prstGeom prst="bevel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(Computer Software)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বোঝায়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একগুচ্ছ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কর্মপদ্ধতি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ব্যবহারবিধি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প্রকারের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সম্পাদন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অথ্যা</a:t>
            </a:r>
            <a:r>
              <a:rPr lang="as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</a:t>
            </a:r>
            <a:r>
              <a:rPr lang="en-US" sz="32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প্রোগ্রামের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কালেকশন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কম্পিউটারকে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প্রদান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1486124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be 2"/>
          <p:cNvSpPr/>
          <p:nvPr/>
        </p:nvSpPr>
        <p:spPr>
          <a:xfrm>
            <a:off x="4443608" y="656915"/>
            <a:ext cx="3254814" cy="1216152"/>
          </a:xfrm>
          <a:prstGeom prst="cub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loud Callout 3"/>
          <p:cNvSpPr/>
          <p:nvPr/>
        </p:nvSpPr>
        <p:spPr>
          <a:xfrm>
            <a:off x="6071015" y="2683238"/>
            <a:ext cx="4586991" cy="2589433"/>
          </a:xfrm>
          <a:prstGeom prst="cloudCallou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বোঝ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9252" y="2565542"/>
            <a:ext cx="47625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7931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Direct Access Storage 2"/>
          <p:cNvSpPr/>
          <p:nvPr/>
        </p:nvSpPr>
        <p:spPr>
          <a:xfrm>
            <a:off x="978195" y="404038"/>
            <a:ext cx="10483702" cy="1608390"/>
          </a:xfrm>
          <a:prstGeom prst="flowChartMagneticDrum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রাখা</a:t>
            </a:r>
            <a:r>
              <a:rPr lang="en-US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40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Bevel 3"/>
          <p:cNvSpPr/>
          <p:nvPr/>
        </p:nvSpPr>
        <p:spPr>
          <a:xfrm>
            <a:off x="765544" y="2803158"/>
            <a:ext cx="10696353" cy="3597642"/>
          </a:xfrm>
          <a:prstGeom prst="bevel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যন্ত্রে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সাপোর্ট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endParaRPr lang="en-US" sz="32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অপারেটিং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সিস্টেমের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এডমিনিস্ট্রেট্রের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অনুমতি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কিনা</a:t>
            </a:r>
            <a:endParaRPr lang="en-US" sz="3200" dirty="0" smtClean="0">
              <a:ln w="0"/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অন্যান্য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থাকলে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ঝামেলা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94495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eft-Right Arrow Callout 1"/>
          <p:cNvSpPr/>
          <p:nvPr/>
        </p:nvSpPr>
        <p:spPr>
          <a:xfrm>
            <a:off x="3307080" y="152400"/>
            <a:ext cx="5577840" cy="844062"/>
          </a:xfrm>
          <a:prstGeom prst="leftRightArrowCallout">
            <a:avLst/>
          </a:prstGeom>
          <a:solidFill>
            <a:schemeClr val="bg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BD" sz="4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Magnetic Disk 2"/>
          <p:cNvSpPr/>
          <p:nvPr/>
        </p:nvSpPr>
        <p:spPr>
          <a:xfrm>
            <a:off x="134911" y="4768656"/>
            <a:ext cx="11842230" cy="1866900"/>
          </a:xfrm>
          <a:prstGeom prst="flowChartMagneticDisk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ইনস্টল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পূর্বে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লক্ষনীয়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২টি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r>
              <a:rPr lang="en-US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996462"/>
            <a:ext cx="4572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191561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769</TotalTime>
  <Words>659</Words>
  <Application>Microsoft Office PowerPoint</Application>
  <PresentationFormat>Widescreen</PresentationFormat>
  <Paragraphs>69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NikoshBAN</vt:lpstr>
      <vt:lpstr>RinkiyMJ</vt:lpstr>
      <vt:lpstr>SutonnyMJ</vt:lpstr>
      <vt:lpstr>Times New Roman</vt:lpstr>
      <vt:lpstr>Trebuchet MS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SBHS</cp:lastModifiedBy>
  <cp:revision>119</cp:revision>
  <dcterms:created xsi:type="dcterms:W3CDTF">2019-07-20T19:27:30Z</dcterms:created>
  <dcterms:modified xsi:type="dcterms:W3CDTF">2019-08-16T12:32:27Z</dcterms:modified>
</cp:coreProperties>
</file>