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9" r:id="rId2"/>
    <p:sldId id="261" r:id="rId3"/>
    <p:sldId id="262" r:id="rId4"/>
    <p:sldId id="282" r:id="rId5"/>
    <p:sldId id="264" r:id="rId6"/>
    <p:sldId id="271" r:id="rId7"/>
    <p:sldId id="273" r:id="rId8"/>
    <p:sldId id="283" r:id="rId9"/>
    <p:sldId id="284" r:id="rId10"/>
    <p:sldId id="280" r:id="rId11"/>
    <p:sldId id="281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3" autoAdjust="0"/>
    <p:restoredTop sz="94660"/>
  </p:normalViewPr>
  <p:slideViewPr>
    <p:cSldViewPr>
      <p:cViewPr varScale="1">
        <p:scale>
          <a:sx n="68" d="100"/>
          <a:sy n="6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E6A01-4662-4FD6-83E9-5A8A89F93D66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A0725-777B-4F50-B431-9A802F7344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7662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A0725-777B-4F50-B431-9A802F73443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9210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A0725-777B-4F50-B431-9A802F73443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A0725-777B-4F50-B431-9A802F73443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91795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A0725-777B-4F50-B431-9A802F73443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2927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  <a:solidFill>
            <a:srgbClr val="C00000"/>
          </a:solidFill>
          <a:ln w="57150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r>
              <a:rPr lang="bn-BD" sz="9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2F71E35-49C8-408B-8810-B916432B71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1676400"/>
            <a:ext cx="8229600" cy="4724400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990600"/>
            <a:ext cx="7620000" cy="838200"/>
          </a:xfr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2514601"/>
            <a:ext cx="8153400" cy="2133600"/>
          </a:xfrm>
          <a:solidFill>
            <a:srgbClr val="FFC000"/>
          </a:solidFill>
          <a:ln w="3810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তুমি কিভাবে মাজার জিয়ারত  করবে? 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কি কি কাজ করলে শিরক হয় তা লেখ।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685800"/>
            <a:ext cx="8458200" cy="830997"/>
          </a:xfrm>
          <a:prstGeom prst="rect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bn-IN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           </a:t>
            </a:r>
            <a:r>
              <a:rPr lang="bn-BD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2133600"/>
            <a:ext cx="8534400" cy="34778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*   আল্লাহর সাথে কোন ব্যক্তি বা বস্তুকে শরিক 	করাকে কি বলে ?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*   তাওহিদের বিপরীতকে কি  ?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*   মুশরিক  বলতে কি বোঝ ?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*   ক্ষমার অযোগ্য অপরাধ কি ?  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0" y="1219200"/>
            <a:ext cx="3749040" cy="1143000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Mazharul Islam\Downloads\HOUSE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533400"/>
            <a:ext cx="4419600" cy="2514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3733800"/>
            <a:ext cx="8305800" cy="2438400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bn-BD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bn-I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আল্লাহর সাথে শিরক</a:t>
            </a:r>
            <a:r>
              <a:rPr kumimoji="0" lang="bn-IN" sz="4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কত ধরনের হতে পারে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বিস্তারিতভাবে উল্লেখ করো ।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GUAM\Desktop\New folder\[¤BIKS¤](BIKS)01827884994¥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"/>
            <a:ext cx="8001000" cy="59436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 flipH="1">
            <a:off x="3124200" y="3104674"/>
            <a:ext cx="2819400" cy="1446550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>
                <a:solidFill>
                  <a:srgbClr val="C00000"/>
                </a:solidFill>
                <a:latin typeface="SutonnyMJ" pitchFamily="2" charset="0"/>
              </a:rPr>
              <a:t>a</a:t>
            </a:r>
            <a:r>
              <a:rPr lang="en-US" sz="8800" b="1" dirty="0" err="1" smtClean="0">
                <a:solidFill>
                  <a:srgbClr val="C00000"/>
                </a:solidFill>
                <a:latin typeface="SutonnyMJ" pitchFamily="2" charset="0"/>
              </a:rPr>
              <a:t>b¨ev</a:t>
            </a:r>
            <a:r>
              <a:rPr lang="en-US" sz="8800" b="1" dirty="0" smtClean="0">
                <a:solidFill>
                  <a:srgbClr val="C00000"/>
                </a:solidFill>
                <a:latin typeface="SutonnyMJ" pitchFamily="2" charset="0"/>
              </a:rPr>
              <a:t>`</a:t>
            </a:r>
            <a:endParaRPr lang="en-US" sz="8800" b="1" dirty="0">
              <a:solidFill>
                <a:srgbClr val="C00000"/>
              </a:solidFill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xit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381000"/>
            <a:ext cx="5334000" cy="1143000"/>
          </a:xfrm>
          <a:ln w="57150"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noAutofit/>
          </a:bodyPr>
          <a:lstStyle/>
          <a:p>
            <a:r>
              <a:rPr lang="bn-BD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67000"/>
            <a:ext cx="4191000" cy="3657600"/>
          </a:xfrm>
          <a:solidFill>
            <a:srgbClr val="00B0F0"/>
          </a:solidFill>
          <a:ln w="57150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মোঃ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মাজহারুল ইসলাম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সহকারি শিক্ষক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বামুনিয়া সোনাতনকাটি মাধ্যমিক বালিকা বিদ্যালয়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শার্শা , যশোর 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2590800"/>
            <a:ext cx="3886200" cy="3657599"/>
          </a:xfrm>
          <a:solidFill>
            <a:srgbClr val="7030A0"/>
          </a:solidFill>
          <a:ln w="38100">
            <a:solidFill>
              <a:srgbClr val="00B05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pPr>
              <a:buNone/>
            </a:pPr>
            <a:r>
              <a:rPr lang="bn-IN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শ্রেনিঃ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নবম</a:t>
            </a:r>
            <a:endParaRPr lang="bn-BD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বিষয়ঃ ইসলা</a:t>
            </a:r>
            <a:r>
              <a:rPr lang="bn-IN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 ও নৈতিক </a:t>
            </a:r>
          </a:p>
          <a:p>
            <a:pPr>
              <a:buNone/>
            </a:pPr>
            <a:r>
              <a:rPr lang="bn-IN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শিক্ষা</a:t>
            </a:r>
            <a:endParaRPr lang="bn-BD" sz="3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bn-IN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প্রথম</a:t>
            </a:r>
            <a:endParaRPr lang="en-US" sz="3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bn-IN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৫০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মিনিট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G_20190529_1338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228600"/>
            <a:ext cx="2122714" cy="2133599"/>
          </a:xfrm>
          <a:prstGeom prst="round2DiagRect">
            <a:avLst/>
          </a:prstGeom>
          <a:ln w="88900" cap="sq" cmpd="thickThin">
            <a:solidFill>
              <a:srgbClr val="002060"/>
            </a:solidFill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52401"/>
            <a:ext cx="8229600" cy="769441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ছবি দুটি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5638800"/>
            <a:ext cx="8382000" cy="914400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আল্লাহ ব্যতীত  অন্য কারও নামে সিজদা </a:t>
            </a:r>
            <a:r>
              <a:rPr lang="bn-IN" sz="4000" dirty="0" smtClean="0">
                <a:latin typeface="NikoshBAN" pitchFamily="2" charset="0"/>
                <a:ea typeface="+mj-ea"/>
                <a:cs typeface="NikoshBAN" pitchFamily="2" charset="0"/>
              </a:rPr>
              <a:t>করা কী ?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    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pic>
        <p:nvPicPr>
          <p:cNvPr id="8" name="Picture 7" descr="মাজারে সিজদ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066800"/>
            <a:ext cx="8153400" cy="4267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4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ijd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04800"/>
            <a:ext cx="8001000" cy="4648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4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 rot="10800000" flipV="1">
            <a:off x="609600" y="5476289"/>
            <a:ext cx="8077200" cy="861774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আল্লাহ ব্যতীত  অন্য কারও নামে সিজদা </a:t>
            </a:r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করা কী ?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</a:t>
            </a:r>
          </a:p>
          <a:p>
            <a:pPr lvl="0" algn="ctr">
              <a:spcBef>
                <a:spcPct val="0"/>
              </a:spcBef>
              <a:defRPr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228600"/>
            <a:ext cx="7924800" cy="92333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           আজকের পাঠ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article_image_156178591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524000"/>
            <a:ext cx="8001000" cy="4953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315200" cy="960438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1981200"/>
            <a:ext cx="7391400" cy="830997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* শিরক এর পরিচয় বলতে পারবে 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3124200"/>
            <a:ext cx="7315200" cy="707886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* শিরক এর কুফল বর্ণনা করতে পারবে 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4191000"/>
            <a:ext cx="7239000" cy="70788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* শিরক এর প্রতিকার উল্লেখ করতে পরবে 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609600"/>
            <a:ext cx="4267200" cy="5867400"/>
          </a:xfrm>
          <a:prstGeom prst="rect">
            <a:avLst/>
          </a:prstGeom>
          <a:ln w="57150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5" name="Picture 4" descr="shirk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609600"/>
            <a:ext cx="3886200" cy="5867400"/>
          </a:xfrm>
          <a:prstGeom prst="rect">
            <a:avLst/>
          </a:prstGeom>
          <a:ln w="5715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পুজ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533400"/>
            <a:ext cx="8001000" cy="4495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4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685800" y="5410201"/>
            <a:ext cx="7848600" cy="954107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কনো মুসলমান আল্লাহ তায়ালার পাশাপাশি অন্য কাঊকে সৃষ্টিকরতা মনে করে তা হলে শিরক করলো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i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457200"/>
            <a:ext cx="8382000" cy="5791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</TotalTime>
  <Words>134</Words>
  <Application>Microsoft Office PowerPoint</Application>
  <PresentationFormat>On-screen Show (4:3)</PresentationFormat>
  <Paragraphs>35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স্বাগতম</vt:lpstr>
      <vt:lpstr>পরিচিতি</vt:lpstr>
      <vt:lpstr>Slide 3</vt:lpstr>
      <vt:lpstr>Slide 4</vt:lpstr>
      <vt:lpstr>Slide 5</vt:lpstr>
      <vt:lpstr>শিখনফল</vt:lpstr>
      <vt:lpstr>Slide 7</vt:lpstr>
      <vt:lpstr>Slide 8</vt:lpstr>
      <vt:lpstr>Slide 9</vt:lpstr>
      <vt:lpstr>দলীয় কাজ</vt:lpstr>
      <vt:lpstr>Slide 11</vt:lpstr>
      <vt:lpstr>বাড়ির কাজ 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Victoria</dc:creator>
  <cp:lastModifiedBy>Mazharul Islam</cp:lastModifiedBy>
  <cp:revision>163</cp:revision>
  <dcterms:created xsi:type="dcterms:W3CDTF">2006-08-16T00:00:00Z</dcterms:created>
  <dcterms:modified xsi:type="dcterms:W3CDTF">2019-08-16T09:51:43Z</dcterms:modified>
</cp:coreProperties>
</file>