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728" r:id="rId2"/>
    <p:sldMasterId id="2147483745" r:id="rId3"/>
    <p:sldMasterId id="2147483762" r:id="rId4"/>
    <p:sldMasterId id="2147483774" r:id="rId5"/>
  </p:sldMasterIdLst>
  <p:notesMasterIdLst>
    <p:notesMasterId r:id="rId30"/>
  </p:notesMasterIdLst>
  <p:sldIdLst>
    <p:sldId id="260" r:id="rId6"/>
    <p:sldId id="256" r:id="rId7"/>
    <p:sldId id="259" r:id="rId8"/>
    <p:sldId id="264" r:id="rId9"/>
    <p:sldId id="261" r:id="rId10"/>
    <p:sldId id="263" r:id="rId11"/>
    <p:sldId id="285" r:id="rId12"/>
    <p:sldId id="266" r:id="rId13"/>
    <p:sldId id="286" r:id="rId14"/>
    <p:sldId id="288" r:id="rId15"/>
    <p:sldId id="289" r:id="rId16"/>
    <p:sldId id="290" r:id="rId17"/>
    <p:sldId id="291" r:id="rId18"/>
    <p:sldId id="292" r:id="rId19"/>
    <p:sldId id="293" r:id="rId20"/>
    <p:sldId id="294" r:id="rId21"/>
    <p:sldId id="295" r:id="rId22"/>
    <p:sldId id="298" r:id="rId23"/>
    <p:sldId id="296" r:id="rId24"/>
    <p:sldId id="301" r:id="rId25"/>
    <p:sldId id="299" r:id="rId26"/>
    <p:sldId id="302" r:id="rId27"/>
    <p:sldId id="283"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2010B"/>
    <a:srgbClr val="000099"/>
    <a:srgbClr val="CC00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3" d="100"/>
          <a:sy n="63" d="100"/>
        </p:scale>
        <p:origin x="-126" y="-24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77C4A6-1ABD-4DF1-B40B-5DA4F96928D3}" type="doc">
      <dgm:prSet loTypeId="urn:microsoft.com/office/officeart/2005/8/layout/cycle3" loCatId="cycle" qsTypeId="urn:microsoft.com/office/officeart/2005/8/quickstyle/3d3" qsCatId="3D" csTypeId="urn:microsoft.com/office/officeart/2005/8/colors/accent1_2" csCatId="accent1" phldr="1"/>
      <dgm:spPr/>
      <dgm:t>
        <a:bodyPr/>
        <a:lstStyle/>
        <a:p>
          <a:endParaRPr lang="en-US"/>
        </a:p>
      </dgm:t>
    </dgm:pt>
    <dgm:pt modelId="{16030F3B-ADAA-4E17-9A22-32A44CE41922}">
      <dgm:prSet phldrT="[Text]" custT="1"/>
      <dgm:spPr/>
      <dgm:t>
        <a:bodyPr/>
        <a:lstStyle/>
        <a:p>
          <a:r>
            <a:rPr lang="en-US" sz="4000" dirty="0" err="1" smtClean="0">
              <a:latin typeface="NikoshBAN" pitchFamily="2" charset="0"/>
              <a:cs typeface="NikoshBAN" pitchFamily="2" charset="0"/>
            </a:rPr>
            <a:t>কর্মসংস্থান</a:t>
          </a:r>
          <a:endParaRPr lang="en-US" sz="3200" dirty="0">
            <a:latin typeface="NikoshBAN" pitchFamily="2" charset="0"/>
            <a:cs typeface="NikoshBAN" pitchFamily="2" charset="0"/>
          </a:endParaRPr>
        </a:p>
      </dgm:t>
    </dgm:pt>
    <dgm:pt modelId="{E9F15058-4D5C-45FA-A6FF-C2C36ADBA2F7}" type="parTrans" cxnId="{C474D0DF-7540-405A-8F51-FC7CF33A828C}">
      <dgm:prSet/>
      <dgm:spPr/>
      <dgm:t>
        <a:bodyPr/>
        <a:lstStyle/>
        <a:p>
          <a:endParaRPr lang="en-US"/>
        </a:p>
      </dgm:t>
    </dgm:pt>
    <dgm:pt modelId="{34900281-83F7-4A2E-8C07-8A3689047144}" type="sibTrans" cxnId="{C474D0DF-7540-405A-8F51-FC7CF33A828C}">
      <dgm:prSet/>
      <dgm:spPr/>
      <dgm:t>
        <a:bodyPr/>
        <a:lstStyle/>
        <a:p>
          <a:endParaRPr lang="en-US"/>
        </a:p>
      </dgm:t>
    </dgm:pt>
    <dgm:pt modelId="{2DAEFF07-ECF4-410F-929A-211DE6E5B9DB}">
      <dgm:prSet phldrT="[Text]" custT="1"/>
      <dgm:spPr/>
      <dgm:t>
        <a:bodyPr/>
        <a:lstStyle/>
        <a:p>
          <a:pPr algn="l"/>
          <a:r>
            <a:rPr lang="en-US" sz="3600" b="1" dirty="0" err="1" smtClean="0">
              <a:latin typeface="NikoshBAN" pitchFamily="2" charset="0"/>
              <a:cs typeface="NikoshBAN" pitchFamily="2" charset="0"/>
            </a:rPr>
            <a:t>চিকিৎসা</a:t>
          </a:r>
          <a:endParaRPr lang="en-US" sz="3600" b="1" dirty="0">
            <a:latin typeface="NikoshBAN" pitchFamily="2" charset="0"/>
            <a:cs typeface="NikoshBAN" pitchFamily="2" charset="0"/>
          </a:endParaRPr>
        </a:p>
      </dgm:t>
    </dgm:pt>
    <dgm:pt modelId="{6B0AF4C3-5A72-4649-AA02-427945F40307}" type="parTrans" cxnId="{7AEA55C9-D527-434E-92C6-DF63CF20A003}">
      <dgm:prSet/>
      <dgm:spPr/>
      <dgm:t>
        <a:bodyPr/>
        <a:lstStyle/>
        <a:p>
          <a:endParaRPr lang="en-US"/>
        </a:p>
      </dgm:t>
    </dgm:pt>
    <dgm:pt modelId="{CF593ACB-01AB-4EA8-A975-16D3A238330B}" type="sibTrans" cxnId="{7AEA55C9-D527-434E-92C6-DF63CF20A003}">
      <dgm:prSet/>
      <dgm:spPr/>
      <dgm:t>
        <a:bodyPr/>
        <a:lstStyle/>
        <a:p>
          <a:endParaRPr lang="en-US"/>
        </a:p>
      </dgm:t>
    </dgm:pt>
    <dgm:pt modelId="{FE138CE4-343C-4136-86EE-870A2F64B164}">
      <dgm:prSet phldrT="[Text]" custT="1"/>
      <dgm:spPr/>
      <dgm:t>
        <a:bodyPr/>
        <a:lstStyle/>
        <a:p>
          <a:r>
            <a:rPr lang="en-US" sz="4800" dirty="0" err="1" smtClean="0">
              <a:latin typeface="NikoshBAN" pitchFamily="2" charset="0"/>
              <a:cs typeface="NikoshBAN" pitchFamily="2" charset="0"/>
            </a:rPr>
            <a:t>গবেষণা</a:t>
          </a:r>
          <a:endParaRPr lang="en-US" sz="4800" dirty="0">
            <a:latin typeface="NikoshBAN" pitchFamily="2" charset="0"/>
            <a:cs typeface="NikoshBAN" pitchFamily="2" charset="0"/>
          </a:endParaRPr>
        </a:p>
      </dgm:t>
    </dgm:pt>
    <dgm:pt modelId="{2433713A-98A4-4068-8041-AB9A499F0504}" type="parTrans" cxnId="{14AFE0BF-9A41-41F8-9E96-C0F9E1DBF1EE}">
      <dgm:prSet/>
      <dgm:spPr/>
      <dgm:t>
        <a:bodyPr/>
        <a:lstStyle/>
        <a:p>
          <a:endParaRPr lang="en-US"/>
        </a:p>
      </dgm:t>
    </dgm:pt>
    <dgm:pt modelId="{4506E805-9696-476A-9302-8BD0D0B4298A}" type="sibTrans" cxnId="{14AFE0BF-9A41-41F8-9E96-C0F9E1DBF1EE}">
      <dgm:prSet/>
      <dgm:spPr/>
      <dgm:t>
        <a:bodyPr/>
        <a:lstStyle/>
        <a:p>
          <a:endParaRPr lang="en-US"/>
        </a:p>
      </dgm:t>
    </dgm:pt>
    <dgm:pt modelId="{DCEB6BCC-8495-4475-8216-A4E51B9E3AA5}">
      <dgm:prSet phldrT="[Text]" custT="1"/>
      <dgm:spPr/>
      <dgm:t>
        <a:bodyPr/>
        <a:lstStyle/>
        <a:p>
          <a:r>
            <a:rPr lang="en-US" sz="4000" dirty="0" err="1" smtClean="0">
              <a:latin typeface="NikoshBAN" pitchFamily="2" charset="0"/>
              <a:cs typeface="NikoshBAN" pitchFamily="2" charset="0"/>
            </a:rPr>
            <a:t>অফিস</a:t>
          </a:r>
          <a:endParaRPr lang="en-US" sz="4000" dirty="0">
            <a:latin typeface="NikoshBAN" pitchFamily="2" charset="0"/>
            <a:cs typeface="NikoshBAN" pitchFamily="2" charset="0"/>
          </a:endParaRPr>
        </a:p>
      </dgm:t>
    </dgm:pt>
    <dgm:pt modelId="{DD8D5282-B38A-453D-8A61-86C919DDC5B2}" type="parTrans" cxnId="{3D5400F5-CB2E-44FD-8677-8E24BFF2D424}">
      <dgm:prSet/>
      <dgm:spPr/>
      <dgm:t>
        <a:bodyPr/>
        <a:lstStyle/>
        <a:p>
          <a:endParaRPr lang="en-US"/>
        </a:p>
      </dgm:t>
    </dgm:pt>
    <dgm:pt modelId="{8381F9F8-CF6B-4444-820D-00756031C56F}" type="sibTrans" cxnId="{3D5400F5-CB2E-44FD-8677-8E24BFF2D424}">
      <dgm:prSet/>
      <dgm:spPr/>
      <dgm:t>
        <a:bodyPr/>
        <a:lstStyle/>
        <a:p>
          <a:endParaRPr lang="en-US"/>
        </a:p>
      </dgm:t>
    </dgm:pt>
    <dgm:pt modelId="{34D12FC9-AD65-484B-A7FE-0715E611FE5A}">
      <dgm:prSet phldrT="[Text]" custT="1"/>
      <dgm:spPr/>
      <dgm:t>
        <a:bodyPr/>
        <a:lstStyle/>
        <a:p>
          <a:r>
            <a:rPr lang="en-US" sz="4400" dirty="0" err="1" smtClean="0">
              <a:latin typeface="NikoshBAN" pitchFamily="2" charset="0"/>
              <a:cs typeface="NikoshBAN" pitchFamily="2" charset="0"/>
            </a:rPr>
            <a:t>বাসস্থান</a:t>
          </a:r>
          <a:endParaRPr lang="en-US" sz="4400" dirty="0">
            <a:latin typeface="NikoshBAN" pitchFamily="2" charset="0"/>
            <a:cs typeface="NikoshBAN" pitchFamily="2" charset="0"/>
          </a:endParaRPr>
        </a:p>
      </dgm:t>
    </dgm:pt>
    <dgm:pt modelId="{99FA1A1D-EF97-46A7-89E0-55FA2D7F4BB3}" type="parTrans" cxnId="{395740AB-D411-4FA0-B606-CEB70F5EFECB}">
      <dgm:prSet/>
      <dgm:spPr/>
      <dgm:t>
        <a:bodyPr/>
        <a:lstStyle/>
        <a:p>
          <a:endParaRPr lang="en-US"/>
        </a:p>
      </dgm:t>
    </dgm:pt>
    <dgm:pt modelId="{9B35B241-0099-4BC3-9F1A-9B6C0EA720ED}" type="sibTrans" cxnId="{395740AB-D411-4FA0-B606-CEB70F5EFECB}">
      <dgm:prSet/>
      <dgm:spPr/>
      <dgm:t>
        <a:bodyPr/>
        <a:lstStyle/>
        <a:p>
          <a:endParaRPr lang="en-US"/>
        </a:p>
      </dgm:t>
    </dgm:pt>
    <dgm:pt modelId="{39DEB4FB-CE32-4824-8769-B69199FEB7F7}">
      <dgm:prSet custT="1"/>
      <dgm:spPr/>
      <dgm:t>
        <a:bodyPr/>
        <a:lstStyle/>
        <a:p>
          <a:r>
            <a:rPr lang="en-US" sz="4000" dirty="0" err="1" smtClean="0">
              <a:latin typeface="NikoshBAN" pitchFamily="2" charset="0"/>
              <a:cs typeface="NikoshBAN" pitchFamily="2" charset="0"/>
            </a:rPr>
            <a:t>ব্যবসা</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বাণিজ্য</a:t>
          </a:r>
          <a:endParaRPr lang="en-US" sz="4000" dirty="0">
            <a:latin typeface="NikoshBAN" pitchFamily="2" charset="0"/>
            <a:cs typeface="NikoshBAN" pitchFamily="2" charset="0"/>
          </a:endParaRPr>
        </a:p>
      </dgm:t>
    </dgm:pt>
    <dgm:pt modelId="{D8BDC660-F064-47AA-99DF-57EFBD0DA566}" type="parTrans" cxnId="{03EC896F-80CB-4EB3-B00C-7FD133263D24}">
      <dgm:prSet/>
      <dgm:spPr/>
      <dgm:t>
        <a:bodyPr/>
        <a:lstStyle/>
        <a:p>
          <a:endParaRPr lang="en-US"/>
        </a:p>
      </dgm:t>
    </dgm:pt>
    <dgm:pt modelId="{42291F5D-436A-434D-B4A9-D9FEB8F3DD83}" type="sibTrans" cxnId="{03EC896F-80CB-4EB3-B00C-7FD133263D24}">
      <dgm:prSet/>
      <dgm:spPr/>
      <dgm:t>
        <a:bodyPr/>
        <a:lstStyle/>
        <a:p>
          <a:endParaRPr lang="en-US"/>
        </a:p>
      </dgm:t>
    </dgm:pt>
    <dgm:pt modelId="{4B9A1A58-76B0-4A36-A020-FB17080D5D22}">
      <dgm:prSet custT="1"/>
      <dgm:spPr/>
      <dgm:t>
        <a:bodyPr/>
        <a:lstStyle/>
        <a:p>
          <a:r>
            <a:rPr lang="en-US" sz="3600" dirty="0" err="1" smtClean="0">
              <a:latin typeface="NikoshBAN" pitchFamily="2" charset="0"/>
              <a:cs typeface="NikoshBAN" pitchFamily="2" charset="0"/>
            </a:rPr>
            <a:t>বিনোদন</a:t>
          </a:r>
          <a:r>
            <a:rPr lang="en-US" sz="3600" dirty="0" smtClean="0">
              <a:latin typeface="NikoshBAN" pitchFamily="2" charset="0"/>
              <a:cs typeface="NikoshBAN" pitchFamily="2" charset="0"/>
            </a:rPr>
            <a:t> ও </a:t>
          </a:r>
          <a:r>
            <a:rPr lang="en-US" sz="3600" dirty="0" err="1" smtClean="0">
              <a:latin typeface="NikoshBAN" pitchFamily="2" charset="0"/>
              <a:cs typeface="NikoshBAN" pitchFamily="2" charset="0"/>
            </a:rPr>
            <a:t>সামাজিক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যোগাযোগ</a:t>
          </a:r>
          <a:endParaRPr lang="en-US" sz="3600" dirty="0">
            <a:latin typeface="NikoshBAN" pitchFamily="2" charset="0"/>
            <a:cs typeface="NikoshBAN" pitchFamily="2" charset="0"/>
          </a:endParaRPr>
        </a:p>
      </dgm:t>
    </dgm:pt>
    <dgm:pt modelId="{EE84AC2E-1C00-4D50-9D9E-F7BFCBE699B1}" type="parTrans" cxnId="{9E03C126-5681-4A3F-8C16-F84E1673C3F7}">
      <dgm:prSet/>
      <dgm:spPr/>
      <dgm:t>
        <a:bodyPr/>
        <a:lstStyle/>
        <a:p>
          <a:endParaRPr lang="en-US"/>
        </a:p>
      </dgm:t>
    </dgm:pt>
    <dgm:pt modelId="{FA0E65EB-9188-4AE3-B0EA-367F4B73DF22}" type="sibTrans" cxnId="{9E03C126-5681-4A3F-8C16-F84E1673C3F7}">
      <dgm:prSet/>
      <dgm:spPr/>
      <dgm:t>
        <a:bodyPr/>
        <a:lstStyle/>
        <a:p>
          <a:endParaRPr lang="en-US"/>
        </a:p>
      </dgm:t>
    </dgm:pt>
    <dgm:pt modelId="{C6A93EFE-CFA4-4DB4-A9CB-CD7637BBC47E}">
      <dgm:prSet custT="1"/>
      <dgm:spPr/>
      <dgm:t>
        <a:bodyPr/>
        <a:lstStyle/>
        <a:p>
          <a:r>
            <a:rPr lang="en-US" sz="3600" b="1" dirty="0" err="1" smtClean="0">
              <a:latin typeface="NikoshBAN" pitchFamily="2" charset="0"/>
              <a:cs typeface="NikoshBAN" pitchFamily="2" charset="0"/>
            </a:rPr>
            <a:t>সাংস্কৃতিক</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বিনিময়</a:t>
          </a:r>
          <a:endParaRPr lang="en-US" sz="3600" b="1" dirty="0">
            <a:latin typeface="NikoshBAN" pitchFamily="2" charset="0"/>
            <a:cs typeface="NikoshBAN" pitchFamily="2" charset="0"/>
          </a:endParaRPr>
        </a:p>
      </dgm:t>
    </dgm:pt>
    <dgm:pt modelId="{12189A78-0F1E-44BB-942E-4FF551365DB8}" type="parTrans" cxnId="{ABE198C6-FCFF-4F9B-A4EA-DD1391BDB503}">
      <dgm:prSet/>
      <dgm:spPr/>
      <dgm:t>
        <a:bodyPr/>
        <a:lstStyle/>
        <a:p>
          <a:endParaRPr lang="en-US"/>
        </a:p>
      </dgm:t>
    </dgm:pt>
    <dgm:pt modelId="{BC54DCED-0E7C-4508-B668-0C00034D2348}" type="sibTrans" cxnId="{ABE198C6-FCFF-4F9B-A4EA-DD1391BDB503}">
      <dgm:prSet/>
      <dgm:spPr/>
      <dgm:t>
        <a:bodyPr/>
        <a:lstStyle/>
        <a:p>
          <a:endParaRPr lang="en-US"/>
        </a:p>
      </dgm:t>
    </dgm:pt>
    <dgm:pt modelId="{84FD79DD-88DE-4E11-B5F6-AACAB2ACF0B5}">
      <dgm:prSet custT="1"/>
      <dgm:spPr/>
      <dgm:t>
        <a:bodyPr/>
        <a:lstStyle/>
        <a:p>
          <a:r>
            <a:rPr lang="en-US" sz="4400" dirty="0" err="1" smtClean="0">
              <a:latin typeface="NikoshBAN" pitchFamily="2" charset="0"/>
              <a:cs typeface="NikoshBAN" pitchFamily="2" charset="0"/>
            </a:rPr>
            <a:t>সংবাদ</a:t>
          </a:r>
          <a:endParaRPr lang="en-US" sz="4400" dirty="0">
            <a:latin typeface="NikoshBAN" pitchFamily="2" charset="0"/>
            <a:cs typeface="NikoshBAN" pitchFamily="2" charset="0"/>
          </a:endParaRPr>
        </a:p>
      </dgm:t>
    </dgm:pt>
    <dgm:pt modelId="{C4B9488E-3172-4924-8246-25E49C1981BD}" type="parTrans" cxnId="{1A5CB080-8DA2-4E1C-BEC8-28927CEEFE85}">
      <dgm:prSet/>
      <dgm:spPr/>
      <dgm:t>
        <a:bodyPr/>
        <a:lstStyle/>
        <a:p>
          <a:endParaRPr lang="en-US"/>
        </a:p>
      </dgm:t>
    </dgm:pt>
    <dgm:pt modelId="{253989C9-C5C2-4F71-AC92-CAE8964D3EEF}" type="sibTrans" cxnId="{1A5CB080-8DA2-4E1C-BEC8-28927CEEFE85}">
      <dgm:prSet/>
      <dgm:spPr/>
      <dgm:t>
        <a:bodyPr/>
        <a:lstStyle/>
        <a:p>
          <a:endParaRPr lang="en-US"/>
        </a:p>
      </dgm:t>
    </dgm:pt>
    <dgm:pt modelId="{3B904ACF-EF37-4ECE-A21F-CB09986D51D7}">
      <dgm:prSet custT="1"/>
      <dgm:spPr/>
      <dgm:t>
        <a:bodyPr/>
        <a:lstStyle/>
        <a:p>
          <a:r>
            <a:rPr lang="en-US" sz="4800" dirty="0" err="1" smtClean="0">
              <a:latin typeface="NikoshBAN" pitchFamily="2" charset="0"/>
              <a:cs typeface="NikoshBAN" pitchFamily="2" charset="0"/>
            </a:rPr>
            <a:t>শিক্ষা</a:t>
          </a:r>
          <a:endParaRPr lang="en-US" sz="4800" dirty="0">
            <a:latin typeface="NikoshBAN" pitchFamily="2" charset="0"/>
            <a:cs typeface="NikoshBAN" pitchFamily="2" charset="0"/>
          </a:endParaRPr>
        </a:p>
      </dgm:t>
    </dgm:pt>
    <dgm:pt modelId="{41E04065-B9EA-4D99-8B83-3C21CF760FCE}" type="parTrans" cxnId="{F13EE54E-F223-40C3-AB3E-3DA667645EC5}">
      <dgm:prSet/>
      <dgm:spPr/>
      <dgm:t>
        <a:bodyPr/>
        <a:lstStyle/>
        <a:p>
          <a:endParaRPr lang="en-US"/>
        </a:p>
      </dgm:t>
    </dgm:pt>
    <dgm:pt modelId="{C801CF2B-6E8D-44F4-8A49-30ADEA308EFD}" type="sibTrans" cxnId="{F13EE54E-F223-40C3-AB3E-3DA667645EC5}">
      <dgm:prSet/>
      <dgm:spPr/>
      <dgm:t>
        <a:bodyPr/>
        <a:lstStyle/>
        <a:p>
          <a:endParaRPr lang="en-US"/>
        </a:p>
      </dgm:t>
    </dgm:pt>
    <dgm:pt modelId="{D69C1650-84A8-41A5-ACF3-0F150580A0DB}">
      <dgm:prSet custT="1"/>
      <dgm:spPr/>
      <dgm:t>
        <a:bodyPr/>
        <a:lstStyle/>
        <a:p>
          <a:r>
            <a:rPr lang="en-US" sz="4000" dirty="0" err="1" smtClean="0">
              <a:latin typeface="NikoshBAN" pitchFamily="2" charset="0"/>
              <a:cs typeface="NikoshBAN" pitchFamily="2" charset="0"/>
            </a:rPr>
            <a:t>যোগাযোগ</a:t>
          </a:r>
          <a:endParaRPr lang="en-US" sz="4000" dirty="0">
            <a:latin typeface="NikoshBAN" pitchFamily="2" charset="0"/>
            <a:cs typeface="NikoshBAN" pitchFamily="2" charset="0"/>
          </a:endParaRPr>
        </a:p>
      </dgm:t>
    </dgm:pt>
    <dgm:pt modelId="{3021FCF8-3E95-49FF-87DE-FF734FE461E9}" type="parTrans" cxnId="{481B6341-F303-478A-9C75-37D55813132A}">
      <dgm:prSet/>
      <dgm:spPr/>
      <dgm:t>
        <a:bodyPr/>
        <a:lstStyle/>
        <a:p>
          <a:endParaRPr lang="en-US"/>
        </a:p>
      </dgm:t>
    </dgm:pt>
    <dgm:pt modelId="{F62F00B7-FF32-4C38-B385-75F65C875388}" type="sibTrans" cxnId="{481B6341-F303-478A-9C75-37D55813132A}">
      <dgm:prSet/>
      <dgm:spPr/>
      <dgm:t>
        <a:bodyPr/>
        <a:lstStyle/>
        <a:p>
          <a:endParaRPr lang="en-US"/>
        </a:p>
      </dgm:t>
    </dgm:pt>
    <dgm:pt modelId="{76469BB7-3088-41AE-9C01-707EA6F6C406}" type="pres">
      <dgm:prSet presAssocID="{3577C4A6-1ABD-4DF1-B40B-5DA4F96928D3}" presName="Name0" presStyleCnt="0">
        <dgm:presLayoutVars>
          <dgm:dir/>
          <dgm:resizeHandles val="exact"/>
        </dgm:presLayoutVars>
      </dgm:prSet>
      <dgm:spPr/>
      <dgm:t>
        <a:bodyPr/>
        <a:lstStyle/>
        <a:p>
          <a:endParaRPr lang="en-US"/>
        </a:p>
      </dgm:t>
    </dgm:pt>
    <dgm:pt modelId="{55281B27-4598-4819-B0B9-E866F75DCE7B}" type="pres">
      <dgm:prSet presAssocID="{3577C4A6-1ABD-4DF1-B40B-5DA4F96928D3}" presName="cycle" presStyleCnt="0"/>
      <dgm:spPr/>
    </dgm:pt>
    <dgm:pt modelId="{B0EC5AF7-3DAF-4120-9311-9E3B37AA5FBC}" type="pres">
      <dgm:prSet presAssocID="{16030F3B-ADAA-4E17-9A22-32A44CE41922}" presName="nodeFirstNode" presStyleLbl="node1" presStyleIdx="0" presStyleCnt="11" custScaleX="149909" custRadScaleRad="96014" custRadScaleInc="-8092">
        <dgm:presLayoutVars>
          <dgm:bulletEnabled val="1"/>
        </dgm:presLayoutVars>
      </dgm:prSet>
      <dgm:spPr/>
      <dgm:t>
        <a:bodyPr/>
        <a:lstStyle/>
        <a:p>
          <a:endParaRPr lang="en-US"/>
        </a:p>
      </dgm:t>
    </dgm:pt>
    <dgm:pt modelId="{35837BD1-3370-400A-8AD6-178FD7BFA8E7}" type="pres">
      <dgm:prSet presAssocID="{34900281-83F7-4A2E-8C07-8A3689047144}" presName="sibTransFirstNode" presStyleLbl="bgShp" presStyleIdx="0" presStyleCnt="1"/>
      <dgm:spPr/>
      <dgm:t>
        <a:bodyPr/>
        <a:lstStyle/>
        <a:p>
          <a:endParaRPr lang="en-US"/>
        </a:p>
      </dgm:t>
    </dgm:pt>
    <dgm:pt modelId="{BFFAD1AD-21F3-4894-874E-97109D9F680C}" type="pres">
      <dgm:prSet presAssocID="{2DAEFF07-ECF4-410F-929A-211DE6E5B9DB}" presName="nodeFollowingNodes" presStyleLbl="node1" presStyleIdx="1" presStyleCnt="11" custScaleX="134149" custRadScaleRad="118342" custRadScaleInc="39890">
        <dgm:presLayoutVars>
          <dgm:bulletEnabled val="1"/>
        </dgm:presLayoutVars>
      </dgm:prSet>
      <dgm:spPr/>
      <dgm:t>
        <a:bodyPr/>
        <a:lstStyle/>
        <a:p>
          <a:endParaRPr lang="en-US"/>
        </a:p>
      </dgm:t>
    </dgm:pt>
    <dgm:pt modelId="{996FCE86-14F4-4A7A-9968-A9AAAA3B7695}" type="pres">
      <dgm:prSet presAssocID="{FE138CE4-343C-4136-86EE-870A2F64B164}" presName="nodeFollowingNodes" presStyleLbl="node1" presStyleIdx="2" presStyleCnt="11" custScaleX="184589" custRadScaleRad="127877" custRadScaleInc="16206">
        <dgm:presLayoutVars>
          <dgm:bulletEnabled val="1"/>
        </dgm:presLayoutVars>
      </dgm:prSet>
      <dgm:spPr/>
      <dgm:t>
        <a:bodyPr/>
        <a:lstStyle/>
        <a:p>
          <a:endParaRPr lang="en-US"/>
        </a:p>
      </dgm:t>
    </dgm:pt>
    <dgm:pt modelId="{D58BFA46-8B0E-48BD-8B3D-4604894E1992}" type="pres">
      <dgm:prSet presAssocID="{DCEB6BCC-8495-4475-8216-A4E51B9E3AA5}" presName="nodeFollowingNodes" presStyleLbl="node1" presStyleIdx="3" presStyleCnt="11" custScaleX="168192" custRadScaleRad="121270" custRadScaleInc="-29914">
        <dgm:presLayoutVars>
          <dgm:bulletEnabled val="1"/>
        </dgm:presLayoutVars>
      </dgm:prSet>
      <dgm:spPr/>
      <dgm:t>
        <a:bodyPr/>
        <a:lstStyle/>
        <a:p>
          <a:endParaRPr lang="en-US"/>
        </a:p>
      </dgm:t>
    </dgm:pt>
    <dgm:pt modelId="{10F1FB64-C7EB-47C3-85D9-1E9F8F7761EA}" type="pres">
      <dgm:prSet presAssocID="{34D12FC9-AD65-484B-A7FE-0715E611FE5A}" presName="nodeFollowingNodes" presStyleLbl="node1" presStyleIdx="4" presStyleCnt="11" custScaleX="128842" custRadScaleRad="121997" custRadScaleInc="-68100">
        <dgm:presLayoutVars>
          <dgm:bulletEnabled val="1"/>
        </dgm:presLayoutVars>
      </dgm:prSet>
      <dgm:spPr/>
      <dgm:t>
        <a:bodyPr/>
        <a:lstStyle/>
        <a:p>
          <a:endParaRPr lang="en-US"/>
        </a:p>
      </dgm:t>
    </dgm:pt>
    <dgm:pt modelId="{F7AB3FC9-D498-48CB-B78A-8EAC0682087B}" type="pres">
      <dgm:prSet presAssocID="{39DEB4FB-CE32-4824-8769-B69199FEB7F7}" presName="nodeFollowingNodes" presStyleLbl="node1" presStyleIdx="5" presStyleCnt="11" custScaleX="224493" custRadScaleRad="124412" custRadScaleInc="-80600">
        <dgm:presLayoutVars>
          <dgm:bulletEnabled val="1"/>
        </dgm:presLayoutVars>
      </dgm:prSet>
      <dgm:spPr/>
      <dgm:t>
        <a:bodyPr/>
        <a:lstStyle/>
        <a:p>
          <a:endParaRPr lang="en-US"/>
        </a:p>
      </dgm:t>
    </dgm:pt>
    <dgm:pt modelId="{56EFCB65-CF6E-46C1-BFFF-83C536AD8290}" type="pres">
      <dgm:prSet presAssocID="{4B9A1A58-76B0-4A36-A020-FB17080D5D22}" presName="nodeFollowingNodes" presStyleLbl="node1" presStyleIdx="6" presStyleCnt="11" custScaleX="404553" custScaleY="102056" custRadScaleRad="130055" custRadScaleInc="80457">
        <dgm:presLayoutVars>
          <dgm:bulletEnabled val="1"/>
        </dgm:presLayoutVars>
      </dgm:prSet>
      <dgm:spPr/>
      <dgm:t>
        <a:bodyPr/>
        <a:lstStyle/>
        <a:p>
          <a:endParaRPr lang="en-US"/>
        </a:p>
      </dgm:t>
    </dgm:pt>
    <dgm:pt modelId="{94B92DEE-0A49-4AC2-B980-30F82BE03C79}" type="pres">
      <dgm:prSet presAssocID="{C6A93EFE-CFA4-4DB4-A9CB-CD7637BBC47E}" presName="nodeFollowingNodes" presStyleLbl="node1" presStyleIdx="7" presStyleCnt="11" custScaleX="251889" custRadScaleRad="144725" custRadScaleInc="70937">
        <dgm:presLayoutVars>
          <dgm:bulletEnabled val="1"/>
        </dgm:presLayoutVars>
      </dgm:prSet>
      <dgm:spPr/>
      <dgm:t>
        <a:bodyPr/>
        <a:lstStyle/>
        <a:p>
          <a:endParaRPr lang="en-US"/>
        </a:p>
      </dgm:t>
    </dgm:pt>
    <dgm:pt modelId="{44A9B7FF-2264-4552-8D9F-B4FB8B4D441E}" type="pres">
      <dgm:prSet presAssocID="{84FD79DD-88DE-4E11-B5F6-AACAB2ACF0B5}" presName="nodeFollowingNodes" presStyleLbl="node1" presStyleIdx="8" presStyleCnt="11" custScaleX="118976" custRadScaleRad="116498" custRadScaleInc="30893">
        <dgm:presLayoutVars>
          <dgm:bulletEnabled val="1"/>
        </dgm:presLayoutVars>
      </dgm:prSet>
      <dgm:spPr/>
      <dgm:t>
        <a:bodyPr/>
        <a:lstStyle/>
        <a:p>
          <a:endParaRPr lang="en-US"/>
        </a:p>
      </dgm:t>
    </dgm:pt>
    <dgm:pt modelId="{3C6E9592-FFFC-459C-A7B4-E92B2A9EA5C4}" type="pres">
      <dgm:prSet presAssocID="{3B904ACF-EF37-4ECE-A21F-CB09986D51D7}" presName="nodeFollowingNodes" presStyleLbl="node1" presStyleIdx="9" presStyleCnt="11" custScaleX="189029" custRadScaleRad="122750" custRadScaleInc="-6145">
        <dgm:presLayoutVars>
          <dgm:bulletEnabled val="1"/>
        </dgm:presLayoutVars>
      </dgm:prSet>
      <dgm:spPr/>
      <dgm:t>
        <a:bodyPr/>
        <a:lstStyle/>
        <a:p>
          <a:endParaRPr lang="en-US"/>
        </a:p>
      </dgm:t>
    </dgm:pt>
    <dgm:pt modelId="{61DDE2F4-39EA-4BD4-BD56-8C5322D4552B}" type="pres">
      <dgm:prSet presAssocID="{D69C1650-84A8-41A5-ACF3-0F150580A0DB}" presName="nodeFollowingNodes" presStyleLbl="node1" presStyleIdx="10" presStyleCnt="11" custScaleX="147384" custRadScaleRad="124391" custRadScaleInc="-39116">
        <dgm:presLayoutVars>
          <dgm:bulletEnabled val="1"/>
        </dgm:presLayoutVars>
      </dgm:prSet>
      <dgm:spPr/>
      <dgm:t>
        <a:bodyPr/>
        <a:lstStyle/>
        <a:p>
          <a:endParaRPr lang="en-US"/>
        </a:p>
      </dgm:t>
    </dgm:pt>
  </dgm:ptLst>
  <dgm:cxnLst>
    <dgm:cxn modelId="{F13EE54E-F223-40C3-AB3E-3DA667645EC5}" srcId="{3577C4A6-1ABD-4DF1-B40B-5DA4F96928D3}" destId="{3B904ACF-EF37-4ECE-A21F-CB09986D51D7}" srcOrd="9" destOrd="0" parTransId="{41E04065-B9EA-4D99-8B83-3C21CF760FCE}" sibTransId="{C801CF2B-6E8D-44F4-8A49-30ADEA308EFD}"/>
    <dgm:cxn modelId="{0A84350C-D489-4737-ACB1-F867AEA3FE7F}" type="presOf" srcId="{39DEB4FB-CE32-4824-8769-B69199FEB7F7}" destId="{F7AB3FC9-D498-48CB-B78A-8EAC0682087B}" srcOrd="0" destOrd="0" presId="urn:microsoft.com/office/officeart/2005/8/layout/cycle3"/>
    <dgm:cxn modelId="{395740AB-D411-4FA0-B606-CEB70F5EFECB}" srcId="{3577C4A6-1ABD-4DF1-B40B-5DA4F96928D3}" destId="{34D12FC9-AD65-484B-A7FE-0715E611FE5A}" srcOrd="4" destOrd="0" parTransId="{99FA1A1D-EF97-46A7-89E0-55FA2D7F4BB3}" sibTransId="{9B35B241-0099-4BC3-9F1A-9B6C0EA720ED}"/>
    <dgm:cxn modelId="{B61BC138-87CC-452F-A927-2AC092CBCA75}" type="presOf" srcId="{DCEB6BCC-8495-4475-8216-A4E51B9E3AA5}" destId="{D58BFA46-8B0E-48BD-8B3D-4604894E1992}" srcOrd="0" destOrd="0" presId="urn:microsoft.com/office/officeart/2005/8/layout/cycle3"/>
    <dgm:cxn modelId="{5255443A-03C1-4E90-B829-F313F615BB52}" type="presOf" srcId="{84FD79DD-88DE-4E11-B5F6-AACAB2ACF0B5}" destId="{44A9B7FF-2264-4552-8D9F-B4FB8B4D441E}" srcOrd="0" destOrd="0" presId="urn:microsoft.com/office/officeart/2005/8/layout/cycle3"/>
    <dgm:cxn modelId="{89053CD0-26A9-4D98-AE88-A7C1D8306BE1}" type="presOf" srcId="{4B9A1A58-76B0-4A36-A020-FB17080D5D22}" destId="{56EFCB65-CF6E-46C1-BFFF-83C536AD8290}" srcOrd="0" destOrd="0" presId="urn:microsoft.com/office/officeart/2005/8/layout/cycle3"/>
    <dgm:cxn modelId="{ABE198C6-FCFF-4F9B-A4EA-DD1391BDB503}" srcId="{3577C4A6-1ABD-4DF1-B40B-5DA4F96928D3}" destId="{C6A93EFE-CFA4-4DB4-A9CB-CD7637BBC47E}" srcOrd="7" destOrd="0" parTransId="{12189A78-0F1E-44BB-942E-4FF551365DB8}" sibTransId="{BC54DCED-0E7C-4508-B668-0C00034D2348}"/>
    <dgm:cxn modelId="{37B69D4A-AB6C-47D3-AD75-62F16A12F848}" type="presOf" srcId="{2DAEFF07-ECF4-410F-929A-211DE6E5B9DB}" destId="{BFFAD1AD-21F3-4894-874E-97109D9F680C}" srcOrd="0" destOrd="0" presId="urn:microsoft.com/office/officeart/2005/8/layout/cycle3"/>
    <dgm:cxn modelId="{14C3E1FF-CCAB-454E-9FC8-A61D5495E9B6}" type="presOf" srcId="{C6A93EFE-CFA4-4DB4-A9CB-CD7637BBC47E}" destId="{94B92DEE-0A49-4AC2-B980-30F82BE03C79}" srcOrd="0" destOrd="0" presId="urn:microsoft.com/office/officeart/2005/8/layout/cycle3"/>
    <dgm:cxn modelId="{F8EC3866-BEA2-461B-8026-D16507F3B41A}" type="presOf" srcId="{34D12FC9-AD65-484B-A7FE-0715E611FE5A}" destId="{10F1FB64-C7EB-47C3-85D9-1E9F8F7761EA}" srcOrd="0" destOrd="0" presId="urn:microsoft.com/office/officeart/2005/8/layout/cycle3"/>
    <dgm:cxn modelId="{7C675B48-A9C8-488C-B76F-60F78834829C}" type="presOf" srcId="{3577C4A6-1ABD-4DF1-B40B-5DA4F96928D3}" destId="{76469BB7-3088-41AE-9C01-707EA6F6C406}" srcOrd="0" destOrd="0" presId="urn:microsoft.com/office/officeart/2005/8/layout/cycle3"/>
    <dgm:cxn modelId="{1A5CB080-8DA2-4E1C-BEC8-28927CEEFE85}" srcId="{3577C4A6-1ABD-4DF1-B40B-5DA4F96928D3}" destId="{84FD79DD-88DE-4E11-B5F6-AACAB2ACF0B5}" srcOrd="8" destOrd="0" parTransId="{C4B9488E-3172-4924-8246-25E49C1981BD}" sibTransId="{253989C9-C5C2-4F71-AC92-CAE8964D3EEF}"/>
    <dgm:cxn modelId="{C2B4FDAA-FD2D-43FE-A284-F1DA21CFC17F}" type="presOf" srcId="{3B904ACF-EF37-4ECE-A21F-CB09986D51D7}" destId="{3C6E9592-FFFC-459C-A7B4-E92B2A9EA5C4}" srcOrd="0" destOrd="0" presId="urn:microsoft.com/office/officeart/2005/8/layout/cycle3"/>
    <dgm:cxn modelId="{C474D0DF-7540-405A-8F51-FC7CF33A828C}" srcId="{3577C4A6-1ABD-4DF1-B40B-5DA4F96928D3}" destId="{16030F3B-ADAA-4E17-9A22-32A44CE41922}" srcOrd="0" destOrd="0" parTransId="{E9F15058-4D5C-45FA-A6FF-C2C36ADBA2F7}" sibTransId="{34900281-83F7-4A2E-8C07-8A3689047144}"/>
    <dgm:cxn modelId="{ED7AF2BA-8F40-40D3-98F1-30242C9C8EA4}" type="presOf" srcId="{16030F3B-ADAA-4E17-9A22-32A44CE41922}" destId="{B0EC5AF7-3DAF-4120-9311-9E3B37AA5FBC}" srcOrd="0" destOrd="0" presId="urn:microsoft.com/office/officeart/2005/8/layout/cycle3"/>
    <dgm:cxn modelId="{A6A70A03-69AC-40FB-A796-AFCF3CEDA99A}" type="presOf" srcId="{34900281-83F7-4A2E-8C07-8A3689047144}" destId="{35837BD1-3370-400A-8AD6-178FD7BFA8E7}" srcOrd="0" destOrd="0" presId="urn:microsoft.com/office/officeart/2005/8/layout/cycle3"/>
    <dgm:cxn modelId="{3D5400F5-CB2E-44FD-8677-8E24BFF2D424}" srcId="{3577C4A6-1ABD-4DF1-B40B-5DA4F96928D3}" destId="{DCEB6BCC-8495-4475-8216-A4E51B9E3AA5}" srcOrd="3" destOrd="0" parTransId="{DD8D5282-B38A-453D-8A61-86C919DDC5B2}" sibTransId="{8381F9F8-CF6B-4444-820D-00756031C56F}"/>
    <dgm:cxn modelId="{481B6341-F303-478A-9C75-37D55813132A}" srcId="{3577C4A6-1ABD-4DF1-B40B-5DA4F96928D3}" destId="{D69C1650-84A8-41A5-ACF3-0F150580A0DB}" srcOrd="10" destOrd="0" parTransId="{3021FCF8-3E95-49FF-87DE-FF734FE461E9}" sibTransId="{F62F00B7-FF32-4C38-B385-75F65C875388}"/>
    <dgm:cxn modelId="{F99FB541-6979-4D76-AE0F-F66946730F5C}" type="presOf" srcId="{D69C1650-84A8-41A5-ACF3-0F150580A0DB}" destId="{61DDE2F4-39EA-4BD4-BD56-8C5322D4552B}" srcOrd="0" destOrd="0" presId="urn:microsoft.com/office/officeart/2005/8/layout/cycle3"/>
    <dgm:cxn modelId="{1FE33717-1EA8-4F78-A1AA-B691F3926888}" type="presOf" srcId="{FE138CE4-343C-4136-86EE-870A2F64B164}" destId="{996FCE86-14F4-4A7A-9968-A9AAAA3B7695}" srcOrd="0" destOrd="0" presId="urn:microsoft.com/office/officeart/2005/8/layout/cycle3"/>
    <dgm:cxn modelId="{03EC896F-80CB-4EB3-B00C-7FD133263D24}" srcId="{3577C4A6-1ABD-4DF1-B40B-5DA4F96928D3}" destId="{39DEB4FB-CE32-4824-8769-B69199FEB7F7}" srcOrd="5" destOrd="0" parTransId="{D8BDC660-F064-47AA-99DF-57EFBD0DA566}" sibTransId="{42291F5D-436A-434D-B4A9-D9FEB8F3DD83}"/>
    <dgm:cxn modelId="{14AFE0BF-9A41-41F8-9E96-C0F9E1DBF1EE}" srcId="{3577C4A6-1ABD-4DF1-B40B-5DA4F96928D3}" destId="{FE138CE4-343C-4136-86EE-870A2F64B164}" srcOrd="2" destOrd="0" parTransId="{2433713A-98A4-4068-8041-AB9A499F0504}" sibTransId="{4506E805-9696-476A-9302-8BD0D0B4298A}"/>
    <dgm:cxn modelId="{9E03C126-5681-4A3F-8C16-F84E1673C3F7}" srcId="{3577C4A6-1ABD-4DF1-B40B-5DA4F96928D3}" destId="{4B9A1A58-76B0-4A36-A020-FB17080D5D22}" srcOrd="6" destOrd="0" parTransId="{EE84AC2E-1C00-4D50-9D9E-F7BFCBE699B1}" sibTransId="{FA0E65EB-9188-4AE3-B0EA-367F4B73DF22}"/>
    <dgm:cxn modelId="{7AEA55C9-D527-434E-92C6-DF63CF20A003}" srcId="{3577C4A6-1ABD-4DF1-B40B-5DA4F96928D3}" destId="{2DAEFF07-ECF4-410F-929A-211DE6E5B9DB}" srcOrd="1" destOrd="0" parTransId="{6B0AF4C3-5A72-4649-AA02-427945F40307}" sibTransId="{CF593ACB-01AB-4EA8-A975-16D3A238330B}"/>
    <dgm:cxn modelId="{FF409DF0-84FA-42EE-A68C-6E60666E7575}" type="presParOf" srcId="{76469BB7-3088-41AE-9C01-707EA6F6C406}" destId="{55281B27-4598-4819-B0B9-E866F75DCE7B}" srcOrd="0" destOrd="0" presId="urn:microsoft.com/office/officeart/2005/8/layout/cycle3"/>
    <dgm:cxn modelId="{0EF0B232-4FA5-45D4-8442-93BD6EB4A8EC}" type="presParOf" srcId="{55281B27-4598-4819-B0B9-E866F75DCE7B}" destId="{B0EC5AF7-3DAF-4120-9311-9E3B37AA5FBC}" srcOrd="0" destOrd="0" presId="urn:microsoft.com/office/officeart/2005/8/layout/cycle3"/>
    <dgm:cxn modelId="{1BDA3489-7E0D-4885-B2FA-3F5F1AB98891}" type="presParOf" srcId="{55281B27-4598-4819-B0B9-E866F75DCE7B}" destId="{35837BD1-3370-400A-8AD6-178FD7BFA8E7}" srcOrd="1" destOrd="0" presId="urn:microsoft.com/office/officeart/2005/8/layout/cycle3"/>
    <dgm:cxn modelId="{3B63A301-8F5D-4B2C-B297-98C85279D88B}" type="presParOf" srcId="{55281B27-4598-4819-B0B9-E866F75DCE7B}" destId="{BFFAD1AD-21F3-4894-874E-97109D9F680C}" srcOrd="2" destOrd="0" presId="urn:microsoft.com/office/officeart/2005/8/layout/cycle3"/>
    <dgm:cxn modelId="{9A34D97B-EC42-4D74-9167-BD1D19732C86}" type="presParOf" srcId="{55281B27-4598-4819-B0B9-E866F75DCE7B}" destId="{996FCE86-14F4-4A7A-9968-A9AAAA3B7695}" srcOrd="3" destOrd="0" presId="urn:microsoft.com/office/officeart/2005/8/layout/cycle3"/>
    <dgm:cxn modelId="{3760A847-90F5-47A0-9FEF-A74387205C78}" type="presParOf" srcId="{55281B27-4598-4819-B0B9-E866F75DCE7B}" destId="{D58BFA46-8B0E-48BD-8B3D-4604894E1992}" srcOrd="4" destOrd="0" presId="urn:microsoft.com/office/officeart/2005/8/layout/cycle3"/>
    <dgm:cxn modelId="{DBA66DD2-D19C-4C14-AE83-39037FC512FC}" type="presParOf" srcId="{55281B27-4598-4819-B0B9-E866F75DCE7B}" destId="{10F1FB64-C7EB-47C3-85D9-1E9F8F7761EA}" srcOrd="5" destOrd="0" presId="urn:microsoft.com/office/officeart/2005/8/layout/cycle3"/>
    <dgm:cxn modelId="{8631703A-16E3-431A-89AB-4E2FC1B5F652}" type="presParOf" srcId="{55281B27-4598-4819-B0B9-E866F75DCE7B}" destId="{F7AB3FC9-D498-48CB-B78A-8EAC0682087B}" srcOrd="6" destOrd="0" presId="urn:microsoft.com/office/officeart/2005/8/layout/cycle3"/>
    <dgm:cxn modelId="{2221BFF1-0504-47D7-8333-DB972237214B}" type="presParOf" srcId="{55281B27-4598-4819-B0B9-E866F75DCE7B}" destId="{56EFCB65-CF6E-46C1-BFFF-83C536AD8290}" srcOrd="7" destOrd="0" presId="urn:microsoft.com/office/officeart/2005/8/layout/cycle3"/>
    <dgm:cxn modelId="{1867AE00-2685-4A17-957D-BBA2F7AFB3D0}" type="presParOf" srcId="{55281B27-4598-4819-B0B9-E866F75DCE7B}" destId="{94B92DEE-0A49-4AC2-B980-30F82BE03C79}" srcOrd="8" destOrd="0" presId="urn:microsoft.com/office/officeart/2005/8/layout/cycle3"/>
    <dgm:cxn modelId="{24DFF40C-1434-4D85-8A7D-11090E3C062E}" type="presParOf" srcId="{55281B27-4598-4819-B0B9-E866F75DCE7B}" destId="{44A9B7FF-2264-4552-8D9F-B4FB8B4D441E}" srcOrd="9" destOrd="0" presId="urn:microsoft.com/office/officeart/2005/8/layout/cycle3"/>
    <dgm:cxn modelId="{BDE64AAE-22BD-4577-8337-AD2377C07A82}" type="presParOf" srcId="{55281B27-4598-4819-B0B9-E866F75DCE7B}" destId="{3C6E9592-FFFC-459C-A7B4-E92B2A9EA5C4}" srcOrd="10" destOrd="0" presId="urn:microsoft.com/office/officeart/2005/8/layout/cycle3"/>
    <dgm:cxn modelId="{BA75BA82-7D5A-4835-B797-215DAD2D5292}" type="presParOf" srcId="{55281B27-4598-4819-B0B9-E866F75DCE7B}" destId="{61DDE2F4-39EA-4BD4-BD56-8C5322D4552B}" srcOrd="11"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37BD1-3370-400A-8AD6-178FD7BFA8E7}">
      <dsp:nvSpPr>
        <dsp:cNvPr id="0" name=""/>
        <dsp:cNvSpPr/>
      </dsp:nvSpPr>
      <dsp:spPr>
        <a:xfrm>
          <a:off x="2168771" y="-25406"/>
          <a:ext cx="6268418" cy="6268418"/>
        </a:xfrm>
        <a:prstGeom prst="circularArrow">
          <a:avLst>
            <a:gd name="adj1" fmla="val 5544"/>
            <a:gd name="adj2" fmla="val 330680"/>
            <a:gd name="adj3" fmla="val 14733227"/>
            <a:gd name="adj4" fmla="val 16826746"/>
            <a:gd name="adj5" fmla="val 5757"/>
          </a:avLst>
        </a:prstGeom>
        <a:solidFill>
          <a:schemeClr val="accent1">
            <a:tint val="40000"/>
            <a:hueOff val="0"/>
            <a:satOff val="0"/>
            <a:lumOff val="0"/>
            <a:alphaOff val="0"/>
          </a:schemeClr>
        </a:solidFill>
        <a:ln w="9525" cap="rnd"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B0EC5AF7-3DAF-4120-9311-9E3B37AA5FBC}">
      <dsp:nvSpPr>
        <dsp:cNvPr id="0" name=""/>
        <dsp:cNvSpPr/>
      </dsp:nvSpPr>
      <dsp:spPr>
        <a:xfrm>
          <a:off x="4479187" y="109194"/>
          <a:ext cx="1647586" cy="688888"/>
        </a:xfrm>
        <a:prstGeom prst="roundRect">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smtClean="0"/>
            <a:t>কর্মসংস্থান</a:t>
          </a:r>
          <a:endParaRPr lang="en-US" sz="2800" kern="1200" dirty="0"/>
        </a:p>
      </dsp:txBody>
      <dsp:txXfrm>
        <a:off x="4512816" y="142823"/>
        <a:ext cx="1580328" cy="621630"/>
      </dsp:txXfrm>
    </dsp:sp>
    <dsp:sp modelId="{BFFAD1AD-21F3-4894-874E-97109D9F680C}">
      <dsp:nvSpPr>
        <dsp:cNvPr id="0" name=""/>
        <dsp:cNvSpPr/>
      </dsp:nvSpPr>
      <dsp:spPr>
        <a:xfrm>
          <a:off x="6868840" y="424676"/>
          <a:ext cx="1535490" cy="688888"/>
        </a:xfrm>
        <a:prstGeom prst="roundRect">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err="1" smtClean="0"/>
            <a:t>চিকিৎসা</a:t>
          </a:r>
          <a:endParaRPr lang="en-US" sz="2800" kern="1200" dirty="0"/>
        </a:p>
      </dsp:txBody>
      <dsp:txXfrm>
        <a:off x="6902469" y="458305"/>
        <a:ext cx="1468232" cy="621630"/>
      </dsp:txXfrm>
    </dsp:sp>
    <dsp:sp modelId="{996FCE86-14F4-4A7A-9968-A9AAAA3B7695}">
      <dsp:nvSpPr>
        <dsp:cNvPr id="0" name=""/>
        <dsp:cNvSpPr/>
      </dsp:nvSpPr>
      <dsp:spPr>
        <a:xfrm>
          <a:off x="7742825" y="1522073"/>
          <a:ext cx="1774810" cy="688888"/>
        </a:xfrm>
        <a:prstGeom prst="roundRect">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err="1" smtClean="0"/>
            <a:t>গবেষণা</a:t>
          </a:r>
          <a:endParaRPr lang="en-US" sz="3200" kern="1200" dirty="0"/>
        </a:p>
      </dsp:txBody>
      <dsp:txXfrm>
        <a:off x="7776454" y="1555702"/>
        <a:ext cx="1707552" cy="621630"/>
      </dsp:txXfrm>
    </dsp:sp>
    <dsp:sp modelId="{D58BFA46-8B0E-48BD-8B3D-4604894E1992}">
      <dsp:nvSpPr>
        <dsp:cNvPr id="0" name=""/>
        <dsp:cNvSpPr/>
      </dsp:nvSpPr>
      <dsp:spPr>
        <a:xfrm>
          <a:off x="7964162" y="2628611"/>
          <a:ext cx="1377776" cy="688888"/>
        </a:xfrm>
        <a:prstGeom prst="roundRect">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err="1" smtClean="0"/>
            <a:t>অফিস</a:t>
          </a:r>
          <a:endParaRPr lang="en-US" sz="3200" kern="1200" dirty="0"/>
        </a:p>
      </dsp:txBody>
      <dsp:txXfrm>
        <a:off x="7997791" y="2662240"/>
        <a:ext cx="1310518" cy="621630"/>
      </dsp:txXfrm>
    </dsp:sp>
    <dsp:sp modelId="{10F1FB64-C7EB-47C3-85D9-1E9F8F7761EA}">
      <dsp:nvSpPr>
        <dsp:cNvPr id="0" name=""/>
        <dsp:cNvSpPr/>
      </dsp:nvSpPr>
      <dsp:spPr>
        <a:xfrm>
          <a:off x="7579114" y="3814388"/>
          <a:ext cx="1775154" cy="688888"/>
        </a:xfrm>
        <a:prstGeom prst="roundRect">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err="1" smtClean="0"/>
            <a:t>বাসস্থান</a:t>
          </a:r>
          <a:endParaRPr lang="en-US" sz="3600" kern="1200" dirty="0"/>
        </a:p>
      </dsp:txBody>
      <dsp:txXfrm>
        <a:off x="7612743" y="3848017"/>
        <a:ext cx="1707896" cy="621630"/>
      </dsp:txXfrm>
    </dsp:sp>
    <dsp:sp modelId="{F7AB3FC9-D498-48CB-B78A-8EAC0682087B}">
      <dsp:nvSpPr>
        <dsp:cNvPr id="0" name=""/>
        <dsp:cNvSpPr/>
      </dsp:nvSpPr>
      <dsp:spPr>
        <a:xfrm>
          <a:off x="5523971" y="5136496"/>
          <a:ext cx="3093011" cy="688888"/>
        </a:xfrm>
        <a:prstGeom prst="roundRect">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err="1" smtClean="0"/>
            <a:t>ব্যবসা</a:t>
          </a:r>
          <a:r>
            <a:rPr lang="en-US" sz="3600" kern="1200" dirty="0" smtClean="0"/>
            <a:t> </a:t>
          </a:r>
          <a:r>
            <a:rPr lang="en-US" sz="3600" kern="1200" dirty="0" err="1" smtClean="0"/>
            <a:t>বাণিজ্য</a:t>
          </a:r>
          <a:endParaRPr lang="en-US" sz="3600" kern="1200" dirty="0"/>
        </a:p>
      </dsp:txBody>
      <dsp:txXfrm>
        <a:off x="5557600" y="5170125"/>
        <a:ext cx="3025753" cy="621630"/>
      </dsp:txXfrm>
    </dsp:sp>
    <dsp:sp modelId="{56EFCB65-CF6E-46C1-BFFF-83C536AD8290}">
      <dsp:nvSpPr>
        <dsp:cNvPr id="0" name=""/>
        <dsp:cNvSpPr/>
      </dsp:nvSpPr>
      <dsp:spPr>
        <a:xfrm>
          <a:off x="1307231" y="5163276"/>
          <a:ext cx="3815159" cy="703051"/>
        </a:xfrm>
        <a:prstGeom prst="roundRect">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smtClean="0"/>
            <a:t>বিনোদন</a:t>
          </a:r>
          <a:r>
            <a:rPr lang="en-US" sz="2400" kern="1200" dirty="0" smtClean="0"/>
            <a:t> ও </a:t>
          </a:r>
          <a:r>
            <a:rPr lang="en-US" sz="2400" kern="1200" dirty="0" err="1" smtClean="0"/>
            <a:t>সামাজিক</a:t>
          </a:r>
          <a:r>
            <a:rPr lang="en-US" sz="2400" kern="1200" dirty="0" smtClean="0"/>
            <a:t> </a:t>
          </a:r>
          <a:r>
            <a:rPr lang="en-US" sz="2400" kern="1200" dirty="0" err="1" smtClean="0"/>
            <a:t>যোগাযোগ</a:t>
          </a:r>
          <a:endParaRPr lang="en-US" sz="2400" kern="1200" dirty="0"/>
        </a:p>
      </dsp:txBody>
      <dsp:txXfrm>
        <a:off x="1341551" y="5197596"/>
        <a:ext cx="3746519" cy="634411"/>
      </dsp:txXfrm>
    </dsp:sp>
    <dsp:sp modelId="{94B92DEE-0A49-4AC2-B980-30F82BE03C79}">
      <dsp:nvSpPr>
        <dsp:cNvPr id="0" name=""/>
        <dsp:cNvSpPr/>
      </dsp:nvSpPr>
      <dsp:spPr>
        <a:xfrm>
          <a:off x="297872" y="3972964"/>
          <a:ext cx="2939940" cy="688888"/>
        </a:xfrm>
        <a:prstGeom prst="roundRect">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smtClean="0"/>
            <a:t>সাংস্কৃতিক</a:t>
          </a:r>
          <a:r>
            <a:rPr lang="en-US" sz="2800" kern="1200" dirty="0" smtClean="0"/>
            <a:t> </a:t>
          </a:r>
          <a:r>
            <a:rPr lang="en-US" sz="2800" kern="1200" dirty="0" err="1" smtClean="0"/>
            <a:t>বিনিময়</a:t>
          </a:r>
          <a:endParaRPr lang="en-US" sz="2800" kern="1200" dirty="0"/>
        </a:p>
      </dsp:txBody>
      <dsp:txXfrm>
        <a:off x="331501" y="4006593"/>
        <a:ext cx="2872682" cy="621630"/>
      </dsp:txXfrm>
    </dsp:sp>
    <dsp:sp modelId="{44A9B7FF-2264-4552-8D9F-B4FB8B4D441E}">
      <dsp:nvSpPr>
        <dsp:cNvPr id="0" name=""/>
        <dsp:cNvSpPr/>
      </dsp:nvSpPr>
      <dsp:spPr>
        <a:xfrm>
          <a:off x="1609255" y="2614414"/>
          <a:ext cx="1377776" cy="688888"/>
        </a:xfrm>
        <a:prstGeom prst="roundRect">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err="1" smtClean="0"/>
            <a:t>সংবাদ</a:t>
          </a:r>
          <a:endParaRPr lang="en-US" sz="3200" kern="1200" dirty="0"/>
        </a:p>
      </dsp:txBody>
      <dsp:txXfrm>
        <a:off x="1642884" y="2648043"/>
        <a:ext cx="1310518" cy="621630"/>
      </dsp:txXfrm>
    </dsp:sp>
    <dsp:sp modelId="{3C6E9592-FFFC-459C-A7B4-E92B2A9EA5C4}">
      <dsp:nvSpPr>
        <dsp:cNvPr id="0" name=""/>
        <dsp:cNvSpPr/>
      </dsp:nvSpPr>
      <dsp:spPr>
        <a:xfrm>
          <a:off x="1448594" y="1407091"/>
          <a:ext cx="1872163" cy="688888"/>
        </a:xfrm>
        <a:prstGeom prst="roundRect">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err="1" smtClean="0"/>
            <a:t>শিক্ষা</a:t>
          </a:r>
          <a:endParaRPr lang="en-US" sz="3600" kern="1200" dirty="0"/>
        </a:p>
      </dsp:txBody>
      <dsp:txXfrm>
        <a:off x="1482223" y="1440720"/>
        <a:ext cx="1804905" cy="621630"/>
      </dsp:txXfrm>
    </dsp:sp>
    <dsp:sp modelId="{61DDE2F4-39EA-4BD4-BD56-8C5322D4552B}">
      <dsp:nvSpPr>
        <dsp:cNvPr id="0" name=""/>
        <dsp:cNvSpPr/>
      </dsp:nvSpPr>
      <dsp:spPr>
        <a:xfrm>
          <a:off x="2067361" y="300273"/>
          <a:ext cx="2030621" cy="688888"/>
        </a:xfrm>
        <a:prstGeom prst="roundRect">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err="1" smtClean="0"/>
            <a:t>যোগাযোগ</a:t>
          </a:r>
          <a:endParaRPr lang="en-US" sz="3200" kern="1200" dirty="0"/>
        </a:p>
      </dsp:txBody>
      <dsp:txXfrm>
        <a:off x="2100990" y="333902"/>
        <a:ext cx="1963363" cy="62163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55DB66-81F8-4DC3-8896-46922C642E57}" type="datetimeFigureOut">
              <a:rPr lang="en-GB" smtClean="0"/>
              <a:pPr/>
              <a:t>04/11/2015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CF0941-B15E-4D92-B4D4-1E901928B0AC}" type="slidenum">
              <a:rPr lang="en-GB" smtClean="0"/>
              <a:pPr/>
              <a:t>‹#›</a:t>
            </a:fld>
            <a:endParaRPr lang="en-GB"/>
          </a:p>
        </p:txBody>
      </p:sp>
    </p:spTree>
    <p:extLst>
      <p:ext uri="{BB962C8B-B14F-4D97-AF65-F5344CB8AC3E}">
        <p14:creationId xmlns:p14="http://schemas.microsoft.com/office/powerpoint/2010/main" xmlns="" val="416013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CF0941-B15E-4D92-B4D4-1E901928B0AC}" type="slidenum">
              <a:rPr lang="en-GB" smtClean="0"/>
              <a:pPr/>
              <a:t>13</a:t>
            </a:fld>
            <a:endParaRPr lang="en-GB"/>
          </a:p>
        </p:txBody>
      </p:sp>
    </p:spTree>
    <p:extLst>
      <p:ext uri="{BB962C8B-B14F-4D97-AF65-F5344CB8AC3E}">
        <p14:creationId xmlns:p14="http://schemas.microsoft.com/office/powerpoint/2010/main" xmlns="" val="2570099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CF0941-B15E-4D92-B4D4-1E901928B0AC}" type="slidenum">
              <a:rPr lang="en-GB" smtClean="0"/>
              <a:pPr/>
              <a:t>14</a:t>
            </a:fld>
            <a:endParaRPr lang="en-GB"/>
          </a:p>
        </p:txBody>
      </p:sp>
    </p:spTree>
    <p:extLst>
      <p:ext uri="{BB962C8B-B14F-4D97-AF65-F5344CB8AC3E}">
        <p14:creationId xmlns:p14="http://schemas.microsoft.com/office/powerpoint/2010/main" xmlns="" val="2570099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CF0941-B15E-4D92-B4D4-1E901928B0AC}" type="slidenum">
              <a:rPr lang="en-GB" smtClean="0"/>
              <a:pPr/>
              <a:t>15</a:t>
            </a:fld>
            <a:endParaRPr lang="en-GB"/>
          </a:p>
        </p:txBody>
      </p:sp>
    </p:spTree>
    <p:extLst>
      <p:ext uri="{BB962C8B-B14F-4D97-AF65-F5344CB8AC3E}">
        <p14:creationId xmlns:p14="http://schemas.microsoft.com/office/powerpoint/2010/main" xmlns="" val="2570099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CF0941-B15E-4D92-B4D4-1E901928B0AC}" type="slidenum">
              <a:rPr lang="en-GB" smtClean="0"/>
              <a:pPr/>
              <a:t>16</a:t>
            </a:fld>
            <a:endParaRPr lang="en-GB"/>
          </a:p>
        </p:txBody>
      </p:sp>
    </p:spTree>
    <p:extLst>
      <p:ext uri="{BB962C8B-B14F-4D97-AF65-F5344CB8AC3E}">
        <p14:creationId xmlns:p14="http://schemas.microsoft.com/office/powerpoint/2010/main" xmlns="" val="2570099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CF0941-B15E-4D92-B4D4-1E901928B0AC}" type="slidenum">
              <a:rPr lang="en-GB" smtClean="0"/>
              <a:pPr/>
              <a:t>17</a:t>
            </a:fld>
            <a:endParaRPr lang="en-GB"/>
          </a:p>
        </p:txBody>
      </p:sp>
    </p:spTree>
    <p:extLst>
      <p:ext uri="{BB962C8B-B14F-4D97-AF65-F5344CB8AC3E}">
        <p14:creationId xmlns:p14="http://schemas.microsoft.com/office/powerpoint/2010/main" xmlns="" val="2570099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CF0941-B15E-4D92-B4D4-1E901928B0AC}" type="slidenum">
              <a:rPr lang="en-GB" smtClean="0"/>
              <a:pPr/>
              <a:t>22</a:t>
            </a:fld>
            <a:endParaRPr lang="en-GB"/>
          </a:p>
        </p:txBody>
      </p:sp>
    </p:spTree>
    <p:extLst>
      <p:ext uri="{BB962C8B-B14F-4D97-AF65-F5344CB8AC3E}">
        <p14:creationId xmlns:p14="http://schemas.microsoft.com/office/powerpoint/2010/main" xmlns="" val="994778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5" name="Footer Placeholder 4"/>
          <p:cNvSpPr>
            <a:spLocks noGrp="1"/>
          </p:cNvSpPr>
          <p:nvPr>
            <p:ph type="ftr" sz="quarter" idx="11"/>
          </p:nvPr>
        </p:nvSpPr>
        <p:spPr/>
        <p:txBody>
          <a:bodyPr/>
          <a:lstStyle/>
          <a:p>
            <a:endParaRPr lang="en-GB"/>
          </a:p>
        </p:txBody>
      </p:sp>
      <p:sp>
        <p:nvSpPr>
          <p:cNvPr id="7" name="Freeform 6"/>
          <p:cNvSpPr>
            <a:spLocks/>
          </p:cNvSpPr>
          <p:nvPr/>
        </p:nvSpPr>
        <p:spPr bwMode="auto">
          <a:xfrm>
            <a:off x="0" y="4323810"/>
            <a:ext cx="1744652" cy="778589"/>
          </a:xfrm>
          <a:custGeom>
            <a:avLst/>
            <a:gdLst>
              <a:gd name="T0" fmla="*/ 287 w 372"/>
              <a:gd name="T1" fmla="*/ 166 h 166"/>
              <a:gd name="T2" fmla="*/ 293 w 372"/>
              <a:gd name="T3" fmla="*/ 164 h 166"/>
              <a:gd name="T4" fmla="*/ 294 w 372"/>
              <a:gd name="T5" fmla="*/ 163 h 166"/>
              <a:gd name="T6" fmla="*/ 370 w 372"/>
              <a:gd name="T7" fmla="*/ 87 h 166"/>
              <a:gd name="T8" fmla="*/ 370 w 372"/>
              <a:gd name="T9" fmla="*/ 78 h 166"/>
              <a:gd name="T10" fmla="*/ 294 w 372"/>
              <a:gd name="T11" fmla="*/ 3 h 166"/>
              <a:gd name="T12" fmla="*/ 293 w 372"/>
              <a:gd name="T13" fmla="*/ 2 h 166"/>
              <a:gd name="T14" fmla="*/ 287 w 372"/>
              <a:gd name="T15" fmla="*/ 0 h 166"/>
              <a:gd name="T16" fmla="*/ 0 w 372"/>
              <a:gd name="T17" fmla="*/ 0 h 166"/>
              <a:gd name="T18" fmla="*/ 0 w 372"/>
              <a:gd name="T19" fmla="*/ 166 h 166"/>
              <a:gd name="T20" fmla="*/ 287 w 372"/>
              <a:gd name="T21"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Slide Number Placeholder 5"/>
          <p:cNvSpPr>
            <a:spLocks noGrp="1"/>
          </p:cNvSpPr>
          <p:nvPr>
            <p:ph type="sldNum" sz="quarter" idx="12"/>
          </p:nvPr>
        </p:nvSpPr>
        <p:spPr>
          <a:xfrm>
            <a:off x="531812" y="4529540"/>
            <a:ext cx="779767" cy="365125"/>
          </a:xfrm>
        </p:spPr>
        <p:txBody>
          <a:bodyPr/>
          <a:lstStyle/>
          <a:p>
            <a:fld id="{921A0EAE-77AD-4043-AE54-D58EECB58E7D}" type="slidenum">
              <a:rPr lang="en-GB" smtClean="0"/>
              <a:pPr/>
              <a:t>‹#›</a:t>
            </a:fld>
            <a:endParaRPr lang="en-GB"/>
          </a:p>
        </p:txBody>
      </p:sp>
    </p:spTree>
    <p:extLst>
      <p:ext uri="{BB962C8B-B14F-4D97-AF65-F5344CB8AC3E}">
        <p14:creationId xmlns:p14="http://schemas.microsoft.com/office/powerpoint/2010/main" xmlns="" val="1785001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a:spLocks/>
          </p:cNvSpPr>
          <p:nvPr/>
        </p:nvSpPr>
        <p:spPr bwMode="auto">
          <a:xfrm flipV="1">
            <a:off x="-4189" y="3178175"/>
            <a:ext cx="1588527" cy="507297"/>
          </a:xfrm>
          <a:custGeom>
            <a:avLst/>
            <a:gdLst>
              <a:gd name="T0" fmla="*/ 365 w 367"/>
              <a:gd name="T1" fmla="*/ 50 h 106"/>
              <a:gd name="T2" fmla="*/ 317 w 367"/>
              <a:gd name="T3" fmla="*/ 2 h 106"/>
              <a:gd name="T4" fmla="*/ 316 w 367"/>
              <a:gd name="T5" fmla="*/ 1 h 106"/>
              <a:gd name="T6" fmla="*/ 313 w 367"/>
              <a:gd name="T7" fmla="*/ 0 h 106"/>
              <a:gd name="T8" fmla="*/ 294 w 367"/>
              <a:gd name="T9" fmla="*/ 0 h 106"/>
              <a:gd name="T10" fmla="*/ 5 w 367"/>
              <a:gd name="T11" fmla="*/ 0 h 106"/>
              <a:gd name="T12" fmla="*/ 0 w 367"/>
              <a:gd name="T13" fmla="*/ 0 h 106"/>
              <a:gd name="T14" fmla="*/ 0 w 367"/>
              <a:gd name="T15" fmla="*/ 5 h 106"/>
              <a:gd name="T16" fmla="*/ 0 w 367"/>
              <a:gd name="T17" fmla="*/ 100 h 106"/>
              <a:gd name="T18" fmla="*/ 0 w 367"/>
              <a:gd name="T19" fmla="*/ 106 h 106"/>
              <a:gd name="T20" fmla="*/ 5 w 367"/>
              <a:gd name="T21" fmla="*/ 106 h 106"/>
              <a:gd name="T22" fmla="*/ 294 w 367"/>
              <a:gd name="T23" fmla="*/ 106 h 106"/>
              <a:gd name="T24" fmla="*/ 313 w 367"/>
              <a:gd name="T25" fmla="*/ 106 h 106"/>
              <a:gd name="T26" fmla="*/ 316 w 367"/>
              <a:gd name="T27" fmla="*/ 105 h 106"/>
              <a:gd name="T28" fmla="*/ 317 w 367"/>
              <a:gd name="T29" fmla="*/ 104 h 106"/>
              <a:gd name="T30" fmla="*/ 365 w 367"/>
              <a:gd name="T31" fmla="*/ 56 h 106"/>
              <a:gd name="T32" fmla="*/ 365 w 367"/>
              <a:gd name="T33" fmla="*/ 50 h 106"/>
              <a:gd name="connsiteX0" fmla="*/ 9946 w 9946"/>
              <a:gd name="connsiteY0" fmla="*/ 4717 h 10000"/>
              <a:gd name="connsiteX1" fmla="*/ 8638 w 9946"/>
              <a:gd name="connsiteY1" fmla="*/ 189 h 10000"/>
              <a:gd name="connsiteX2" fmla="*/ 8610 w 9946"/>
              <a:gd name="connsiteY2" fmla="*/ 94 h 10000"/>
              <a:gd name="connsiteX3" fmla="*/ 8529 w 9946"/>
              <a:gd name="connsiteY3" fmla="*/ 0 h 10000"/>
              <a:gd name="connsiteX4" fmla="*/ 8011 w 9946"/>
              <a:gd name="connsiteY4" fmla="*/ 0 h 10000"/>
              <a:gd name="connsiteX5" fmla="*/ 874 w 9946"/>
              <a:gd name="connsiteY5" fmla="*/ 70 h 10000"/>
              <a:gd name="connsiteX6" fmla="*/ 136 w 9946"/>
              <a:gd name="connsiteY6" fmla="*/ 0 h 10000"/>
              <a:gd name="connsiteX7" fmla="*/ 0 w 9946"/>
              <a:gd name="connsiteY7" fmla="*/ 0 h 10000"/>
              <a:gd name="connsiteX8" fmla="*/ 0 w 9946"/>
              <a:gd name="connsiteY8" fmla="*/ 472 h 10000"/>
              <a:gd name="connsiteX9" fmla="*/ 0 w 9946"/>
              <a:gd name="connsiteY9" fmla="*/ 9434 h 10000"/>
              <a:gd name="connsiteX10" fmla="*/ 0 w 9946"/>
              <a:gd name="connsiteY10" fmla="*/ 10000 h 10000"/>
              <a:gd name="connsiteX11" fmla="*/ 136 w 9946"/>
              <a:gd name="connsiteY11" fmla="*/ 10000 h 10000"/>
              <a:gd name="connsiteX12" fmla="*/ 8011 w 9946"/>
              <a:gd name="connsiteY12" fmla="*/ 10000 h 10000"/>
              <a:gd name="connsiteX13" fmla="*/ 8529 w 9946"/>
              <a:gd name="connsiteY13" fmla="*/ 10000 h 10000"/>
              <a:gd name="connsiteX14" fmla="*/ 8610 w 9946"/>
              <a:gd name="connsiteY14" fmla="*/ 9906 h 10000"/>
              <a:gd name="connsiteX15" fmla="*/ 8638 w 9946"/>
              <a:gd name="connsiteY15" fmla="*/ 9811 h 10000"/>
              <a:gd name="connsiteX16" fmla="*/ 9946 w 9946"/>
              <a:gd name="connsiteY16" fmla="*/ 5283 h 10000"/>
              <a:gd name="connsiteX17" fmla="*/ 9946 w 9946"/>
              <a:gd name="connsiteY17" fmla="*/ 4717 h 10000"/>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137 w 10000"/>
              <a:gd name="connsiteY11" fmla="*/ 10000 h 10034"/>
              <a:gd name="connsiteX12" fmla="*/ 903 w 10000"/>
              <a:gd name="connsiteY12" fmla="*/ 10034 h 10034"/>
              <a:gd name="connsiteX13" fmla="*/ 8054 w 10000"/>
              <a:gd name="connsiteY13" fmla="*/ 10000 h 10034"/>
              <a:gd name="connsiteX14" fmla="*/ 8575 w 10000"/>
              <a:gd name="connsiteY14" fmla="*/ 10000 h 10034"/>
              <a:gd name="connsiteX15" fmla="*/ 8657 w 10000"/>
              <a:gd name="connsiteY15" fmla="*/ 9906 h 10034"/>
              <a:gd name="connsiteX16" fmla="*/ 8685 w 10000"/>
              <a:gd name="connsiteY16" fmla="*/ 9811 h 10034"/>
              <a:gd name="connsiteX17" fmla="*/ 10000 w 10000"/>
              <a:gd name="connsiteY17" fmla="*/ 5283 h 10034"/>
              <a:gd name="connsiteX18" fmla="*/ 10000 w 10000"/>
              <a:gd name="connsiteY18"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903 w 10000"/>
              <a:gd name="connsiteY11" fmla="*/ 10034 h 10034"/>
              <a:gd name="connsiteX12" fmla="*/ 8054 w 10000"/>
              <a:gd name="connsiteY12" fmla="*/ 10000 h 10034"/>
              <a:gd name="connsiteX13" fmla="*/ 8575 w 10000"/>
              <a:gd name="connsiteY13" fmla="*/ 10000 h 10034"/>
              <a:gd name="connsiteX14" fmla="*/ 8657 w 10000"/>
              <a:gd name="connsiteY14" fmla="*/ 9906 h 10034"/>
              <a:gd name="connsiteX15" fmla="*/ 8685 w 10000"/>
              <a:gd name="connsiteY15" fmla="*/ 9811 h 10034"/>
              <a:gd name="connsiteX16" fmla="*/ 10000 w 10000"/>
              <a:gd name="connsiteY16" fmla="*/ 5283 h 10034"/>
              <a:gd name="connsiteX17" fmla="*/ 10000 w 10000"/>
              <a:gd name="connsiteY17"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903 w 10000"/>
              <a:gd name="connsiteY10" fmla="*/ 10034 h 10034"/>
              <a:gd name="connsiteX11" fmla="*/ 8054 w 10000"/>
              <a:gd name="connsiteY11" fmla="*/ 10000 h 10034"/>
              <a:gd name="connsiteX12" fmla="*/ 8575 w 10000"/>
              <a:gd name="connsiteY12" fmla="*/ 10000 h 10034"/>
              <a:gd name="connsiteX13" fmla="*/ 8657 w 10000"/>
              <a:gd name="connsiteY13" fmla="*/ 9906 h 10034"/>
              <a:gd name="connsiteX14" fmla="*/ 8685 w 10000"/>
              <a:gd name="connsiteY14" fmla="*/ 9811 h 10034"/>
              <a:gd name="connsiteX15" fmla="*/ 10000 w 10000"/>
              <a:gd name="connsiteY15" fmla="*/ 5283 h 10034"/>
              <a:gd name="connsiteX16" fmla="*/ 10000 w 10000"/>
              <a:gd name="connsiteY16"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903 w 10000"/>
              <a:gd name="connsiteY9" fmla="*/ 10034 h 10034"/>
              <a:gd name="connsiteX10" fmla="*/ 8054 w 10000"/>
              <a:gd name="connsiteY10" fmla="*/ 10000 h 10034"/>
              <a:gd name="connsiteX11" fmla="*/ 8575 w 10000"/>
              <a:gd name="connsiteY11" fmla="*/ 10000 h 10034"/>
              <a:gd name="connsiteX12" fmla="*/ 8657 w 10000"/>
              <a:gd name="connsiteY12" fmla="*/ 9906 h 10034"/>
              <a:gd name="connsiteX13" fmla="*/ 8685 w 10000"/>
              <a:gd name="connsiteY13" fmla="*/ 9811 h 10034"/>
              <a:gd name="connsiteX14" fmla="*/ 10000 w 10000"/>
              <a:gd name="connsiteY14" fmla="*/ 5283 h 10034"/>
              <a:gd name="connsiteX15" fmla="*/ 10000 w 10000"/>
              <a:gd name="connsiteY15"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903 w 10000"/>
              <a:gd name="connsiteY8" fmla="*/ 10034 h 10034"/>
              <a:gd name="connsiteX9" fmla="*/ 8054 w 10000"/>
              <a:gd name="connsiteY9" fmla="*/ 10000 h 10034"/>
              <a:gd name="connsiteX10" fmla="*/ 8575 w 10000"/>
              <a:gd name="connsiteY10" fmla="*/ 10000 h 10034"/>
              <a:gd name="connsiteX11" fmla="*/ 8657 w 10000"/>
              <a:gd name="connsiteY11" fmla="*/ 9906 h 10034"/>
              <a:gd name="connsiteX12" fmla="*/ 8685 w 10000"/>
              <a:gd name="connsiteY12" fmla="*/ 9811 h 10034"/>
              <a:gd name="connsiteX13" fmla="*/ 10000 w 10000"/>
              <a:gd name="connsiteY13" fmla="*/ 5283 h 10034"/>
              <a:gd name="connsiteX14" fmla="*/ 10000 w 10000"/>
              <a:gd name="connsiteY14" fmla="*/ 4717 h 10034"/>
              <a:gd name="connsiteX0" fmla="*/ 9863 w 9863"/>
              <a:gd name="connsiteY0" fmla="*/ 4717 h 10034"/>
              <a:gd name="connsiteX1" fmla="*/ 8548 w 9863"/>
              <a:gd name="connsiteY1" fmla="*/ 189 h 10034"/>
              <a:gd name="connsiteX2" fmla="*/ 8520 w 9863"/>
              <a:gd name="connsiteY2" fmla="*/ 94 h 10034"/>
              <a:gd name="connsiteX3" fmla="*/ 8438 w 9863"/>
              <a:gd name="connsiteY3" fmla="*/ 0 h 10034"/>
              <a:gd name="connsiteX4" fmla="*/ 7917 w 9863"/>
              <a:gd name="connsiteY4" fmla="*/ 0 h 10034"/>
              <a:gd name="connsiteX5" fmla="*/ 742 w 9863"/>
              <a:gd name="connsiteY5" fmla="*/ 70 h 10034"/>
              <a:gd name="connsiteX6" fmla="*/ 0 w 9863"/>
              <a:gd name="connsiteY6" fmla="*/ 0 h 10034"/>
              <a:gd name="connsiteX7" fmla="*/ 766 w 9863"/>
              <a:gd name="connsiteY7" fmla="*/ 10034 h 10034"/>
              <a:gd name="connsiteX8" fmla="*/ 7917 w 9863"/>
              <a:gd name="connsiteY8" fmla="*/ 10000 h 10034"/>
              <a:gd name="connsiteX9" fmla="*/ 8438 w 9863"/>
              <a:gd name="connsiteY9" fmla="*/ 10000 h 10034"/>
              <a:gd name="connsiteX10" fmla="*/ 8520 w 9863"/>
              <a:gd name="connsiteY10" fmla="*/ 9906 h 10034"/>
              <a:gd name="connsiteX11" fmla="*/ 8548 w 9863"/>
              <a:gd name="connsiteY11" fmla="*/ 9811 h 10034"/>
              <a:gd name="connsiteX12" fmla="*/ 9863 w 9863"/>
              <a:gd name="connsiteY12" fmla="*/ 5283 h 10034"/>
              <a:gd name="connsiteX13" fmla="*/ 9863 w 9863"/>
              <a:gd name="connsiteY13" fmla="*/ 4717 h 10034"/>
              <a:gd name="connsiteX0" fmla="*/ 9248 w 9248"/>
              <a:gd name="connsiteY0" fmla="*/ 4701 h 10000"/>
              <a:gd name="connsiteX1" fmla="*/ 7915 w 9248"/>
              <a:gd name="connsiteY1" fmla="*/ 188 h 10000"/>
              <a:gd name="connsiteX2" fmla="*/ 7886 w 9248"/>
              <a:gd name="connsiteY2" fmla="*/ 94 h 10000"/>
              <a:gd name="connsiteX3" fmla="*/ 7803 w 9248"/>
              <a:gd name="connsiteY3" fmla="*/ 0 h 10000"/>
              <a:gd name="connsiteX4" fmla="*/ 7275 w 9248"/>
              <a:gd name="connsiteY4" fmla="*/ 0 h 10000"/>
              <a:gd name="connsiteX5" fmla="*/ 0 w 9248"/>
              <a:gd name="connsiteY5" fmla="*/ 70 h 10000"/>
              <a:gd name="connsiteX6" fmla="*/ 25 w 9248"/>
              <a:gd name="connsiteY6" fmla="*/ 10000 h 10000"/>
              <a:gd name="connsiteX7" fmla="*/ 7275 w 9248"/>
              <a:gd name="connsiteY7" fmla="*/ 9966 h 10000"/>
              <a:gd name="connsiteX8" fmla="*/ 7803 w 9248"/>
              <a:gd name="connsiteY8" fmla="*/ 9966 h 10000"/>
              <a:gd name="connsiteX9" fmla="*/ 7886 w 9248"/>
              <a:gd name="connsiteY9" fmla="*/ 9872 h 10000"/>
              <a:gd name="connsiteX10" fmla="*/ 7915 w 9248"/>
              <a:gd name="connsiteY10" fmla="*/ 9778 h 10000"/>
              <a:gd name="connsiteX11" fmla="*/ 9248 w 9248"/>
              <a:gd name="connsiteY11" fmla="*/ 5265 h 10000"/>
              <a:gd name="connsiteX12" fmla="*/ 9248 w 9248"/>
              <a:gd name="connsiteY12" fmla="*/ 47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Slide Number Placeholder 5"/>
          <p:cNvSpPr>
            <a:spLocks noGrp="1"/>
          </p:cNvSpPr>
          <p:nvPr>
            <p:ph type="sldNum" sz="quarter" idx="12"/>
          </p:nvPr>
        </p:nvSpPr>
        <p:spPr>
          <a:xfrm>
            <a:off x="531812" y="3244139"/>
            <a:ext cx="779767" cy="365125"/>
          </a:xfrm>
        </p:spPr>
        <p:txBody>
          <a:bodyPr/>
          <a:lstStyle/>
          <a:p>
            <a:fld id="{921A0EAE-77AD-4043-AE54-D58EECB58E7D}" type="slidenum">
              <a:rPr lang="en-GB" smtClean="0"/>
              <a:pPr/>
              <a:t>‹#›</a:t>
            </a:fld>
            <a:endParaRPr lang="en-GB"/>
          </a:p>
        </p:txBody>
      </p:sp>
    </p:spTree>
    <p:extLst>
      <p:ext uri="{BB962C8B-B14F-4D97-AF65-F5344CB8AC3E}">
        <p14:creationId xmlns:p14="http://schemas.microsoft.com/office/powerpoint/2010/main" xmlns="" val="2008912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a:spLocks/>
          </p:cNvSpPr>
          <p:nvPr/>
        </p:nvSpPr>
        <p:spPr bwMode="auto">
          <a:xfrm flipV="1">
            <a:off x="-4189" y="3178175"/>
            <a:ext cx="1588527" cy="507297"/>
          </a:xfrm>
          <a:custGeom>
            <a:avLst/>
            <a:gdLst>
              <a:gd name="T0" fmla="*/ 365 w 367"/>
              <a:gd name="T1" fmla="*/ 50 h 106"/>
              <a:gd name="T2" fmla="*/ 317 w 367"/>
              <a:gd name="T3" fmla="*/ 2 h 106"/>
              <a:gd name="T4" fmla="*/ 316 w 367"/>
              <a:gd name="T5" fmla="*/ 1 h 106"/>
              <a:gd name="T6" fmla="*/ 313 w 367"/>
              <a:gd name="T7" fmla="*/ 0 h 106"/>
              <a:gd name="T8" fmla="*/ 294 w 367"/>
              <a:gd name="T9" fmla="*/ 0 h 106"/>
              <a:gd name="T10" fmla="*/ 5 w 367"/>
              <a:gd name="T11" fmla="*/ 0 h 106"/>
              <a:gd name="T12" fmla="*/ 0 w 367"/>
              <a:gd name="T13" fmla="*/ 0 h 106"/>
              <a:gd name="T14" fmla="*/ 0 w 367"/>
              <a:gd name="T15" fmla="*/ 5 h 106"/>
              <a:gd name="T16" fmla="*/ 0 w 367"/>
              <a:gd name="T17" fmla="*/ 100 h 106"/>
              <a:gd name="T18" fmla="*/ 0 w 367"/>
              <a:gd name="T19" fmla="*/ 106 h 106"/>
              <a:gd name="T20" fmla="*/ 5 w 367"/>
              <a:gd name="T21" fmla="*/ 106 h 106"/>
              <a:gd name="T22" fmla="*/ 294 w 367"/>
              <a:gd name="T23" fmla="*/ 106 h 106"/>
              <a:gd name="T24" fmla="*/ 313 w 367"/>
              <a:gd name="T25" fmla="*/ 106 h 106"/>
              <a:gd name="T26" fmla="*/ 316 w 367"/>
              <a:gd name="T27" fmla="*/ 105 h 106"/>
              <a:gd name="T28" fmla="*/ 317 w 367"/>
              <a:gd name="T29" fmla="*/ 104 h 106"/>
              <a:gd name="T30" fmla="*/ 365 w 367"/>
              <a:gd name="T31" fmla="*/ 56 h 106"/>
              <a:gd name="T32" fmla="*/ 365 w 367"/>
              <a:gd name="T33" fmla="*/ 50 h 106"/>
              <a:gd name="connsiteX0" fmla="*/ 9946 w 9946"/>
              <a:gd name="connsiteY0" fmla="*/ 4717 h 10000"/>
              <a:gd name="connsiteX1" fmla="*/ 8638 w 9946"/>
              <a:gd name="connsiteY1" fmla="*/ 189 h 10000"/>
              <a:gd name="connsiteX2" fmla="*/ 8610 w 9946"/>
              <a:gd name="connsiteY2" fmla="*/ 94 h 10000"/>
              <a:gd name="connsiteX3" fmla="*/ 8529 w 9946"/>
              <a:gd name="connsiteY3" fmla="*/ 0 h 10000"/>
              <a:gd name="connsiteX4" fmla="*/ 8011 w 9946"/>
              <a:gd name="connsiteY4" fmla="*/ 0 h 10000"/>
              <a:gd name="connsiteX5" fmla="*/ 874 w 9946"/>
              <a:gd name="connsiteY5" fmla="*/ 70 h 10000"/>
              <a:gd name="connsiteX6" fmla="*/ 136 w 9946"/>
              <a:gd name="connsiteY6" fmla="*/ 0 h 10000"/>
              <a:gd name="connsiteX7" fmla="*/ 0 w 9946"/>
              <a:gd name="connsiteY7" fmla="*/ 0 h 10000"/>
              <a:gd name="connsiteX8" fmla="*/ 0 w 9946"/>
              <a:gd name="connsiteY8" fmla="*/ 472 h 10000"/>
              <a:gd name="connsiteX9" fmla="*/ 0 w 9946"/>
              <a:gd name="connsiteY9" fmla="*/ 9434 h 10000"/>
              <a:gd name="connsiteX10" fmla="*/ 0 w 9946"/>
              <a:gd name="connsiteY10" fmla="*/ 10000 h 10000"/>
              <a:gd name="connsiteX11" fmla="*/ 136 w 9946"/>
              <a:gd name="connsiteY11" fmla="*/ 10000 h 10000"/>
              <a:gd name="connsiteX12" fmla="*/ 8011 w 9946"/>
              <a:gd name="connsiteY12" fmla="*/ 10000 h 10000"/>
              <a:gd name="connsiteX13" fmla="*/ 8529 w 9946"/>
              <a:gd name="connsiteY13" fmla="*/ 10000 h 10000"/>
              <a:gd name="connsiteX14" fmla="*/ 8610 w 9946"/>
              <a:gd name="connsiteY14" fmla="*/ 9906 h 10000"/>
              <a:gd name="connsiteX15" fmla="*/ 8638 w 9946"/>
              <a:gd name="connsiteY15" fmla="*/ 9811 h 10000"/>
              <a:gd name="connsiteX16" fmla="*/ 9946 w 9946"/>
              <a:gd name="connsiteY16" fmla="*/ 5283 h 10000"/>
              <a:gd name="connsiteX17" fmla="*/ 9946 w 9946"/>
              <a:gd name="connsiteY17" fmla="*/ 4717 h 10000"/>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137 w 10000"/>
              <a:gd name="connsiteY11" fmla="*/ 10000 h 10034"/>
              <a:gd name="connsiteX12" fmla="*/ 903 w 10000"/>
              <a:gd name="connsiteY12" fmla="*/ 10034 h 10034"/>
              <a:gd name="connsiteX13" fmla="*/ 8054 w 10000"/>
              <a:gd name="connsiteY13" fmla="*/ 10000 h 10034"/>
              <a:gd name="connsiteX14" fmla="*/ 8575 w 10000"/>
              <a:gd name="connsiteY14" fmla="*/ 10000 h 10034"/>
              <a:gd name="connsiteX15" fmla="*/ 8657 w 10000"/>
              <a:gd name="connsiteY15" fmla="*/ 9906 h 10034"/>
              <a:gd name="connsiteX16" fmla="*/ 8685 w 10000"/>
              <a:gd name="connsiteY16" fmla="*/ 9811 h 10034"/>
              <a:gd name="connsiteX17" fmla="*/ 10000 w 10000"/>
              <a:gd name="connsiteY17" fmla="*/ 5283 h 10034"/>
              <a:gd name="connsiteX18" fmla="*/ 10000 w 10000"/>
              <a:gd name="connsiteY18"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903 w 10000"/>
              <a:gd name="connsiteY11" fmla="*/ 10034 h 10034"/>
              <a:gd name="connsiteX12" fmla="*/ 8054 w 10000"/>
              <a:gd name="connsiteY12" fmla="*/ 10000 h 10034"/>
              <a:gd name="connsiteX13" fmla="*/ 8575 w 10000"/>
              <a:gd name="connsiteY13" fmla="*/ 10000 h 10034"/>
              <a:gd name="connsiteX14" fmla="*/ 8657 w 10000"/>
              <a:gd name="connsiteY14" fmla="*/ 9906 h 10034"/>
              <a:gd name="connsiteX15" fmla="*/ 8685 w 10000"/>
              <a:gd name="connsiteY15" fmla="*/ 9811 h 10034"/>
              <a:gd name="connsiteX16" fmla="*/ 10000 w 10000"/>
              <a:gd name="connsiteY16" fmla="*/ 5283 h 10034"/>
              <a:gd name="connsiteX17" fmla="*/ 10000 w 10000"/>
              <a:gd name="connsiteY17"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903 w 10000"/>
              <a:gd name="connsiteY10" fmla="*/ 10034 h 10034"/>
              <a:gd name="connsiteX11" fmla="*/ 8054 w 10000"/>
              <a:gd name="connsiteY11" fmla="*/ 10000 h 10034"/>
              <a:gd name="connsiteX12" fmla="*/ 8575 w 10000"/>
              <a:gd name="connsiteY12" fmla="*/ 10000 h 10034"/>
              <a:gd name="connsiteX13" fmla="*/ 8657 w 10000"/>
              <a:gd name="connsiteY13" fmla="*/ 9906 h 10034"/>
              <a:gd name="connsiteX14" fmla="*/ 8685 w 10000"/>
              <a:gd name="connsiteY14" fmla="*/ 9811 h 10034"/>
              <a:gd name="connsiteX15" fmla="*/ 10000 w 10000"/>
              <a:gd name="connsiteY15" fmla="*/ 5283 h 10034"/>
              <a:gd name="connsiteX16" fmla="*/ 10000 w 10000"/>
              <a:gd name="connsiteY16"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903 w 10000"/>
              <a:gd name="connsiteY9" fmla="*/ 10034 h 10034"/>
              <a:gd name="connsiteX10" fmla="*/ 8054 w 10000"/>
              <a:gd name="connsiteY10" fmla="*/ 10000 h 10034"/>
              <a:gd name="connsiteX11" fmla="*/ 8575 w 10000"/>
              <a:gd name="connsiteY11" fmla="*/ 10000 h 10034"/>
              <a:gd name="connsiteX12" fmla="*/ 8657 w 10000"/>
              <a:gd name="connsiteY12" fmla="*/ 9906 h 10034"/>
              <a:gd name="connsiteX13" fmla="*/ 8685 w 10000"/>
              <a:gd name="connsiteY13" fmla="*/ 9811 h 10034"/>
              <a:gd name="connsiteX14" fmla="*/ 10000 w 10000"/>
              <a:gd name="connsiteY14" fmla="*/ 5283 h 10034"/>
              <a:gd name="connsiteX15" fmla="*/ 10000 w 10000"/>
              <a:gd name="connsiteY15"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903 w 10000"/>
              <a:gd name="connsiteY8" fmla="*/ 10034 h 10034"/>
              <a:gd name="connsiteX9" fmla="*/ 8054 w 10000"/>
              <a:gd name="connsiteY9" fmla="*/ 10000 h 10034"/>
              <a:gd name="connsiteX10" fmla="*/ 8575 w 10000"/>
              <a:gd name="connsiteY10" fmla="*/ 10000 h 10034"/>
              <a:gd name="connsiteX11" fmla="*/ 8657 w 10000"/>
              <a:gd name="connsiteY11" fmla="*/ 9906 h 10034"/>
              <a:gd name="connsiteX12" fmla="*/ 8685 w 10000"/>
              <a:gd name="connsiteY12" fmla="*/ 9811 h 10034"/>
              <a:gd name="connsiteX13" fmla="*/ 10000 w 10000"/>
              <a:gd name="connsiteY13" fmla="*/ 5283 h 10034"/>
              <a:gd name="connsiteX14" fmla="*/ 10000 w 10000"/>
              <a:gd name="connsiteY14" fmla="*/ 4717 h 10034"/>
              <a:gd name="connsiteX0" fmla="*/ 9863 w 9863"/>
              <a:gd name="connsiteY0" fmla="*/ 4717 h 10034"/>
              <a:gd name="connsiteX1" fmla="*/ 8548 w 9863"/>
              <a:gd name="connsiteY1" fmla="*/ 189 h 10034"/>
              <a:gd name="connsiteX2" fmla="*/ 8520 w 9863"/>
              <a:gd name="connsiteY2" fmla="*/ 94 h 10034"/>
              <a:gd name="connsiteX3" fmla="*/ 8438 w 9863"/>
              <a:gd name="connsiteY3" fmla="*/ 0 h 10034"/>
              <a:gd name="connsiteX4" fmla="*/ 7917 w 9863"/>
              <a:gd name="connsiteY4" fmla="*/ 0 h 10034"/>
              <a:gd name="connsiteX5" fmla="*/ 742 w 9863"/>
              <a:gd name="connsiteY5" fmla="*/ 70 h 10034"/>
              <a:gd name="connsiteX6" fmla="*/ 0 w 9863"/>
              <a:gd name="connsiteY6" fmla="*/ 0 h 10034"/>
              <a:gd name="connsiteX7" fmla="*/ 766 w 9863"/>
              <a:gd name="connsiteY7" fmla="*/ 10034 h 10034"/>
              <a:gd name="connsiteX8" fmla="*/ 7917 w 9863"/>
              <a:gd name="connsiteY8" fmla="*/ 10000 h 10034"/>
              <a:gd name="connsiteX9" fmla="*/ 8438 w 9863"/>
              <a:gd name="connsiteY9" fmla="*/ 10000 h 10034"/>
              <a:gd name="connsiteX10" fmla="*/ 8520 w 9863"/>
              <a:gd name="connsiteY10" fmla="*/ 9906 h 10034"/>
              <a:gd name="connsiteX11" fmla="*/ 8548 w 9863"/>
              <a:gd name="connsiteY11" fmla="*/ 9811 h 10034"/>
              <a:gd name="connsiteX12" fmla="*/ 9863 w 9863"/>
              <a:gd name="connsiteY12" fmla="*/ 5283 h 10034"/>
              <a:gd name="connsiteX13" fmla="*/ 9863 w 9863"/>
              <a:gd name="connsiteY13" fmla="*/ 4717 h 10034"/>
              <a:gd name="connsiteX0" fmla="*/ 9248 w 9248"/>
              <a:gd name="connsiteY0" fmla="*/ 4701 h 10000"/>
              <a:gd name="connsiteX1" fmla="*/ 7915 w 9248"/>
              <a:gd name="connsiteY1" fmla="*/ 188 h 10000"/>
              <a:gd name="connsiteX2" fmla="*/ 7886 w 9248"/>
              <a:gd name="connsiteY2" fmla="*/ 94 h 10000"/>
              <a:gd name="connsiteX3" fmla="*/ 7803 w 9248"/>
              <a:gd name="connsiteY3" fmla="*/ 0 h 10000"/>
              <a:gd name="connsiteX4" fmla="*/ 7275 w 9248"/>
              <a:gd name="connsiteY4" fmla="*/ 0 h 10000"/>
              <a:gd name="connsiteX5" fmla="*/ 0 w 9248"/>
              <a:gd name="connsiteY5" fmla="*/ 70 h 10000"/>
              <a:gd name="connsiteX6" fmla="*/ 25 w 9248"/>
              <a:gd name="connsiteY6" fmla="*/ 10000 h 10000"/>
              <a:gd name="connsiteX7" fmla="*/ 7275 w 9248"/>
              <a:gd name="connsiteY7" fmla="*/ 9966 h 10000"/>
              <a:gd name="connsiteX8" fmla="*/ 7803 w 9248"/>
              <a:gd name="connsiteY8" fmla="*/ 9966 h 10000"/>
              <a:gd name="connsiteX9" fmla="*/ 7886 w 9248"/>
              <a:gd name="connsiteY9" fmla="*/ 9872 h 10000"/>
              <a:gd name="connsiteX10" fmla="*/ 7915 w 9248"/>
              <a:gd name="connsiteY10" fmla="*/ 9778 h 10000"/>
              <a:gd name="connsiteX11" fmla="*/ 9248 w 9248"/>
              <a:gd name="connsiteY11" fmla="*/ 5265 h 10000"/>
              <a:gd name="connsiteX12" fmla="*/ 9248 w 9248"/>
              <a:gd name="connsiteY12" fmla="*/ 47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Slide Number Placeholder 5"/>
          <p:cNvSpPr>
            <a:spLocks noGrp="1"/>
          </p:cNvSpPr>
          <p:nvPr>
            <p:ph type="sldNum" sz="quarter" idx="12"/>
          </p:nvPr>
        </p:nvSpPr>
        <p:spPr>
          <a:xfrm>
            <a:off x="531812" y="3244139"/>
            <a:ext cx="779767" cy="365125"/>
          </a:xfrm>
        </p:spPr>
        <p:txBody>
          <a:bodyPr/>
          <a:lstStyle/>
          <a:p>
            <a:fld id="{921A0EAE-77AD-4043-AE54-D58EECB58E7D}" type="slidenum">
              <a:rPr lang="en-GB" smtClean="0"/>
              <a:pPr/>
              <a:t>‹#›</a:t>
            </a:fld>
            <a:endParaRPr lang="en-GB"/>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baseline="0" dirty="0" smtClean="0">
                <a:ln w="3175" cmpd="sng">
                  <a:noFill/>
                </a:ln>
                <a:solidFill>
                  <a:schemeClr val="accent1"/>
                </a:solidFill>
                <a:effectLst/>
                <a:latin typeface="Arial"/>
              </a:rPr>
              <a:t>“</a:t>
            </a:r>
            <a:endParaRPr lang="en-US" sz="8000" baseline="0" dirty="0">
              <a:ln w="3175" cmpd="sng">
                <a:noFill/>
              </a:ln>
              <a:solidFill>
                <a:schemeClr val="accent1"/>
              </a:solidFill>
              <a:effectLst/>
              <a:latin typeface="Arial"/>
            </a:endParaRP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defPPr>
              <a:defRPr lang="en-US"/>
            </a:defPPr>
            <a:lvl1pPr lvl="0">
              <a:spcBef>
                <a:spcPct val="0"/>
              </a:spcBef>
              <a:buNone/>
              <a:defRPr sz="8000" b="0" cap="all" baseline="0">
                <a:ln w="3175" cmpd="sng">
                  <a:noFill/>
                </a:ln>
                <a:effectLst/>
                <a:latin typeface="Arial"/>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dirty="0" smtClean="0">
                <a:solidFill>
                  <a:schemeClr val="accent1"/>
                </a:solidFill>
              </a:rPr>
              <a:t>”</a:t>
            </a:r>
            <a:endParaRPr lang="en-US" dirty="0">
              <a:solidFill>
                <a:schemeClr val="accent1"/>
              </a:solidFill>
            </a:endParaRPr>
          </a:p>
        </p:txBody>
      </p:sp>
    </p:spTree>
    <p:extLst>
      <p:ext uri="{BB962C8B-B14F-4D97-AF65-F5344CB8AC3E}">
        <p14:creationId xmlns:p14="http://schemas.microsoft.com/office/powerpoint/2010/main" xmlns="" val="3531801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defRPr lang="en-US" smtClean="0">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a:spLocks/>
          </p:cNvSpPr>
          <p:nvPr/>
        </p:nvSpPr>
        <p:spPr bwMode="auto">
          <a:xfrm flipV="1">
            <a:off x="-4189" y="4911725"/>
            <a:ext cx="1588527" cy="507297"/>
          </a:xfrm>
          <a:custGeom>
            <a:avLst/>
            <a:gdLst>
              <a:gd name="T0" fmla="*/ 365 w 367"/>
              <a:gd name="T1" fmla="*/ 50 h 106"/>
              <a:gd name="T2" fmla="*/ 317 w 367"/>
              <a:gd name="T3" fmla="*/ 2 h 106"/>
              <a:gd name="T4" fmla="*/ 316 w 367"/>
              <a:gd name="T5" fmla="*/ 1 h 106"/>
              <a:gd name="T6" fmla="*/ 313 w 367"/>
              <a:gd name="T7" fmla="*/ 0 h 106"/>
              <a:gd name="T8" fmla="*/ 294 w 367"/>
              <a:gd name="T9" fmla="*/ 0 h 106"/>
              <a:gd name="T10" fmla="*/ 5 w 367"/>
              <a:gd name="T11" fmla="*/ 0 h 106"/>
              <a:gd name="T12" fmla="*/ 0 w 367"/>
              <a:gd name="T13" fmla="*/ 0 h 106"/>
              <a:gd name="T14" fmla="*/ 0 w 367"/>
              <a:gd name="T15" fmla="*/ 5 h 106"/>
              <a:gd name="T16" fmla="*/ 0 w 367"/>
              <a:gd name="T17" fmla="*/ 100 h 106"/>
              <a:gd name="T18" fmla="*/ 0 w 367"/>
              <a:gd name="T19" fmla="*/ 106 h 106"/>
              <a:gd name="T20" fmla="*/ 5 w 367"/>
              <a:gd name="T21" fmla="*/ 106 h 106"/>
              <a:gd name="T22" fmla="*/ 294 w 367"/>
              <a:gd name="T23" fmla="*/ 106 h 106"/>
              <a:gd name="T24" fmla="*/ 313 w 367"/>
              <a:gd name="T25" fmla="*/ 106 h 106"/>
              <a:gd name="T26" fmla="*/ 316 w 367"/>
              <a:gd name="T27" fmla="*/ 105 h 106"/>
              <a:gd name="T28" fmla="*/ 317 w 367"/>
              <a:gd name="T29" fmla="*/ 104 h 106"/>
              <a:gd name="T30" fmla="*/ 365 w 367"/>
              <a:gd name="T31" fmla="*/ 56 h 106"/>
              <a:gd name="T32" fmla="*/ 365 w 367"/>
              <a:gd name="T33" fmla="*/ 50 h 106"/>
              <a:gd name="connsiteX0" fmla="*/ 9946 w 9946"/>
              <a:gd name="connsiteY0" fmla="*/ 4717 h 10000"/>
              <a:gd name="connsiteX1" fmla="*/ 8638 w 9946"/>
              <a:gd name="connsiteY1" fmla="*/ 189 h 10000"/>
              <a:gd name="connsiteX2" fmla="*/ 8610 w 9946"/>
              <a:gd name="connsiteY2" fmla="*/ 94 h 10000"/>
              <a:gd name="connsiteX3" fmla="*/ 8529 w 9946"/>
              <a:gd name="connsiteY3" fmla="*/ 0 h 10000"/>
              <a:gd name="connsiteX4" fmla="*/ 8011 w 9946"/>
              <a:gd name="connsiteY4" fmla="*/ 0 h 10000"/>
              <a:gd name="connsiteX5" fmla="*/ 874 w 9946"/>
              <a:gd name="connsiteY5" fmla="*/ 70 h 10000"/>
              <a:gd name="connsiteX6" fmla="*/ 136 w 9946"/>
              <a:gd name="connsiteY6" fmla="*/ 0 h 10000"/>
              <a:gd name="connsiteX7" fmla="*/ 0 w 9946"/>
              <a:gd name="connsiteY7" fmla="*/ 0 h 10000"/>
              <a:gd name="connsiteX8" fmla="*/ 0 w 9946"/>
              <a:gd name="connsiteY8" fmla="*/ 472 h 10000"/>
              <a:gd name="connsiteX9" fmla="*/ 0 w 9946"/>
              <a:gd name="connsiteY9" fmla="*/ 9434 h 10000"/>
              <a:gd name="connsiteX10" fmla="*/ 0 w 9946"/>
              <a:gd name="connsiteY10" fmla="*/ 10000 h 10000"/>
              <a:gd name="connsiteX11" fmla="*/ 136 w 9946"/>
              <a:gd name="connsiteY11" fmla="*/ 10000 h 10000"/>
              <a:gd name="connsiteX12" fmla="*/ 8011 w 9946"/>
              <a:gd name="connsiteY12" fmla="*/ 10000 h 10000"/>
              <a:gd name="connsiteX13" fmla="*/ 8529 w 9946"/>
              <a:gd name="connsiteY13" fmla="*/ 10000 h 10000"/>
              <a:gd name="connsiteX14" fmla="*/ 8610 w 9946"/>
              <a:gd name="connsiteY14" fmla="*/ 9906 h 10000"/>
              <a:gd name="connsiteX15" fmla="*/ 8638 w 9946"/>
              <a:gd name="connsiteY15" fmla="*/ 9811 h 10000"/>
              <a:gd name="connsiteX16" fmla="*/ 9946 w 9946"/>
              <a:gd name="connsiteY16" fmla="*/ 5283 h 10000"/>
              <a:gd name="connsiteX17" fmla="*/ 9946 w 9946"/>
              <a:gd name="connsiteY17" fmla="*/ 4717 h 10000"/>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137 w 10000"/>
              <a:gd name="connsiteY11" fmla="*/ 10000 h 10034"/>
              <a:gd name="connsiteX12" fmla="*/ 903 w 10000"/>
              <a:gd name="connsiteY12" fmla="*/ 10034 h 10034"/>
              <a:gd name="connsiteX13" fmla="*/ 8054 w 10000"/>
              <a:gd name="connsiteY13" fmla="*/ 10000 h 10034"/>
              <a:gd name="connsiteX14" fmla="*/ 8575 w 10000"/>
              <a:gd name="connsiteY14" fmla="*/ 10000 h 10034"/>
              <a:gd name="connsiteX15" fmla="*/ 8657 w 10000"/>
              <a:gd name="connsiteY15" fmla="*/ 9906 h 10034"/>
              <a:gd name="connsiteX16" fmla="*/ 8685 w 10000"/>
              <a:gd name="connsiteY16" fmla="*/ 9811 h 10034"/>
              <a:gd name="connsiteX17" fmla="*/ 10000 w 10000"/>
              <a:gd name="connsiteY17" fmla="*/ 5283 h 10034"/>
              <a:gd name="connsiteX18" fmla="*/ 10000 w 10000"/>
              <a:gd name="connsiteY18"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903 w 10000"/>
              <a:gd name="connsiteY11" fmla="*/ 10034 h 10034"/>
              <a:gd name="connsiteX12" fmla="*/ 8054 w 10000"/>
              <a:gd name="connsiteY12" fmla="*/ 10000 h 10034"/>
              <a:gd name="connsiteX13" fmla="*/ 8575 w 10000"/>
              <a:gd name="connsiteY13" fmla="*/ 10000 h 10034"/>
              <a:gd name="connsiteX14" fmla="*/ 8657 w 10000"/>
              <a:gd name="connsiteY14" fmla="*/ 9906 h 10034"/>
              <a:gd name="connsiteX15" fmla="*/ 8685 w 10000"/>
              <a:gd name="connsiteY15" fmla="*/ 9811 h 10034"/>
              <a:gd name="connsiteX16" fmla="*/ 10000 w 10000"/>
              <a:gd name="connsiteY16" fmla="*/ 5283 h 10034"/>
              <a:gd name="connsiteX17" fmla="*/ 10000 w 10000"/>
              <a:gd name="connsiteY17"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903 w 10000"/>
              <a:gd name="connsiteY10" fmla="*/ 10034 h 10034"/>
              <a:gd name="connsiteX11" fmla="*/ 8054 w 10000"/>
              <a:gd name="connsiteY11" fmla="*/ 10000 h 10034"/>
              <a:gd name="connsiteX12" fmla="*/ 8575 w 10000"/>
              <a:gd name="connsiteY12" fmla="*/ 10000 h 10034"/>
              <a:gd name="connsiteX13" fmla="*/ 8657 w 10000"/>
              <a:gd name="connsiteY13" fmla="*/ 9906 h 10034"/>
              <a:gd name="connsiteX14" fmla="*/ 8685 w 10000"/>
              <a:gd name="connsiteY14" fmla="*/ 9811 h 10034"/>
              <a:gd name="connsiteX15" fmla="*/ 10000 w 10000"/>
              <a:gd name="connsiteY15" fmla="*/ 5283 h 10034"/>
              <a:gd name="connsiteX16" fmla="*/ 10000 w 10000"/>
              <a:gd name="connsiteY16"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903 w 10000"/>
              <a:gd name="connsiteY9" fmla="*/ 10034 h 10034"/>
              <a:gd name="connsiteX10" fmla="*/ 8054 w 10000"/>
              <a:gd name="connsiteY10" fmla="*/ 10000 h 10034"/>
              <a:gd name="connsiteX11" fmla="*/ 8575 w 10000"/>
              <a:gd name="connsiteY11" fmla="*/ 10000 h 10034"/>
              <a:gd name="connsiteX12" fmla="*/ 8657 w 10000"/>
              <a:gd name="connsiteY12" fmla="*/ 9906 h 10034"/>
              <a:gd name="connsiteX13" fmla="*/ 8685 w 10000"/>
              <a:gd name="connsiteY13" fmla="*/ 9811 h 10034"/>
              <a:gd name="connsiteX14" fmla="*/ 10000 w 10000"/>
              <a:gd name="connsiteY14" fmla="*/ 5283 h 10034"/>
              <a:gd name="connsiteX15" fmla="*/ 10000 w 10000"/>
              <a:gd name="connsiteY15"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903 w 10000"/>
              <a:gd name="connsiteY8" fmla="*/ 10034 h 10034"/>
              <a:gd name="connsiteX9" fmla="*/ 8054 w 10000"/>
              <a:gd name="connsiteY9" fmla="*/ 10000 h 10034"/>
              <a:gd name="connsiteX10" fmla="*/ 8575 w 10000"/>
              <a:gd name="connsiteY10" fmla="*/ 10000 h 10034"/>
              <a:gd name="connsiteX11" fmla="*/ 8657 w 10000"/>
              <a:gd name="connsiteY11" fmla="*/ 9906 h 10034"/>
              <a:gd name="connsiteX12" fmla="*/ 8685 w 10000"/>
              <a:gd name="connsiteY12" fmla="*/ 9811 h 10034"/>
              <a:gd name="connsiteX13" fmla="*/ 10000 w 10000"/>
              <a:gd name="connsiteY13" fmla="*/ 5283 h 10034"/>
              <a:gd name="connsiteX14" fmla="*/ 10000 w 10000"/>
              <a:gd name="connsiteY14" fmla="*/ 4717 h 10034"/>
              <a:gd name="connsiteX0" fmla="*/ 9863 w 9863"/>
              <a:gd name="connsiteY0" fmla="*/ 4717 h 10034"/>
              <a:gd name="connsiteX1" fmla="*/ 8548 w 9863"/>
              <a:gd name="connsiteY1" fmla="*/ 189 h 10034"/>
              <a:gd name="connsiteX2" fmla="*/ 8520 w 9863"/>
              <a:gd name="connsiteY2" fmla="*/ 94 h 10034"/>
              <a:gd name="connsiteX3" fmla="*/ 8438 w 9863"/>
              <a:gd name="connsiteY3" fmla="*/ 0 h 10034"/>
              <a:gd name="connsiteX4" fmla="*/ 7917 w 9863"/>
              <a:gd name="connsiteY4" fmla="*/ 0 h 10034"/>
              <a:gd name="connsiteX5" fmla="*/ 742 w 9863"/>
              <a:gd name="connsiteY5" fmla="*/ 70 h 10034"/>
              <a:gd name="connsiteX6" fmla="*/ 0 w 9863"/>
              <a:gd name="connsiteY6" fmla="*/ 0 h 10034"/>
              <a:gd name="connsiteX7" fmla="*/ 766 w 9863"/>
              <a:gd name="connsiteY7" fmla="*/ 10034 h 10034"/>
              <a:gd name="connsiteX8" fmla="*/ 7917 w 9863"/>
              <a:gd name="connsiteY8" fmla="*/ 10000 h 10034"/>
              <a:gd name="connsiteX9" fmla="*/ 8438 w 9863"/>
              <a:gd name="connsiteY9" fmla="*/ 10000 h 10034"/>
              <a:gd name="connsiteX10" fmla="*/ 8520 w 9863"/>
              <a:gd name="connsiteY10" fmla="*/ 9906 h 10034"/>
              <a:gd name="connsiteX11" fmla="*/ 8548 w 9863"/>
              <a:gd name="connsiteY11" fmla="*/ 9811 h 10034"/>
              <a:gd name="connsiteX12" fmla="*/ 9863 w 9863"/>
              <a:gd name="connsiteY12" fmla="*/ 5283 h 10034"/>
              <a:gd name="connsiteX13" fmla="*/ 9863 w 9863"/>
              <a:gd name="connsiteY13" fmla="*/ 4717 h 10034"/>
              <a:gd name="connsiteX0" fmla="*/ 9248 w 9248"/>
              <a:gd name="connsiteY0" fmla="*/ 4701 h 10000"/>
              <a:gd name="connsiteX1" fmla="*/ 7915 w 9248"/>
              <a:gd name="connsiteY1" fmla="*/ 188 h 10000"/>
              <a:gd name="connsiteX2" fmla="*/ 7886 w 9248"/>
              <a:gd name="connsiteY2" fmla="*/ 94 h 10000"/>
              <a:gd name="connsiteX3" fmla="*/ 7803 w 9248"/>
              <a:gd name="connsiteY3" fmla="*/ 0 h 10000"/>
              <a:gd name="connsiteX4" fmla="*/ 7275 w 9248"/>
              <a:gd name="connsiteY4" fmla="*/ 0 h 10000"/>
              <a:gd name="connsiteX5" fmla="*/ 0 w 9248"/>
              <a:gd name="connsiteY5" fmla="*/ 70 h 10000"/>
              <a:gd name="connsiteX6" fmla="*/ 25 w 9248"/>
              <a:gd name="connsiteY6" fmla="*/ 10000 h 10000"/>
              <a:gd name="connsiteX7" fmla="*/ 7275 w 9248"/>
              <a:gd name="connsiteY7" fmla="*/ 9966 h 10000"/>
              <a:gd name="connsiteX8" fmla="*/ 7803 w 9248"/>
              <a:gd name="connsiteY8" fmla="*/ 9966 h 10000"/>
              <a:gd name="connsiteX9" fmla="*/ 7886 w 9248"/>
              <a:gd name="connsiteY9" fmla="*/ 9872 h 10000"/>
              <a:gd name="connsiteX10" fmla="*/ 7915 w 9248"/>
              <a:gd name="connsiteY10" fmla="*/ 9778 h 10000"/>
              <a:gd name="connsiteX11" fmla="*/ 9248 w 9248"/>
              <a:gd name="connsiteY11" fmla="*/ 5265 h 10000"/>
              <a:gd name="connsiteX12" fmla="*/ 9248 w 9248"/>
              <a:gd name="connsiteY12" fmla="*/ 47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Slide Number Placeholder 6"/>
          <p:cNvSpPr>
            <a:spLocks noGrp="1"/>
          </p:cNvSpPr>
          <p:nvPr>
            <p:ph type="sldNum" sz="quarter" idx="12"/>
          </p:nvPr>
        </p:nvSpPr>
        <p:spPr>
          <a:xfrm>
            <a:off x="531812" y="4983087"/>
            <a:ext cx="779767" cy="365125"/>
          </a:xfrm>
        </p:spPr>
        <p:txBody>
          <a:bodyPr/>
          <a:lstStyle/>
          <a:p>
            <a:fld id="{921A0EAE-77AD-4043-AE54-D58EECB58E7D}" type="slidenum">
              <a:rPr lang="en-GB" smtClean="0"/>
              <a:pPr/>
              <a:t>‹#›</a:t>
            </a:fld>
            <a:endParaRPr lang="en-GB"/>
          </a:p>
        </p:txBody>
      </p:sp>
    </p:spTree>
    <p:extLst>
      <p:ext uri="{BB962C8B-B14F-4D97-AF65-F5344CB8AC3E}">
        <p14:creationId xmlns:p14="http://schemas.microsoft.com/office/powerpoint/2010/main" xmlns="" val="3411860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Name Card">
    <p:spTree>
      <p:nvGrpSpPr>
        <p:cNvPr id="1" name=""/>
        <p:cNvGrpSpPr/>
        <p:nvPr/>
      </p:nvGrpSpPr>
      <p:grpSpPr>
        <a:xfrm>
          <a:off x="0" y="0"/>
          <a:ext cx="0" cy="0"/>
          <a:chOff x="0" y="0"/>
          <a:chExt cx="0" cy="0"/>
        </a:xfrm>
      </p:grpSpPr>
      <p:sp>
        <p:nvSpPr>
          <p:cNvPr id="2" name="Title 1"/>
          <p:cNvSpPr>
            <a:spLocks noGrp="1"/>
          </p:cNvSpPr>
          <p:nvPr>
            <p:ph type="title"/>
          </p:nvPr>
        </p:nvSpPr>
        <p:spPr>
          <a:xfrm>
            <a:off x="2849949" y="627407"/>
            <a:ext cx="8391098" cy="2880020"/>
          </a:xfrm>
        </p:spPr>
        <p:txBody>
          <a:bodyPr anchor="ctr">
            <a:normAutofit/>
          </a:bodyPr>
          <a:lstStyle>
            <a:lvl1pPr algn="l">
              <a:defRPr sz="4800" b="0"/>
            </a:lvl1pPr>
          </a:lstStyle>
          <a:p>
            <a:r>
              <a:rPr lang="en-US" smtClean="0"/>
              <a:t>Click to edit Master title style</a:t>
            </a:r>
            <a:endParaRPr lang="en-US"/>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defRPr lang="en-US" smtClean="0">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a:spLocks/>
          </p:cNvSpPr>
          <p:nvPr/>
        </p:nvSpPr>
        <p:spPr bwMode="auto">
          <a:xfrm flipV="1">
            <a:off x="-4189" y="4911725"/>
            <a:ext cx="1588527" cy="507297"/>
          </a:xfrm>
          <a:custGeom>
            <a:avLst/>
            <a:gdLst>
              <a:gd name="T0" fmla="*/ 365 w 367"/>
              <a:gd name="T1" fmla="*/ 50 h 106"/>
              <a:gd name="T2" fmla="*/ 317 w 367"/>
              <a:gd name="T3" fmla="*/ 2 h 106"/>
              <a:gd name="T4" fmla="*/ 316 w 367"/>
              <a:gd name="T5" fmla="*/ 1 h 106"/>
              <a:gd name="T6" fmla="*/ 313 w 367"/>
              <a:gd name="T7" fmla="*/ 0 h 106"/>
              <a:gd name="T8" fmla="*/ 294 w 367"/>
              <a:gd name="T9" fmla="*/ 0 h 106"/>
              <a:gd name="T10" fmla="*/ 5 w 367"/>
              <a:gd name="T11" fmla="*/ 0 h 106"/>
              <a:gd name="T12" fmla="*/ 0 w 367"/>
              <a:gd name="T13" fmla="*/ 0 h 106"/>
              <a:gd name="T14" fmla="*/ 0 w 367"/>
              <a:gd name="T15" fmla="*/ 5 h 106"/>
              <a:gd name="T16" fmla="*/ 0 w 367"/>
              <a:gd name="T17" fmla="*/ 100 h 106"/>
              <a:gd name="T18" fmla="*/ 0 w 367"/>
              <a:gd name="T19" fmla="*/ 106 h 106"/>
              <a:gd name="T20" fmla="*/ 5 w 367"/>
              <a:gd name="T21" fmla="*/ 106 h 106"/>
              <a:gd name="T22" fmla="*/ 294 w 367"/>
              <a:gd name="T23" fmla="*/ 106 h 106"/>
              <a:gd name="T24" fmla="*/ 313 w 367"/>
              <a:gd name="T25" fmla="*/ 106 h 106"/>
              <a:gd name="T26" fmla="*/ 316 w 367"/>
              <a:gd name="T27" fmla="*/ 105 h 106"/>
              <a:gd name="T28" fmla="*/ 317 w 367"/>
              <a:gd name="T29" fmla="*/ 104 h 106"/>
              <a:gd name="T30" fmla="*/ 365 w 367"/>
              <a:gd name="T31" fmla="*/ 56 h 106"/>
              <a:gd name="T32" fmla="*/ 365 w 367"/>
              <a:gd name="T33" fmla="*/ 50 h 106"/>
              <a:gd name="connsiteX0" fmla="*/ 9946 w 9946"/>
              <a:gd name="connsiteY0" fmla="*/ 4717 h 10000"/>
              <a:gd name="connsiteX1" fmla="*/ 8638 w 9946"/>
              <a:gd name="connsiteY1" fmla="*/ 189 h 10000"/>
              <a:gd name="connsiteX2" fmla="*/ 8610 w 9946"/>
              <a:gd name="connsiteY2" fmla="*/ 94 h 10000"/>
              <a:gd name="connsiteX3" fmla="*/ 8529 w 9946"/>
              <a:gd name="connsiteY3" fmla="*/ 0 h 10000"/>
              <a:gd name="connsiteX4" fmla="*/ 8011 w 9946"/>
              <a:gd name="connsiteY4" fmla="*/ 0 h 10000"/>
              <a:gd name="connsiteX5" fmla="*/ 874 w 9946"/>
              <a:gd name="connsiteY5" fmla="*/ 70 h 10000"/>
              <a:gd name="connsiteX6" fmla="*/ 136 w 9946"/>
              <a:gd name="connsiteY6" fmla="*/ 0 h 10000"/>
              <a:gd name="connsiteX7" fmla="*/ 0 w 9946"/>
              <a:gd name="connsiteY7" fmla="*/ 0 h 10000"/>
              <a:gd name="connsiteX8" fmla="*/ 0 w 9946"/>
              <a:gd name="connsiteY8" fmla="*/ 472 h 10000"/>
              <a:gd name="connsiteX9" fmla="*/ 0 w 9946"/>
              <a:gd name="connsiteY9" fmla="*/ 9434 h 10000"/>
              <a:gd name="connsiteX10" fmla="*/ 0 w 9946"/>
              <a:gd name="connsiteY10" fmla="*/ 10000 h 10000"/>
              <a:gd name="connsiteX11" fmla="*/ 136 w 9946"/>
              <a:gd name="connsiteY11" fmla="*/ 10000 h 10000"/>
              <a:gd name="connsiteX12" fmla="*/ 8011 w 9946"/>
              <a:gd name="connsiteY12" fmla="*/ 10000 h 10000"/>
              <a:gd name="connsiteX13" fmla="*/ 8529 w 9946"/>
              <a:gd name="connsiteY13" fmla="*/ 10000 h 10000"/>
              <a:gd name="connsiteX14" fmla="*/ 8610 w 9946"/>
              <a:gd name="connsiteY14" fmla="*/ 9906 h 10000"/>
              <a:gd name="connsiteX15" fmla="*/ 8638 w 9946"/>
              <a:gd name="connsiteY15" fmla="*/ 9811 h 10000"/>
              <a:gd name="connsiteX16" fmla="*/ 9946 w 9946"/>
              <a:gd name="connsiteY16" fmla="*/ 5283 h 10000"/>
              <a:gd name="connsiteX17" fmla="*/ 9946 w 9946"/>
              <a:gd name="connsiteY17" fmla="*/ 4717 h 10000"/>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137 w 10000"/>
              <a:gd name="connsiteY11" fmla="*/ 10000 h 10034"/>
              <a:gd name="connsiteX12" fmla="*/ 903 w 10000"/>
              <a:gd name="connsiteY12" fmla="*/ 10034 h 10034"/>
              <a:gd name="connsiteX13" fmla="*/ 8054 w 10000"/>
              <a:gd name="connsiteY13" fmla="*/ 10000 h 10034"/>
              <a:gd name="connsiteX14" fmla="*/ 8575 w 10000"/>
              <a:gd name="connsiteY14" fmla="*/ 10000 h 10034"/>
              <a:gd name="connsiteX15" fmla="*/ 8657 w 10000"/>
              <a:gd name="connsiteY15" fmla="*/ 9906 h 10034"/>
              <a:gd name="connsiteX16" fmla="*/ 8685 w 10000"/>
              <a:gd name="connsiteY16" fmla="*/ 9811 h 10034"/>
              <a:gd name="connsiteX17" fmla="*/ 10000 w 10000"/>
              <a:gd name="connsiteY17" fmla="*/ 5283 h 10034"/>
              <a:gd name="connsiteX18" fmla="*/ 10000 w 10000"/>
              <a:gd name="connsiteY18"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903 w 10000"/>
              <a:gd name="connsiteY11" fmla="*/ 10034 h 10034"/>
              <a:gd name="connsiteX12" fmla="*/ 8054 w 10000"/>
              <a:gd name="connsiteY12" fmla="*/ 10000 h 10034"/>
              <a:gd name="connsiteX13" fmla="*/ 8575 w 10000"/>
              <a:gd name="connsiteY13" fmla="*/ 10000 h 10034"/>
              <a:gd name="connsiteX14" fmla="*/ 8657 w 10000"/>
              <a:gd name="connsiteY14" fmla="*/ 9906 h 10034"/>
              <a:gd name="connsiteX15" fmla="*/ 8685 w 10000"/>
              <a:gd name="connsiteY15" fmla="*/ 9811 h 10034"/>
              <a:gd name="connsiteX16" fmla="*/ 10000 w 10000"/>
              <a:gd name="connsiteY16" fmla="*/ 5283 h 10034"/>
              <a:gd name="connsiteX17" fmla="*/ 10000 w 10000"/>
              <a:gd name="connsiteY17"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903 w 10000"/>
              <a:gd name="connsiteY10" fmla="*/ 10034 h 10034"/>
              <a:gd name="connsiteX11" fmla="*/ 8054 w 10000"/>
              <a:gd name="connsiteY11" fmla="*/ 10000 h 10034"/>
              <a:gd name="connsiteX12" fmla="*/ 8575 w 10000"/>
              <a:gd name="connsiteY12" fmla="*/ 10000 h 10034"/>
              <a:gd name="connsiteX13" fmla="*/ 8657 w 10000"/>
              <a:gd name="connsiteY13" fmla="*/ 9906 h 10034"/>
              <a:gd name="connsiteX14" fmla="*/ 8685 w 10000"/>
              <a:gd name="connsiteY14" fmla="*/ 9811 h 10034"/>
              <a:gd name="connsiteX15" fmla="*/ 10000 w 10000"/>
              <a:gd name="connsiteY15" fmla="*/ 5283 h 10034"/>
              <a:gd name="connsiteX16" fmla="*/ 10000 w 10000"/>
              <a:gd name="connsiteY16"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903 w 10000"/>
              <a:gd name="connsiteY9" fmla="*/ 10034 h 10034"/>
              <a:gd name="connsiteX10" fmla="*/ 8054 w 10000"/>
              <a:gd name="connsiteY10" fmla="*/ 10000 h 10034"/>
              <a:gd name="connsiteX11" fmla="*/ 8575 w 10000"/>
              <a:gd name="connsiteY11" fmla="*/ 10000 h 10034"/>
              <a:gd name="connsiteX12" fmla="*/ 8657 w 10000"/>
              <a:gd name="connsiteY12" fmla="*/ 9906 h 10034"/>
              <a:gd name="connsiteX13" fmla="*/ 8685 w 10000"/>
              <a:gd name="connsiteY13" fmla="*/ 9811 h 10034"/>
              <a:gd name="connsiteX14" fmla="*/ 10000 w 10000"/>
              <a:gd name="connsiteY14" fmla="*/ 5283 h 10034"/>
              <a:gd name="connsiteX15" fmla="*/ 10000 w 10000"/>
              <a:gd name="connsiteY15"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903 w 10000"/>
              <a:gd name="connsiteY8" fmla="*/ 10034 h 10034"/>
              <a:gd name="connsiteX9" fmla="*/ 8054 w 10000"/>
              <a:gd name="connsiteY9" fmla="*/ 10000 h 10034"/>
              <a:gd name="connsiteX10" fmla="*/ 8575 w 10000"/>
              <a:gd name="connsiteY10" fmla="*/ 10000 h 10034"/>
              <a:gd name="connsiteX11" fmla="*/ 8657 w 10000"/>
              <a:gd name="connsiteY11" fmla="*/ 9906 h 10034"/>
              <a:gd name="connsiteX12" fmla="*/ 8685 w 10000"/>
              <a:gd name="connsiteY12" fmla="*/ 9811 h 10034"/>
              <a:gd name="connsiteX13" fmla="*/ 10000 w 10000"/>
              <a:gd name="connsiteY13" fmla="*/ 5283 h 10034"/>
              <a:gd name="connsiteX14" fmla="*/ 10000 w 10000"/>
              <a:gd name="connsiteY14" fmla="*/ 4717 h 10034"/>
              <a:gd name="connsiteX0" fmla="*/ 9863 w 9863"/>
              <a:gd name="connsiteY0" fmla="*/ 4717 h 10034"/>
              <a:gd name="connsiteX1" fmla="*/ 8548 w 9863"/>
              <a:gd name="connsiteY1" fmla="*/ 189 h 10034"/>
              <a:gd name="connsiteX2" fmla="*/ 8520 w 9863"/>
              <a:gd name="connsiteY2" fmla="*/ 94 h 10034"/>
              <a:gd name="connsiteX3" fmla="*/ 8438 w 9863"/>
              <a:gd name="connsiteY3" fmla="*/ 0 h 10034"/>
              <a:gd name="connsiteX4" fmla="*/ 7917 w 9863"/>
              <a:gd name="connsiteY4" fmla="*/ 0 h 10034"/>
              <a:gd name="connsiteX5" fmla="*/ 742 w 9863"/>
              <a:gd name="connsiteY5" fmla="*/ 70 h 10034"/>
              <a:gd name="connsiteX6" fmla="*/ 0 w 9863"/>
              <a:gd name="connsiteY6" fmla="*/ 0 h 10034"/>
              <a:gd name="connsiteX7" fmla="*/ 766 w 9863"/>
              <a:gd name="connsiteY7" fmla="*/ 10034 h 10034"/>
              <a:gd name="connsiteX8" fmla="*/ 7917 w 9863"/>
              <a:gd name="connsiteY8" fmla="*/ 10000 h 10034"/>
              <a:gd name="connsiteX9" fmla="*/ 8438 w 9863"/>
              <a:gd name="connsiteY9" fmla="*/ 10000 h 10034"/>
              <a:gd name="connsiteX10" fmla="*/ 8520 w 9863"/>
              <a:gd name="connsiteY10" fmla="*/ 9906 h 10034"/>
              <a:gd name="connsiteX11" fmla="*/ 8548 w 9863"/>
              <a:gd name="connsiteY11" fmla="*/ 9811 h 10034"/>
              <a:gd name="connsiteX12" fmla="*/ 9863 w 9863"/>
              <a:gd name="connsiteY12" fmla="*/ 5283 h 10034"/>
              <a:gd name="connsiteX13" fmla="*/ 9863 w 9863"/>
              <a:gd name="connsiteY13" fmla="*/ 4717 h 10034"/>
              <a:gd name="connsiteX0" fmla="*/ 9248 w 9248"/>
              <a:gd name="connsiteY0" fmla="*/ 4701 h 10000"/>
              <a:gd name="connsiteX1" fmla="*/ 7915 w 9248"/>
              <a:gd name="connsiteY1" fmla="*/ 188 h 10000"/>
              <a:gd name="connsiteX2" fmla="*/ 7886 w 9248"/>
              <a:gd name="connsiteY2" fmla="*/ 94 h 10000"/>
              <a:gd name="connsiteX3" fmla="*/ 7803 w 9248"/>
              <a:gd name="connsiteY3" fmla="*/ 0 h 10000"/>
              <a:gd name="connsiteX4" fmla="*/ 7275 w 9248"/>
              <a:gd name="connsiteY4" fmla="*/ 0 h 10000"/>
              <a:gd name="connsiteX5" fmla="*/ 0 w 9248"/>
              <a:gd name="connsiteY5" fmla="*/ 70 h 10000"/>
              <a:gd name="connsiteX6" fmla="*/ 25 w 9248"/>
              <a:gd name="connsiteY6" fmla="*/ 10000 h 10000"/>
              <a:gd name="connsiteX7" fmla="*/ 7275 w 9248"/>
              <a:gd name="connsiteY7" fmla="*/ 9966 h 10000"/>
              <a:gd name="connsiteX8" fmla="*/ 7803 w 9248"/>
              <a:gd name="connsiteY8" fmla="*/ 9966 h 10000"/>
              <a:gd name="connsiteX9" fmla="*/ 7886 w 9248"/>
              <a:gd name="connsiteY9" fmla="*/ 9872 h 10000"/>
              <a:gd name="connsiteX10" fmla="*/ 7915 w 9248"/>
              <a:gd name="connsiteY10" fmla="*/ 9778 h 10000"/>
              <a:gd name="connsiteX11" fmla="*/ 9248 w 9248"/>
              <a:gd name="connsiteY11" fmla="*/ 5265 h 10000"/>
              <a:gd name="connsiteX12" fmla="*/ 9248 w 9248"/>
              <a:gd name="connsiteY12" fmla="*/ 47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Slide Number Placeholder 6"/>
          <p:cNvSpPr>
            <a:spLocks noGrp="1"/>
          </p:cNvSpPr>
          <p:nvPr>
            <p:ph type="sldNum" sz="quarter" idx="12"/>
          </p:nvPr>
        </p:nvSpPr>
        <p:spPr>
          <a:xfrm>
            <a:off x="531812" y="4983087"/>
            <a:ext cx="779767" cy="365125"/>
          </a:xfrm>
        </p:spPr>
        <p:txBody>
          <a:bodyPr/>
          <a:lstStyle/>
          <a:p>
            <a:fld id="{921A0EAE-77AD-4043-AE54-D58EECB58E7D}" type="slidenum">
              <a:rPr lang="en-GB" smtClean="0"/>
              <a:pPr/>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baseline="0" dirty="0" smtClean="0">
                <a:ln w="3175" cmpd="sng">
                  <a:noFill/>
                </a:ln>
                <a:solidFill>
                  <a:schemeClr val="accent1"/>
                </a:solidFill>
                <a:effectLst/>
                <a:latin typeface="Arial"/>
              </a:rPr>
              <a:t>“</a:t>
            </a:r>
            <a:endParaRPr lang="en-US" sz="8000" baseline="0" dirty="0">
              <a:ln w="3175" cmpd="sng">
                <a:noFill/>
              </a:ln>
              <a:solidFill>
                <a:schemeClr val="accent1"/>
              </a:solidFill>
              <a:effectLst/>
              <a:latin typeface="Arial"/>
            </a:endParaRP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defPPr>
              <a:defRPr lang="en-US"/>
            </a:defPPr>
            <a:lvl1pPr lvl="0">
              <a:spcBef>
                <a:spcPct val="0"/>
              </a:spcBef>
              <a:buNone/>
              <a:defRPr sz="8000" b="0" cap="all" baseline="0">
                <a:ln w="3175" cmpd="sng">
                  <a:noFill/>
                </a:ln>
                <a:effectLst/>
                <a:latin typeface="Arial"/>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dirty="0" smtClean="0">
                <a:solidFill>
                  <a:schemeClr val="accent1"/>
                </a:solidFill>
              </a:rPr>
              <a:t>”</a:t>
            </a:r>
            <a:endParaRPr lang="en-US" dirty="0">
              <a:solidFill>
                <a:schemeClr val="accent1"/>
              </a:solidFill>
            </a:endParaRP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xmlns="" val="480303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defRPr lang="en-US" smtClean="0">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a:spLocks/>
          </p:cNvSpPr>
          <p:nvPr/>
        </p:nvSpPr>
        <p:spPr bwMode="auto">
          <a:xfrm flipV="1">
            <a:off x="-4189" y="4911725"/>
            <a:ext cx="1588527" cy="507297"/>
          </a:xfrm>
          <a:custGeom>
            <a:avLst/>
            <a:gdLst>
              <a:gd name="T0" fmla="*/ 365 w 367"/>
              <a:gd name="T1" fmla="*/ 50 h 106"/>
              <a:gd name="T2" fmla="*/ 317 w 367"/>
              <a:gd name="T3" fmla="*/ 2 h 106"/>
              <a:gd name="T4" fmla="*/ 316 w 367"/>
              <a:gd name="T5" fmla="*/ 1 h 106"/>
              <a:gd name="T6" fmla="*/ 313 w 367"/>
              <a:gd name="T7" fmla="*/ 0 h 106"/>
              <a:gd name="T8" fmla="*/ 294 w 367"/>
              <a:gd name="T9" fmla="*/ 0 h 106"/>
              <a:gd name="T10" fmla="*/ 5 w 367"/>
              <a:gd name="T11" fmla="*/ 0 h 106"/>
              <a:gd name="T12" fmla="*/ 0 w 367"/>
              <a:gd name="T13" fmla="*/ 0 h 106"/>
              <a:gd name="T14" fmla="*/ 0 w 367"/>
              <a:gd name="T15" fmla="*/ 5 h 106"/>
              <a:gd name="T16" fmla="*/ 0 w 367"/>
              <a:gd name="T17" fmla="*/ 100 h 106"/>
              <a:gd name="T18" fmla="*/ 0 w 367"/>
              <a:gd name="T19" fmla="*/ 106 h 106"/>
              <a:gd name="T20" fmla="*/ 5 w 367"/>
              <a:gd name="T21" fmla="*/ 106 h 106"/>
              <a:gd name="T22" fmla="*/ 294 w 367"/>
              <a:gd name="T23" fmla="*/ 106 h 106"/>
              <a:gd name="T24" fmla="*/ 313 w 367"/>
              <a:gd name="T25" fmla="*/ 106 h 106"/>
              <a:gd name="T26" fmla="*/ 316 w 367"/>
              <a:gd name="T27" fmla="*/ 105 h 106"/>
              <a:gd name="T28" fmla="*/ 317 w 367"/>
              <a:gd name="T29" fmla="*/ 104 h 106"/>
              <a:gd name="T30" fmla="*/ 365 w 367"/>
              <a:gd name="T31" fmla="*/ 56 h 106"/>
              <a:gd name="T32" fmla="*/ 365 w 367"/>
              <a:gd name="T33" fmla="*/ 50 h 106"/>
              <a:gd name="connsiteX0" fmla="*/ 9946 w 9946"/>
              <a:gd name="connsiteY0" fmla="*/ 4717 h 10000"/>
              <a:gd name="connsiteX1" fmla="*/ 8638 w 9946"/>
              <a:gd name="connsiteY1" fmla="*/ 189 h 10000"/>
              <a:gd name="connsiteX2" fmla="*/ 8610 w 9946"/>
              <a:gd name="connsiteY2" fmla="*/ 94 h 10000"/>
              <a:gd name="connsiteX3" fmla="*/ 8529 w 9946"/>
              <a:gd name="connsiteY3" fmla="*/ 0 h 10000"/>
              <a:gd name="connsiteX4" fmla="*/ 8011 w 9946"/>
              <a:gd name="connsiteY4" fmla="*/ 0 h 10000"/>
              <a:gd name="connsiteX5" fmla="*/ 874 w 9946"/>
              <a:gd name="connsiteY5" fmla="*/ 70 h 10000"/>
              <a:gd name="connsiteX6" fmla="*/ 136 w 9946"/>
              <a:gd name="connsiteY6" fmla="*/ 0 h 10000"/>
              <a:gd name="connsiteX7" fmla="*/ 0 w 9946"/>
              <a:gd name="connsiteY7" fmla="*/ 0 h 10000"/>
              <a:gd name="connsiteX8" fmla="*/ 0 w 9946"/>
              <a:gd name="connsiteY8" fmla="*/ 472 h 10000"/>
              <a:gd name="connsiteX9" fmla="*/ 0 w 9946"/>
              <a:gd name="connsiteY9" fmla="*/ 9434 h 10000"/>
              <a:gd name="connsiteX10" fmla="*/ 0 w 9946"/>
              <a:gd name="connsiteY10" fmla="*/ 10000 h 10000"/>
              <a:gd name="connsiteX11" fmla="*/ 136 w 9946"/>
              <a:gd name="connsiteY11" fmla="*/ 10000 h 10000"/>
              <a:gd name="connsiteX12" fmla="*/ 8011 w 9946"/>
              <a:gd name="connsiteY12" fmla="*/ 10000 h 10000"/>
              <a:gd name="connsiteX13" fmla="*/ 8529 w 9946"/>
              <a:gd name="connsiteY13" fmla="*/ 10000 h 10000"/>
              <a:gd name="connsiteX14" fmla="*/ 8610 w 9946"/>
              <a:gd name="connsiteY14" fmla="*/ 9906 h 10000"/>
              <a:gd name="connsiteX15" fmla="*/ 8638 w 9946"/>
              <a:gd name="connsiteY15" fmla="*/ 9811 h 10000"/>
              <a:gd name="connsiteX16" fmla="*/ 9946 w 9946"/>
              <a:gd name="connsiteY16" fmla="*/ 5283 h 10000"/>
              <a:gd name="connsiteX17" fmla="*/ 9946 w 9946"/>
              <a:gd name="connsiteY17" fmla="*/ 4717 h 10000"/>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137 w 10000"/>
              <a:gd name="connsiteY11" fmla="*/ 10000 h 10034"/>
              <a:gd name="connsiteX12" fmla="*/ 903 w 10000"/>
              <a:gd name="connsiteY12" fmla="*/ 10034 h 10034"/>
              <a:gd name="connsiteX13" fmla="*/ 8054 w 10000"/>
              <a:gd name="connsiteY13" fmla="*/ 10000 h 10034"/>
              <a:gd name="connsiteX14" fmla="*/ 8575 w 10000"/>
              <a:gd name="connsiteY14" fmla="*/ 10000 h 10034"/>
              <a:gd name="connsiteX15" fmla="*/ 8657 w 10000"/>
              <a:gd name="connsiteY15" fmla="*/ 9906 h 10034"/>
              <a:gd name="connsiteX16" fmla="*/ 8685 w 10000"/>
              <a:gd name="connsiteY16" fmla="*/ 9811 h 10034"/>
              <a:gd name="connsiteX17" fmla="*/ 10000 w 10000"/>
              <a:gd name="connsiteY17" fmla="*/ 5283 h 10034"/>
              <a:gd name="connsiteX18" fmla="*/ 10000 w 10000"/>
              <a:gd name="connsiteY18"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903 w 10000"/>
              <a:gd name="connsiteY11" fmla="*/ 10034 h 10034"/>
              <a:gd name="connsiteX12" fmla="*/ 8054 w 10000"/>
              <a:gd name="connsiteY12" fmla="*/ 10000 h 10034"/>
              <a:gd name="connsiteX13" fmla="*/ 8575 w 10000"/>
              <a:gd name="connsiteY13" fmla="*/ 10000 h 10034"/>
              <a:gd name="connsiteX14" fmla="*/ 8657 w 10000"/>
              <a:gd name="connsiteY14" fmla="*/ 9906 h 10034"/>
              <a:gd name="connsiteX15" fmla="*/ 8685 w 10000"/>
              <a:gd name="connsiteY15" fmla="*/ 9811 h 10034"/>
              <a:gd name="connsiteX16" fmla="*/ 10000 w 10000"/>
              <a:gd name="connsiteY16" fmla="*/ 5283 h 10034"/>
              <a:gd name="connsiteX17" fmla="*/ 10000 w 10000"/>
              <a:gd name="connsiteY17"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903 w 10000"/>
              <a:gd name="connsiteY10" fmla="*/ 10034 h 10034"/>
              <a:gd name="connsiteX11" fmla="*/ 8054 w 10000"/>
              <a:gd name="connsiteY11" fmla="*/ 10000 h 10034"/>
              <a:gd name="connsiteX12" fmla="*/ 8575 w 10000"/>
              <a:gd name="connsiteY12" fmla="*/ 10000 h 10034"/>
              <a:gd name="connsiteX13" fmla="*/ 8657 w 10000"/>
              <a:gd name="connsiteY13" fmla="*/ 9906 h 10034"/>
              <a:gd name="connsiteX14" fmla="*/ 8685 w 10000"/>
              <a:gd name="connsiteY14" fmla="*/ 9811 h 10034"/>
              <a:gd name="connsiteX15" fmla="*/ 10000 w 10000"/>
              <a:gd name="connsiteY15" fmla="*/ 5283 h 10034"/>
              <a:gd name="connsiteX16" fmla="*/ 10000 w 10000"/>
              <a:gd name="connsiteY16"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903 w 10000"/>
              <a:gd name="connsiteY9" fmla="*/ 10034 h 10034"/>
              <a:gd name="connsiteX10" fmla="*/ 8054 w 10000"/>
              <a:gd name="connsiteY10" fmla="*/ 10000 h 10034"/>
              <a:gd name="connsiteX11" fmla="*/ 8575 w 10000"/>
              <a:gd name="connsiteY11" fmla="*/ 10000 h 10034"/>
              <a:gd name="connsiteX12" fmla="*/ 8657 w 10000"/>
              <a:gd name="connsiteY12" fmla="*/ 9906 h 10034"/>
              <a:gd name="connsiteX13" fmla="*/ 8685 w 10000"/>
              <a:gd name="connsiteY13" fmla="*/ 9811 h 10034"/>
              <a:gd name="connsiteX14" fmla="*/ 10000 w 10000"/>
              <a:gd name="connsiteY14" fmla="*/ 5283 h 10034"/>
              <a:gd name="connsiteX15" fmla="*/ 10000 w 10000"/>
              <a:gd name="connsiteY15"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903 w 10000"/>
              <a:gd name="connsiteY8" fmla="*/ 10034 h 10034"/>
              <a:gd name="connsiteX9" fmla="*/ 8054 w 10000"/>
              <a:gd name="connsiteY9" fmla="*/ 10000 h 10034"/>
              <a:gd name="connsiteX10" fmla="*/ 8575 w 10000"/>
              <a:gd name="connsiteY10" fmla="*/ 10000 h 10034"/>
              <a:gd name="connsiteX11" fmla="*/ 8657 w 10000"/>
              <a:gd name="connsiteY11" fmla="*/ 9906 h 10034"/>
              <a:gd name="connsiteX12" fmla="*/ 8685 w 10000"/>
              <a:gd name="connsiteY12" fmla="*/ 9811 h 10034"/>
              <a:gd name="connsiteX13" fmla="*/ 10000 w 10000"/>
              <a:gd name="connsiteY13" fmla="*/ 5283 h 10034"/>
              <a:gd name="connsiteX14" fmla="*/ 10000 w 10000"/>
              <a:gd name="connsiteY14" fmla="*/ 4717 h 10034"/>
              <a:gd name="connsiteX0" fmla="*/ 9863 w 9863"/>
              <a:gd name="connsiteY0" fmla="*/ 4717 h 10034"/>
              <a:gd name="connsiteX1" fmla="*/ 8548 w 9863"/>
              <a:gd name="connsiteY1" fmla="*/ 189 h 10034"/>
              <a:gd name="connsiteX2" fmla="*/ 8520 w 9863"/>
              <a:gd name="connsiteY2" fmla="*/ 94 h 10034"/>
              <a:gd name="connsiteX3" fmla="*/ 8438 w 9863"/>
              <a:gd name="connsiteY3" fmla="*/ 0 h 10034"/>
              <a:gd name="connsiteX4" fmla="*/ 7917 w 9863"/>
              <a:gd name="connsiteY4" fmla="*/ 0 h 10034"/>
              <a:gd name="connsiteX5" fmla="*/ 742 w 9863"/>
              <a:gd name="connsiteY5" fmla="*/ 70 h 10034"/>
              <a:gd name="connsiteX6" fmla="*/ 0 w 9863"/>
              <a:gd name="connsiteY6" fmla="*/ 0 h 10034"/>
              <a:gd name="connsiteX7" fmla="*/ 766 w 9863"/>
              <a:gd name="connsiteY7" fmla="*/ 10034 h 10034"/>
              <a:gd name="connsiteX8" fmla="*/ 7917 w 9863"/>
              <a:gd name="connsiteY8" fmla="*/ 10000 h 10034"/>
              <a:gd name="connsiteX9" fmla="*/ 8438 w 9863"/>
              <a:gd name="connsiteY9" fmla="*/ 10000 h 10034"/>
              <a:gd name="connsiteX10" fmla="*/ 8520 w 9863"/>
              <a:gd name="connsiteY10" fmla="*/ 9906 h 10034"/>
              <a:gd name="connsiteX11" fmla="*/ 8548 w 9863"/>
              <a:gd name="connsiteY11" fmla="*/ 9811 h 10034"/>
              <a:gd name="connsiteX12" fmla="*/ 9863 w 9863"/>
              <a:gd name="connsiteY12" fmla="*/ 5283 h 10034"/>
              <a:gd name="connsiteX13" fmla="*/ 9863 w 9863"/>
              <a:gd name="connsiteY13" fmla="*/ 4717 h 10034"/>
              <a:gd name="connsiteX0" fmla="*/ 9248 w 9248"/>
              <a:gd name="connsiteY0" fmla="*/ 4701 h 10000"/>
              <a:gd name="connsiteX1" fmla="*/ 7915 w 9248"/>
              <a:gd name="connsiteY1" fmla="*/ 188 h 10000"/>
              <a:gd name="connsiteX2" fmla="*/ 7886 w 9248"/>
              <a:gd name="connsiteY2" fmla="*/ 94 h 10000"/>
              <a:gd name="connsiteX3" fmla="*/ 7803 w 9248"/>
              <a:gd name="connsiteY3" fmla="*/ 0 h 10000"/>
              <a:gd name="connsiteX4" fmla="*/ 7275 w 9248"/>
              <a:gd name="connsiteY4" fmla="*/ 0 h 10000"/>
              <a:gd name="connsiteX5" fmla="*/ 0 w 9248"/>
              <a:gd name="connsiteY5" fmla="*/ 70 h 10000"/>
              <a:gd name="connsiteX6" fmla="*/ 25 w 9248"/>
              <a:gd name="connsiteY6" fmla="*/ 10000 h 10000"/>
              <a:gd name="connsiteX7" fmla="*/ 7275 w 9248"/>
              <a:gd name="connsiteY7" fmla="*/ 9966 h 10000"/>
              <a:gd name="connsiteX8" fmla="*/ 7803 w 9248"/>
              <a:gd name="connsiteY8" fmla="*/ 9966 h 10000"/>
              <a:gd name="connsiteX9" fmla="*/ 7886 w 9248"/>
              <a:gd name="connsiteY9" fmla="*/ 9872 h 10000"/>
              <a:gd name="connsiteX10" fmla="*/ 7915 w 9248"/>
              <a:gd name="connsiteY10" fmla="*/ 9778 h 10000"/>
              <a:gd name="connsiteX11" fmla="*/ 9248 w 9248"/>
              <a:gd name="connsiteY11" fmla="*/ 5265 h 10000"/>
              <a:gd name="connsiteX12" fmla="*/ 9248 w 9248"/>
              <a:gd name="connsiteY12" fmla="*/ 47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Slide Number Placeholder 6"/>
          <p:cNvSpPr>
            <a:spLocks noGrp="1"/>
          </p:cNvSpPr>
          <p:nvPr>
            <p:ph type="sldNum" sz="quarter" idx="12"/>
          </p:nvPr>
        </p:nvSpPr>
        <p:spPr>
          <a:xfrm>
            <a:off x="531812" y="4983087"/>
            <a:ext cx="779767" cy="365125"/>
          </a:xfrm>
        </p:spPr>
        <p:txBody>
          <a:bodyPr/>
          <a:lstStyle/>
          <a:p>
            <a:fld id="{921A0EAE-77AD-4043-AE54-D58EECB58E7D}" type="slidenum">
              <a:rPr lang="en-GB" smtClean="0"/>
              <a:pPr/>
              <a:t>‹#›</a:t>
            </a:fld>
            <a:endParaRPr lang="en-GB"/>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xmlns="" val="3130101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b"/>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a:spLocks/>
          </p:cNvSpPr>
          <p:nvPr/>
        </p:nvSpPr>
        <p:spPr bwMode="auto">
          <a:xfrm flipV="1">
            <a:off x="-4189" y="714375"/>
            <a:ext cx="1588527" cy="507297"/>
          </a:xfrm>
          <a:custGeom>
            <a:avLst/>
            <a:gdLst>
              <a:gd name="T0" fmla="*/ 365 w 367"/>
              <a:gd name="T1" fmla="*/ 50 h 106"/>
              <a:gd name="T2" fmla="*/ 317 w 367"/>
              <a:gd name="T3" fmla="*/ 2 h 106"/>
              <a:gd name="T4" fmla="*/ 316 w 367"/>
              <a:gd name="T5" fmla="*/ 1 h 106"/>
              <a:gd name="T6" fmla="*/ 313 w 367"/>
              <a:gd name="T7" fmla="*/ 0 h 106"/>
              <a:gd name="T8" fmla="*/ 294 w 367"/>
              <a:gd name="T9" fmla="*/ 0 h 106"/>
              <a:gd name="T10" fmla="*/ 5 w 367"/>
              <a:gd name="T11" fmla="*/ 0 h 106"/>
              <a:gd name="T12" fmla="*/ 0 w 367"/>
              <a:gd name="T13" fmla="*/ 0 h 106"/>
              <a:gd name="T14" fmla="*/ 0 w 367"/>
              <a:gd name="T15" fmla="*/ 5 h 106"/>
              <a:gd name="T16" fmla="*/ 0 w 367"/>
              <a:gd name="T17" fmla="*/ 100 h 106"/>
              <a:gd name="T18" fmla="*/ 0 w 367"/>
              <a:gd name="T19" fmla="*/ 106 h 106"/>
              <a:gd name="T20" fmla="*/ 5 w 367"/>
              <a:gd name="T21" fmla="*/ 106 h 106"/>
              <a:gd name="T22" fmla="*/ 294 w 367"/>
              <a:gd name="T23" fmla="*/ 106 h 106"/>
              <a:gd name="T24" fmla="*/ 313 w 367"/>
              <a:gd name="T25" fmla="*/ 106 h 106"/>
              <a:gd name="T26" fmla="*/ 316 w 367"/>
              <a:gd name="T27" fmla="*/ 105 h 106"/>
              <a:gd name="T28" fmla="*/ 317 w 367"/>
              <a:gd name="T29" fmla="*/ 104 h 106"/>
              <a:gd name="T30" fmla="*/ 365 w 367"/>
              <a:gd name="T31" fmla="*/ 56 h 106"/>
              <a:gd name="T32" fmla="*/ 365 w 367"/>
              <a:gd name="T33" fmla="*/ 50 h 106"/>
              <a:gd name="connsiteX0" fmla="*/ 9946 w 9946"/>
              <a:gd name="connsiteY0" fmla="*/ 4717 h 10000"/>
              <a:gd name="connsiteX1" fmla="*/ 8638 w 9946"/>
              <a:gd name="connsiteY1" fmla="*/ 189 h 10000"/>
              <a:gd name="connsiteX2" fmla="*/ 8610 w 9946"/>
              <a:gd name="connsiteY2" fmla="*/ 94 h 10000"/>
              <a:gd name="connsiteX3" fmla="*/ 8529 w 9946"/>
              <a:gd name="connsiteY3" fmla="*/ 0 h 10000"/>
              <a:gd name="connsiteX4" fmla="*/ 8011 w 9946"/>
              <a:gd name="connsiteY4" fmla="*/ 0 h 10000"/>
              <a:gd name="connsiteX5" fmla="*/ 874 w 9946"/>
              <a:gd name="connsiteY5" fmla="*/ 70 h 10000"/>
              <a:gd name="connsiteX6" fmla="*/ 136 w 9946"/>
              <a:gd name="connsiteY6" fmla="*/ 0 h 10000"/>
              <a:gd name="connsiteX7" fmla="*/ 0 w 9946"/>
              <a:gd name="connsiteY7" fmla="*/ 0 h 10000"/>
              <a:gd name="connsiteX8" fmla="*/ 0 w 9946"/>
              <a:gd name="connsiteY8" fmla="*/ 472 h 10000"/>
              <a:gd name="connsiteX9" fmla="*/ 0 w 9946"/>
              <a:gd name="connsiteY9" fmla="*/ 9434 h 10000"/>
              <a:gd name="connsiteX10" fmla="*/ 0 w 9946"/>
              <a:gd name="connsiteY10" fmla="*/ 10000 h 10000"/>
              <a:gd name="connsiteX11" fmla="*/ 136 w 9946"/>
              <a:gd name="connsiteY11" fmla="*/ 10000 h 10000"/>
              <a:gd name="connsiteX12" fmla="*/ 8011 w 9946"/>
              <a:gd name="connsiteY12" fmla="*/ 10000 h 10000"/>
              <a:gd name="connsiteX13" fmla="*/ 8529 w 9946"/>
              <a:gd name="connsiteY13" fmla="*/ 10000 h 10000"/>
              <a:gd name="connsiteX14" fmla="*/ 8610 w 9946"/>
              <a:gd name="connsiteY14" fmla="*/ 9906 h 10000"/>
              <a:gd name="connsiteX15" fmla="*/ 8638 w 9946"/>
              <a:gd name="connsiteY15" fmla="*/ 9811 h 10000"/>
              <a:gd name="connsiteX16" fmla="*/ 9946 w 9946"/>
              <a:gd name="connsiteY16" fmla="*/ 5283 h 10000"/>
              <a:gd name="connsiteX17" fmla="*/ 9946 w 9946"/>
              <a:gd name="connsiteY17" fmla="*/ 4717 h 10000"/>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137 w 10000"/>
              <a:gd name="connsiteY11" fmla="*/ 10000 h 10034"/>
              <a:gd name="connsiteX12" fmla="*/ 903 w 10000"/>
              <a:gd name="connsiteY12" fmla="*/ 10034 h 10034"/>
              <a:gd name="connsiteX13" fmla="*/ 8054 w 10000"/>
              <a:gd name="connsiteY13" fmla="*/ 10000 h 10034"/>
              <a:gd name="connsiteX14" fmla="*/ 8575 w 10000"/>
              <a:gd name="connsiteY14" fmla="*/ 10000 h 10034"/>
              <a:gd name="connsiteX15" fmla="*/ 8657 w 10000"/>
              <a:gd name="connsiteY15" fmla="*/ 9906 h 10034"/>
              <a:gd name="connsiteX16" fmla="*/ 8685 w 10000"/>
              <a:gd name="connsiteY16" fmla="*/ 9811 h 10034"/>
              <a:gd name="connsiteX17" fmla="*/ 10000 w 10000"/>
              <a:gd name="connsiteY17" fmla="*/ 5283 h 10034"/>
              <a:gd name="connsiteX18" fmla="*/ 10000 w 10000"/>
              <a:gd name="connsiteY18"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903 w 10000"/>
              <a:gd name="connsiteY11" fmla="*/ 10034 h 10034"/>
              <a:gd name="connsiteX12" fmla="*/ 8054 w 10000"/>
              <a:gd name="connsiteY12" fmla="*/ 10000 h 10034"/>
              <a:gd name="connsiteX13" fmla="*/ 8575 w 10000"/>
              <a:gd name="connsiteY13" fmla="*/ 10000 h 10034"/>
              <a:gd name="connsiteX14" fmla="*/ 8657 w 10000"/>
              <a:gd name="connsiteY14" fmla="*/ 9906 h 10034"/>
              <a:gd name="connsiteX15" fmla="*/ 8685 w 10000"/>
              <a:gd name="connsiteY15" fmla="*/ 9811 h 10034"/>
              <a:gd name="connsiteX16" fmla="*/ 10000 w 10000"/>
              <a:gd name="connsiteY16" fmla="*/ 5283 h 10034"/>
              <a:gd name="connsiteX17" fmla="*/ 10000 w 10000"/>
              <a:gd name="connsiteY17"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903 w 10000"/>
              <a:gd name="connsiteY10" fmla="*/ 10034 h 10034"/>
              <a:gd name="connsiteX11" fmla="*/ 8054 w 10000"/>
              <a:gd name="connsiteY11" fmla="*/ 10000 h 10034"/>
              <a:gd name="connsiteX12" fmla="*/ 8575 w 10000"/>
              <a:gd name="connsiteY12" fmla="*/ 10000 h 10034"/>
              <a:gd name="connsiteX13" fmla="*/ 8657 w 10000"/>
              <a:gd name="connsiteY13" fmla="*/ 9906 h 10034"/>
              <a:gd name="connsiteX14" fmla="*/ 8685 w 10000"/>
              <a:gd name="connsiteY14" fmla="*/ 9811 h 10034"/>
              <a:gd name="connsiteX15" fmla="*/ 10000 w 10000"/>
              <a:gd name="connsiteY15" fmla="*/ 5283 h 10034"/>
              <a:gd name="connsiteX16" fmla="*/ 10000 w 10000"/>
              <a:gd name="connsiteY16"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903 w 10000"/>
              <a:gd name="connsiteY9" fmla="*/ 10034 h 10034"/>
              <a:gd name="connsiteX10" fmla="*/ 8054 w 10000"/>
              <a:gd name="connsiteY10" fmla="*/ 10000 h 10034"/>
              <a:gd name="connsiteX11" fmla="*/ 8575 w 10000"/>
              <a:gd name="connsiteY11" fmla="*/ 10000 h 10034"/>
              <a:gd name="connsiteX12" fmla="*/ 8657 w 10000"/>
              <a:gd name="connsiteY12" fmla="*/ 9906 h 10034"/>
              <a:gd name="connsiteX13" fmla="*/ 8685 w 10000"/>
              <a:gd name="connsiteY13" fmla="*/ 9811 h 10034"/>
              <a:gd name="connsiteX14" fmla="*/ 10000 w 10000"/>
              <a:gd name="connsiteY14" fmla="*/ 5283 h 10034"/>
              <a:gd name="connsiteX15" fmla="*/ 10000 w 10000"/>
              <a:gd name="connsiteY15"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903 w 10000"/>
              <a:gd name="connsiteY8" fmla="*/ 10034 h 10034"/>
              <a:gd name="connsiteX9" fmla="*/ 8054 w 10000"/>
              <a:gd name="connsiteY9" fmla="*/ 10000 h 10034"/>
              <a:gd name="connsiteX10" fmla="*/ 8575 w 10000"/>
              <a:gd name="connsiteY10" fmla="*/ 10000 h 10034"/>
              <a:gd name="connsiteX11" fmla="*/ 8657 w 10000"/>
              <a:gd name="connsiteY11" fmla="*/ 9906 h 10034"/>
              <a:gd name="connsiteX12" fmla="*/ 8685 w 10000"/>
              <a:gd name="connsiteY12" fmla="*/ 9811 h 10034"/>
              <a:gd name="connsiteX13" fmla="*/ 10000 w 10000"/>
              <a:gd name="connsiteY13" fmla="*/ 5283 h 10034"/>
              <a:gd name="connsiteX14" fmla="*/ 10000 w 10000"/>
              <a:gd name="connsiteY14" fmla="*/ 4717 h 10034"/>
              <a:gd name="connsiteX0" fmla="*/ 9863 w 9863"/>
              <a:gd name="connsiteY0" fmla="*/ 4717 h 10034"/>
              <a:gd name="connsiteX1" fmla="*/ 8548 w 9863"/>
              <a:gd name="connsiteY1" fmla="*/ 189 h 10034"/>
              <a:gd name="connsiteX2" fmla="*/ 8520 w 9863"/>
              <a:gd name="connsiteY2" fmla="*/ 94 h 10034"/>
              <a:gd name="connsiteX3" fmla="*/ 8438 w 9863"/>
              <a:gd name="connsiteY3" fmla="*/ 0 h 10034"/>
              <a:gd name="connsiteX4" fmla="*/ 7917 w 9863"/>
              <a:gd name="connsiteY4" fmla="*/ 0 h 10034"/>
              <a:gd name="connsiteX5" fmla="*/ 742 w 9863"/>
              <a:gd name="connsiteY5" fmla="*/ 70 h 10034"/>
              <a:gd name="connsiteX6" fmla="*/ 0 w 9863"/>
              <a:gd name="connsiteY6" fmla="*/ 0 h 10034"/>
              <a:gd name="connsiteX7" fmla="*/ 766 w 9863"/>
              <a:gd name="connsiteY7" fmla="*/ 10034 h 10034"/>
              <a:gd name="connsiteX8" fmla="*/ 7917 w 9863"/>
              <a:gd name="connsiteY8" fmla="*/ 10000 h 10034"/>
              <a:gd name="connsiteX9" fmla="*/ 8438 w 9863"/>
              <a:gd name="connsiteY9" fmla="*/ 10000 h 10034"/>
              <a:gd name="connsiteX10" fmla="*/ 8520 w 9863"/>
              <a:gd name="connsiteY10" fmla="*/ 9906 h 10034"/>
              <a:gd name="connsiteX11" fmla="*/ 8548 w 9863"/>
              <a:gd name="connsiteY11" fmla="*/ 9811 h 10034"/>
              <a:gd name="connsiteX12" fmla="*/ 9863 w 9863"/>
              <a:gd name="connsiteY12" fmla="*/ 5283 h 10034"/>
              <a:gd name="connsiteX13" fmla="*/ 9863 w 9863"/>
              <a:gd name="connsiteY13" fmla="*/ 4717 h 10034"/>
              <a:gd name="connsiteX0" fmla="*/ 9248 w 9248"/>
              <a:gd name="connsiteY0" fmla="*/ 4701 h 10000"/>
              <a:gd name="connsiteX1" fmla="*/ 7915 w 9248"/>
              <a:gd name="connsiteY1" fmla="*/ 188 h 10000"/>
              <a:gd name="connsiteX2" fmla="*/ 7886 w 9248"/>
              <a:gd name="connsiteY2" fmla="*/ 94 h 10000"/>
              <a:gd name="connsiteX3" fmla="*/ 7803 w 9248"/>
              <a:gd name="connsiteY3" fmla="*/ 0 h 10000"/>
              <a:gd name="connsiteX4" fmla="*/ 7275 w 9248"/>
              <a:gd name="connsiteY4" fmla="*/ 0 h 10000"/>
              <a:gd name="connsiteX5" fmla="*/ 0 w 9248"/>
              <a:gd name="connsiteY5" fmla="*/ 70 h 10000"/>
              <a:gd name="connsiteX6" fmla="*/ 25 w 9248"/>
              <a:gd name="connsiteY6" fmla="*/ 10000 h 10000"/>
              <a:gd name="connsiteX7" fmla="*/ 7275 w 9248"/>
              <a:gd name="connsiteY7" fmla="*/ 9966 h 10000"/>
              <a:gd name="connsiteX8" fmla="*/ 7803 w 9248"/>
              <a:gd name="connsiteY8" fmla="*/ 9966 h 10000"/>
              <a:gd name="connsiteX9" fmla="*/ 7886 w 9248"/>
              <a:gd name="connsiteY9" fmla="*/ 9872 h 10000"/>
              <a:gd name="connsiteX10" fmla="*/ 7915 w 9248"/>
              <a:gd name="connsiteY10" fmla="*/ 9778 h 10000"/>
              <a:gd name="connsiteX11" fmla="*/ 9248 w 9248"/>
              <a:gd name="connsiteY11" fmla="*/ 5265 h 10000"/>
              <a:gd name="connsiteX12" fmla="*/ 9248 w 9248"/>
              <a:gd name="connsiteY12" fmla="*/ 47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Slide Number Placeholder 5"/>
          <p:cNvSpPr>
            <a:spLocks noGrp="1"/>
          </p:cNvSpPr>
          <p:nvPr>
            <p:ph type="sldNum" sz="quarter" idx="12"/>
          </p:nvPr>
        </p:nvSpPr>
        <p:spPr/>
        <p:txBody>
          <a:bodyPr/>
          <a:lstStyle/>
          <a:p>
            <a:fld id="{921A0EAE-77AD-4043-AE54-D58EECB58E7D}" type="slidenum">
              <a:rPr lang="en-GB" smtClean="0"/>
              <a:pPr/>
              <a:t>‹#›</a:t>
            </a:fld>
            <a:endParaRPr lang="en-GB"/>
          </a:p>
        </p:txBody>
      </p:sp>
    </p:spTree>
    <p:extLst>
      <p:ext uri="{BB962C8B-B14F-4D97-AF65-F5344CB8AC3E}">
        <p14:creationId xmlns:p14="http://schemas.microsoft.com/office/powerpoint/2010/main" xmlns="" val="1342574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a:spLocks/>
          </p:cNvSpPr>
          <p:nvPr/>
        </p:nvSpPr>
        <p:spPr bwMode="auto">
          <a:xfrm flipV="1">
            <a:off x="-4189" y="714375"/>
            <a:ext cx="1588527" cy="507297"/>
          </a:xfrm>
          <a:custGeom>
            <a:avLst/>
            <a:gdLst>
              <a:gd name="T0" fmla="*/ 365 w 367"/>
              <a:gd name="T1" fmla="*/ 50 h 106"/>
              <a:gd name="T2" fmla="*/ 317 w 367"/>
              <a:gd name="T3" fmla="*/ 2 h 106"/>
              <a:gd name="T4" fmla="*/ 316 w 367"/>
              <a:gd name="T5" fmla="*/ 1 h 106"/>
              <a:gd name="T6" fmla="*/ 313 w 367"/>
              <a:gd name="T7" fmla="*/ 0 h 106"/>
              <a:gd name="T8" fmla="*/ 294 w 367"/>
              <a:gd name="T9" fmla="*/ 0 h 106"/>
              <a:gd name="T10" fmla="*/ 5 w 367"/>
              <a:gd name="T11" fmla="*/ 0 h 106"/>
              <a:gd name="T12" fmla="*/ 0 w 367"/>
              <a:gd name="T13" fmla="*/ 0 h 106"/>
              <a:gd name="T14" fmla="*/ 0 w 367"/>
              <a:gd name="T15" fmla="*/ 5 h 106"/>
              <a:gd name="T16" fmla="*/ 0 w 367"/>
              <a:gd name="T17" fmla="*/ 100 h 106"/>
              <a:gd name="T18" fmla="*/ 0 w 367"/>
              <a:gd name="T19" fmla="*/ 106 h 106"/>
              <a:gd name="T20" fmla="*/ 5 w 367"/>
              <a:gd name="T21" fmla="*/ 106 h 106"/>
              <a:gd name="T22" fmla="*/ 294 w 367"/>
              <a:gd name="T23" fmla="*/ 106 h 106"/>
              <a:gd name="T24" fmla="*/ 313 w 367"/>
              <a:gd name="T25" fmla="*/ 106 h 106"/>
              <a:gd name="T26" fmla="*/ 316 w 367"/>
              <a:gd name="T27" fmla="*/ 105 h 106"/>
              <a:gd name="T28" fmla="*/ 317 w 367"/>
              <a:gd name="T29" fmla="*/ 104 h 106"/>
              <a:gd name="T30" fmla="*/ 365 w 367"/>
              <a:gd name="T31" fmla="*/ 56 h 106"/>
              <a:gd name="T32" fmla="*/ 365 w 367"/>
              <a:gd name="T33" fmla="*/ 50 h 106"/>
              <a:gd name="connsiteX0" fmla="*/ 9946 w 9946"/>
              <a:gd name="connsiteY0" fmla="*/ 4717 h 10000"/>
              <a:gd name="connsiteX1" fmla="*/ 8638 w 9946"/>
              <a:gd name="connsiteY1" fmla="*/ 189 h 10000"/>
              <a:gd name="connsiteX2" fmla="*/ 8610 w 9946"/>
              <a:gd name="connsiteY2" fmla="*/ 94 h 10000"/>
              <a:gd name="connsiteX3" fmla="*/ 8529 w 9946"/>
              <a:gd name="connsiteY3" fmla="*/ 0 h 10000"/>
              <a:gd name="connsiteX4" fmla="*/ 8011 w 9946"/>
              <a:gd name="connsiteY4" fmla="*/ 0 h 10000"/>
              <a:gd name="connsiteX5" fmla="*/ 874 w 9946"/>
              <a:gd name="connsiteY5" fmla="*/ 70 h 10000"/>
              <a:gd name="connsiteX6" fmla="*/ 136 w 9946"/>
              <a:gd name="connsiteY6" fmla="*/ 0 h 10000"/>
              <a:gd name="connsiteX7" fmla="*/ 0 w 9946"/>
              <a:gd name="connsiteY7" fmla="*/ 0 h 10000"/>
              <a:gd name="connsiteX8" fmla="*/ 0 w 9946"/>
              <a:gd name="connsiteY8" fmla="*/ 472 h 10000"/>
              <a:gd name="connsiteX9" fmla="*/ 0 w 9946"/>
              <a:gd name="connsiteY9" fmla="*/ 9434 h 10000"/>
              <a:gd name="connsiteX10" fmla="*/ 0 w 9946"/>
              <a:gd name="connsiteY10" fmla="*/ 10000 h 10000"/>
              <a:gd name="connsiteX11" fmla="*/ 136 w 9946"/>
              <a:gd name="connsiteY11" fmla="*/ 10000 h 10000"/>
              <a:gd name="connsiteX12" fmla="*/ 8011 w 9946"/>
              <a:gd name="connsiteY12" fmla="*/ 10000 h 10000"/>
              <a:gd name="connsiteX13" fmla="*/ 8529 w 9946"/>
              <a:gd name="connsiteY13" fmla="*/ 10000 h 10000"/>
              <a:gd name="connsiteX14" fmla="*/ 8610 w 9946"/>
              <a:gd name="connsiteY14" fmla="*/ 9906 h 10000"/>
              <a:gd name="connsiteX15" fmla="*/ 8638 w 9946"/>
              <a:gd name="connsiteY15" fmla="*/ 9811 h 10000"/>
              <a:gd name="connsiteX16" fmla="*/ 9946 w 9946"/>
              <a:gd name="connsiteY16" fmla="*/ 5283 h 10000"/>
              <a:gd name="connsiteX17" fmla="*/ 9946 w 9946"/>
              <a:gd name="connsiteY17" fmla="*/ 4717 h 10000"/>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137 w 10000"/>
              <a:gd name="connsiteY11" fmla="*/ 10000 h 10034"/>
              <a:gd name="connsiteX12" fmla="*/ 903 w 10000"/>
              <a:gd name="connsiteY12" fmla="*/ 10034 h 10034"/>
              <a:gd name="connsiteX13" fmla="*/ 8054 w 10000"/>
              <a:gd name="connsiteY13" fmla="*/ 10000 h 10034"/>
              <a:gd name="connsiteX14" fmla="*/ 8575 w 10000"/>
              <a:gd name="connsiteY14" fmla="*/ 10000 h 10034"/>
              <a:gd name="connsiteX15" fmla="*/ 8657 w 10000"/>
              <a:gd name="connsiteY15" fmla="*/ 9906 h 10034"/>
              <a:gd name="connsiteX16" fmla="*/ 8685 w 10000"/>
              <a:gd name="connsiteY16" fmla="*/ 9811 h 10034"/>
              <a:gd name="connsiteX17" fmla="*/ 10000 w 10000"/>
              <a:gd name="connsiteY17" fmla="*/ 5283 h 10034"/>
              <a:gd name="connsiteX18" fmla="*/ 10000 w 10000"/>
              <a:gd name="connsiteY18"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903 w 10000"/>
              <a:gd name="connsiteY11" fmla="*/ 10034 h 10034"/>
              <a:gd name="connsiteX12" fmla="*/ 8054 w 10000"/>
              <a:gd name="connsiteY12" fmla="*/ 10000 h 10034"/>
              <a:gd name="connsiteX13" fmla="*/ 8575 w 10000"/>
              <a:gd name="connsiteY13" fmla="*/ 10000 h 10034"/>
              <a:gd name="connsiteX14" fmla="*/ 8657 w 10000"/>
              <a:gd name="connsiteY14" fmla="*/ 9906 h 10034"/>
              <a:gd name="connsiteX15" fmla="*/ 8685 w 10000"/>
              <a:gd name="connsiteY15" fmla="*/ 9811 h 10034"/>
              <a:gd name="connsiteX16" fmla="*/ 10000 w 10000"/>
              <a:gd name="connsiteY16" fmla="*/ 5283 h 10034"/>
              <a:gd name="connsiteX17" fmla="*/ 10000 w 10000"/>
              <a:gd name="connsiteY17"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903 w 10000"/>
              <a:gd name="connsiteY10" fmla="*/ 10034 h 10034"/>
              <a:gd name="connsiteX11" fmla="*/ 8054 w 10000"/>
              <a:gd name="connsiteY11" fmla="*/ 10000 h 10034"/>
              <a:gd name="connsiteX12" fmla="*/ 8575 w 10000"/>
              <a:gd name="connsiteY12" fmla="*/ 10000 h 10034"/>
              <a:gd name="connsiteX13" fmla="*/ 8657 w 10000"/>
              <a:gd name="connsiteY13" fmla="*/ 9906 h 10034"/>
              <a:gd name="connsiteX14" fmla="*/ 8685 w 10000"/>
              <a:gd name="connsiteY14" fmla="*/ 9811 h 10034"/>
              <a:gd name="connsiteX15" fmla="*/ 10000 w 10000"/>
              <a:gd name="connsiteY15" fmla="*/ 5283 h 10034"/>
              <a:gd name="connsiteX16" fmla="*/ 10000 w 10000"/>
              <a:gd name="connsiteY16"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903 w 10000"/>
              <a:gd name="connsiteY9" fmla="*/ 10034 h 10034"/>
              <a:gd name="connsiteX10" fmla="*/ 8054 w 10000"/>
              <a:gd name="connsiteY10" fmla="*/ 10000 h 10034"/>
              <a:gd name="connsiteX11" fmla="*/ 8575 w 10000"/>
              <a:gd name="connsiteY11" fmla="*/ 10000 h 10034"/>
              <a:gd name="connsiteX12" fmla="*/ 8657 w 10000"/>
              <a:gd name="connsiteY12" fmla="*/ 9906 h 10034"/>
              <a:gd name="connsiteX13" fmla="*/ 8685 w 10000"/>
              <a:gd name="connsiteY13" fmla="*/ 9811 h 10034"/>
              <a:gd name="connsiteX14" fmla="*/ 10000 w 10000"/>
              <a:gd name="connsiteY14" fmla="*/ 5283 h 10034"/>
              <a:gd name="connsiteX15" fmla="*/ 10000 w 10000"/>
              <a:gd name="connsiteY15"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903 w 10000"/>
              <a:gd name="connsiteY8" fmla="*/ 10034 h 10034"/>
              <a:gd name="connsiteX9" fmla="*/ 8054 w 10000"/>
              <a:gd name="connsiteY9" fmla="*/ 10000 h 10034"/>
              <a:gd name="connsiteX10" fmla="*/ 8575 w 10000"/>
              <a:gd name="connsiteY10" fmla="*/ 10000 h 10034"/>
              <a:gd name="connsiteX11" fmla="*/ 8657 w 10000"/>
              <a:gd name="connsiteY11" fmla="*/ 9906 h 10034"/>
              <a:gd name="connsiteX12" fmla="*/ 8685 w 10000"/>
              <a:gd name="connsiteY12" fmla="*/ 9811 h 10034"/>
              <a:gd name="connsiteX13" fmla="*/ 10000 w 10000"/>
              <a:gd name="connsiteY13" fmla="*/ 5283 h 10034"/>
              <a:gd name="connsiteX14" fmla="*/ 10000 w 10000"/>
              <a:gd name="connsiteY14" fmla="*/ 4717 h 10034"/>
              <a:gd name="connsiteX0" fmla="*/ 9863 w 9863"/>
              <a:gd name="connsiteY0" fmla="*/ 4717 h 10034"/>
              <a:gd name="connsiteX1" fmla="*/ 8548 w 9863"/>
              <a:gd name="connsiteY1" fmla="*/ 189 h 10034"/>
              <a:gd name="connsiteX2" fmla="*/ 8520 w 9863"/>
              <a:gd name="connsiteY2" fmla="*/ 94 h 10034"/>
              <a:gd name="connsiteX3" fmla="*/ 8438 w 9863"/>
              <a:gd name="connsiteY3" fmla="*/ 0 h 10034"/>
              <a:gd name="connsiteX4" fmla="*/ 7917 w 9863"/>
              <a:gd name="connsiteY4" fmla="*/ 0 h 10034"/>
              <a:gd name="connsiteX5" fmla="*/ 742 w 9863"/>
              <a:gd name="connsiteY5" fmla="*/ 70 h 10034"/>
              <a:gd name="connsiteX6" fmla="*/ 0 w 9863"/>
              <a:gd name="connsiteY6" fmla="*/ 0 h 10034"/>
              <a:gd name="connsiteX7" fmla="*/ 766 w 9863"/>
              <a:gd name="connsiteY7" fmla="*/ 10034 h 10034"/>
              <a:gd name="connsiteX8" fmla="*/ 7917 w 9863"/>
              <a:gd name="connsiteY8" fmla="*/ 10000 h 10034"/>
              <a:gd name="connsiteX9" fmla="*/ 8438 w 9863"/>
              <a:gd name="connsiteY9" fmla="*/ 10000 h 10034"/>
              <a:gd name="connsiteX10" fmla="*/ 8520 w 9863"/>
              <a:gd name="connsiteY10" fmla="*/ 9906 h 10034"/>
              <a:gd name="connsiteX11" fmla="*/ 8548 w 9863"/>
              <a:gd name="connsiteY11" fmla="*/ 9811 h 10034"/>
              <a:gd name="connsiteX12" fmla="*/ 9863 w 9863"/>
              <a:gd name="connsiteY12" fmla="*/ 5283 h 10034"/>
              <a:gd name="connsiteX13" fmla="*/ 9863 w 9863"/>
              <a:gd name="connsiteY13" fmla="*/ 4717 h 10034"/>
              <a:gd name="connsiteX0" fmla="*/ 9248 w 9248"/>
              <a:gd name="connsiteY0" fmla="*/ 4701 h 10000"/>
              <a:gd name="connsiteX1" fmla="*/ 7915 w 9248"/>
              <a:gd name="connsiteY1" fmla="*/ 188 h 10000"/>
              <a:gd name="connsiteX2" fmla="*/ 7886 w 9248"/>
              <a:gd name="connsiteY2" fmla="*/ 94 h 10000"/>
              <a:gd name="connsiteX3" fmla="*/ 7803 w 9248"/>
              <a:gd name="connsiteY3" fmla="*/ 0 h 10000"/>
              <a:gd name="connsiteX4" fmla="*/ 7275 w 9248"/>
              <a:gd name="connsiteY4" fmla="*/ 0 h 10000"/>
              <a:gd name="connsiteX5" fmla="*/ 0 w 9248"/>
              <a:gd name="connsiteY5" fmla="*/ 70 h 10000"/>
              <a:gd name="connsiteX6" fmla="*/ 25 w 9248"/>
              <a:gd name="connsiteY6" fmla="*/ 10000 h 10000"/>
              <a:gd name="connsiteX7" fmla="*/ 7275 w 9248"/>
              <a:gd name="connsiteY7" fmla="*/ 9966 h 10000"/>
              <a:gd name="connsiteX8" fmla="*/ 7803 w 9248"/>
              <a:gd name="connsiteY8" fmla="*/ 9966 h 10000"/>
              <a:gd name="connsiteX9" fmla="*/ 7886 w 9248"/>
              <a:gd name="connsiteY9" fmla="*/ 9872 h 10000"/>
              <a:gd name="connsiteX10" fmla="*/ 7915 w 9248"/>
              <a:gd name="connsiteY10" fmla="*/ 9778 h 10000"/>
              <a:gd name="connsiteX11" fmla="*/ 9248 w 9248"/>
              <a:gd name="connsiteY11" fmla="*/ 5265 h 10000"/>
              <a:gd name="connsiteX12" fmla="*/ 9248 w 9248"/>
              <a:gd name="connsiteY12" fmla="*/ 47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Slide Number Placeholder 5"/>
          <p:cNvSpPr>
            <a:spLocks noGrp="1"/>
          </p:cNvSpPr>
          <p:nvPr>
            <p:ph type="sldNum" sz="quarter" idx="12"/>
          </p:nvPr>
        </p:nvSpPr>
        <p:spPr/>
        <p:txBody>
          <a:bodyPr/>
          <a:lstStyle/>
          <a:p>
            <a:fld id="{921A0EAE-77AD-4043-AE54-D58EECB58E7D}" type="slidenum">
              <a:rPr lang="en-GB" smtClean="0"/>
              <a:pPr/>
              <a:t>‹#›</a:t>
            </a:fld>
            <a:endParaRPr lang="en-GB"/>
          </a:p>
        </p:txBody>
      </p:sp>
    </p:spTree>
    <p:extLst>
      <p:ext uri="{BB962C8B-B14F-4D97-AF65-F5344CB8AC3E}">
        <p14:creationId xmlns:p14="http://schemas.microsoft.com/office/powerpoint/2010/main" xmlns="" val="2611360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7" name="Straight Connector 6"/>
          <p:cNvCxnSpPr/>
          <p:nvPr/>
        </p:nvCxnSpPr>
        <p:spPr>
          <a:xfrm>
            <a:off x="9373453" y="0"/>
            <a:ext cx="1219518"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7427201" y="3681414"/>
            <a:ext cx="4764799"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9188726" y="-8467"/>
            <a:ext cx="3006450" cy="6866467"/>
          </a:xfrm>
          <a:custGeom>
            <a:avLst/>
            <a:gdLst>
              <a:gd name="connsiteX0" fmla="*/ 2023534 w 3005667"/>
              <a:gd name="connsiteY0" fmla="*/ 8467 h 6866467"/>
              <a:gd name="connsiteX1" fmla="*/ 0 w 3005667"/>
              <a:gd name="connsiteY1" fmla="*/ 6866467 h 6866467"/>
              <a:gd name="connsiteX2" fmla="*/ 2997200 w 3005667"/>
              <a:gd name="connsiteY2" fmla="*/ 6858000 h 6866467"/>
              <a:gd name="connsiteX3" fmla="*/ 3005667 w 3005667"/>
              <a:gd name="connsiteY3" fmla="*/ 0 h 6866467"/>
              <a:gd name="connsiteX4" fmla="*/ 2023534 w 3005667"/>
              <a:gd name="connsiteY4" fmla="*/ 8467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667" h="6866467">
                <a:moveTo>
                  <a:pt x="2023534" y="8467"/>
                </a:moveTo>
                <a:lnTo>
                  <a:pt x="0" y="6866467"/>
                </a:lnTo>
                <a:lnTo>
                  <a:pt x="2997200" y="6858000"/>
                </a:lnTo>
                <a:cubicBezTo>
                  <a:pt x="3000022" y="4572000"/>
                  <a:pt x="3002845" y="2286000"/>
                  <a:pt x="3005667" y="0"/>
                </a:cubicBezTo>
                <a:lnTo>
                  <a:pt x="2023534" y="8467"/>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Freeform 9"/>
          <p:cNvSpPr/>
          <p:nvPr/>
        </p:nvSpPr>
        <p:spPr>
          <a:xfrm>
            <a:off x="9603701" y="-8467"/>
            <a:ext cx="2591475" cy="6866467"/>
          </a:xfrm>
          <a:custGeom>
            <a:avLst/>
            <a:gdLst>
              <a:gd name="connsiteX0" fmla="*/ 0 w 2590800"/>
              <a:gd name="connsiteY0" fmla="*/ 0 h 6866467"/>
              <a:gd name="connsiteX1" fmla="*/ 1202267 w 2590800"/>
              <a:gd name="connsiteY1" fmla="*/ 6866467 h 6866467"/>
              <a:gd name="connsiteX2" fmla="*/ 2590800 w 2590800"/>
              <a:gd name="connsiteY2" fmla="*/ 6866467 h 6866467"/>
              <a:gd name="connsiteX3" fmla="*/ 2582333 w 2590800"/>
              <a:gd name="connsiteY3" fmla="*/ 0 h 6866467"/>
              <a:gd name="connsiteX4" fmla="*/ 0 w 2590800"/>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6866467">
                <a:moveTo>
                  <a:pt x="0" y="0"/>
                </a:moveTo>
                <a:lnTo>
                  <a:pt x="1202267" y="6866467"/>
                </a:lnTo>
                <a:lnTo>
                  <a:pt x="2590800" y="6866467"/>
                </a:lnTo>
                <a:cubicBezTo>
                  <a:pt x="2587978" y="4577645"/>
                  <a:pt x="2585155" y="2288822"/>
                  <a:pt x="2582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Freeform 10"/>
          <p:cNvSpPr/>
          <p:nvPr/>
        </p:nvSpPr>
        <p:spPr>
          <a:xfrm>
            <a:off x="8934660" y="3048000"/>
            <a:ext cx="3260516" cy="3810000"/>
          </a:xfrm>
          <a:custGeom>
            <a:avLst/>
            <a:gdLst>
              <a:gd name="connsiteX0" fmla="*/ 0 w 3259667"/>
              <a:gd name="connsiteY0" fmla="*/ 3810000 h 3810000"/>
              <a:gd name="connsiteX1" fmla="*/ 3251200 w 3259667"/>
              <a:gd name="connsiteY1" fmla="*/ 0 h 3810000"/>
              <a:gd name="connsiteX2" fmla="*/ 3259667 w 3259667"/>
              <a:gd name="connsiteY2" fmla="*/ 3810000 h 3810000"/>
              <a:gd name="connsiteX3" fmla="*/ 0 w 3259667"/>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Freeform 11"/>
          <p:cNvSpPr/>
          <p:nvPr/>
        </p:nvSpPr>
        <p:spPr>
          <a:xfrm>
            <a:off x="9341166" y="-8467"/>
            <a:ext cx="2854010" cy="6866467"/>
          </a:xfrm>
          <a:custGeom>
            <a:avLst/>
            <a:gdLst>
              <a:gd name="connsiteX0" fmla="*/ 0 w 2853267"/>
              <a:gd name="connsiteY0" fmla="*/ 0 h 6866467"/>
              <a:gd name="connsiteX1" fmla="*/ 2472267 w 2853267"/>
              <a:gd name="connsiteY1" fmla="*/ 6866467 h 6866467"/>
              <a:gd name="connsiteX2" fmla="*/ 2853267 w 2853267"/>
              <a:gd name="connsiteY2" fmla="*/ 6858000 h 6866467"/>
              <a:gd name="connsiteX3" fmla="*/ 2853267 w 2853267"/>
              <a:gd name="connsiteY3" fmla="*/ 0 h 6866467"/>
              <a:gd name="connsiteX4" fmla="*/ 0 w 2853267"/>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Freeform 12"/>
          <p:cNvSpPr/>
          <p:nvPr/>
        </p:nvSpPr>
        <p:spPr>
          <a:xfrm>
            <a:off x="10907908" y="-8467"/>
            <a:ext cx="1287268" cy="6866467"/>
          </a:xfrm>
          <a:custGeom>
            <a:avLst/>
            <a:gdLst>
              <a:gd name="connsiteX0" fmla="*/ 1016000 w 1286933"/>
              <a:gd name="connsiteY0" fmla="*/ 0 h 6866467"/>
              <a:gd name="connsiteX1" fmla="*/ 0 w 1286933"/>
              <a:gd name="connsiteY1" fmla="*/ 6866467 h 6866467"/>
              <a:gd name="connsiteX2" fmla="*/ 1286933 w 1286933"/>
              <a:gd name="connsiteY2" fmla="*/ 6866467 h 6866467"/>
              <a:gd name="connsiteX3" fmla="*/ 1278466 w 1286933"/>
              <a:gd name="connsiteY3" fmla="*/ 0 h 6866467"/>
              <a:gd name="connsiteX4" fmla="*/ 1016000 w 1286933"/>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Freeform 13"/>
          <p:cNvSpPr/>
          <p:nvPr/>
        </p:nvSpPr>
        <p:spPr>
          <a:xfrm>
            <a:off x="10941783" y="-8468"/>
            <a:ext cx="1270575" cy="6866467"/>
          </a:xfrm>
          <a:custGeom>
            <a:avLst/>
            <a:gdLst>
              <a:gd name="connsiteX0" fmla="*/ 0 w 1244600"/>
              <a:gd name="connsiteY0" fmla="*/ 0 h 6874934"/>
              <a:gd name="connsiteX1" fmla="*/ 1117600 w 1244600"/>
              <a:gd name="connsiteY1" fmla="*/ 6866467 h 6874934"/>
              <a:gd name="connsiteX2" fmla="*/ 1244600 w 1244600"/>
              <a:gd name="connsiteY2" fmla="*/ 6874934 h 6874934"/>
              <a:gd name="connsiteX3" fmla="*/ 1236134 w 1244600"/>
              <a:gd name="connsiteY3" fmla="*/ 0 h 6874934"/>
              <a:gd name="connsiteX4" fmla="*/ 0 w 1244600"/>
              <a:gd name="connsiteY4" fmla="*/ 0 h 6874934"/>
              <a:gd name="connsiteX0" fmla="*/ 0 w 1253067"/>
              <a:gd name="connsiteY0" fmla="*/ 0 h 6874934"/>
              <a:gd name="connsiteX1" fmla="*/ 1117600 w 1253067"/>
              <a:gd name="connsiteY1" fmla="*/ 6866467 h 6874934"/>
              <a:gd name="connsiteX2" fmla="*/ 1244600 w 1253067"/>
              <a:gd name="connsiteY2" fmla="*/ 6874934 h 6874934"/>
              <a:gd name="connsiteX3" fmla="*/ 1253067 w 1253067"/>
              <a:gd name="connsiteY3" fmla="*/ 0 h 6874934"/>
              <a:gd name="connsiteX4" fmla="*/ 0 w 1253067"/>
              <a:gd name="connsiteY4" fmla="*/ 0 h 6874934"/>
              <a:gd name="connsiteX0" fmla="*/ 0 w 1270244"/>
              <a:gd name="connsiteY0" fmla="*/ 0 h 6866467"/>
              <a:gd name="connsiteX1" fmla="*/ 1117600 w 1270244"/>
              <a:gd name="connsiteY1" fmla="*/ 6866467 h 6866467"/>
              <a:gd name="connsiteX2" fmla="*/ 1270000 w 1270244"/>
              <a:gd name="connsiteY2" fmla="*/ 6866467 h 6866467"/>
              <a:gd name="connsiteX3" fmla="*/ 1253067 w 1270244"/>
              <a:gd name="connsiteY3" fmla="*/ 0 h 6866467"/>
              <a:gd name="connsiteX4" fmla="*/ 0 w 1270244"/>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5" name="Freeform 14"/>
          <p:cNvSpPr/>
          <p:nvPr/>
        </p:nvSpPr>
        <p:spPr>
          <a:xfrm>
            <a:off x="0" y="-16933"/>
            <a:ext cx="863825" cy="5698067"/>
          </a:xfrm>
          <a:custGeom>
            <a:avLst/>
            <a:gdLst>
              <a:gd name="connsiteX0" fmla="*/ 0 w 863600"/>
              <a:gd name="connsiteY0" fmla="*/ 8467 h 5698067"/>
              <a:gd name="connsiteX1" fmla="*/ 863600 w 863600"/>
              <a:gd name="connsiteY1" fmla="*/ 0 h 5698067"/>
              <a:gd name="connsiteX2" fmla="*/ 863600 w 863600"/>
              <a:gd name="connsiteY2" fmla="*/ 16934 h 5698067"/>
              <a:gd name="connsiteX3" fmla="*/ 0 w 863600"/>
              <a:gd name="connsiteY3" fmla="*/ 5698067 h 5698067"/>
              <a:gd name="connsiteX4" fmla="*/ 0 w 863600"/>
              <a:gd name="connsiteY4" fmla="*/ 8467 h 5698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07460" y="2404534"/>
            <a:ext cx="776895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460" y="4050834"/>
            <a:ext cx="776895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1A0EAE-77AD-4043-AE54-D58EECB58E7D}" type="slidenum">
              <a:rPr lang="en-GB" smtClean="0"/>
              <a:pPr/>
              <a:t>‹#›</a:t>
            </a:fld>
            <a:endParaRPr lang="en-GB"/>
          </a:p>
        </p:txBody>
      </p:sp>
      <p:sp>
        <p:nvSpPr>
          <p:cNvPr id="17" name="Freeform 16"/>
          <p:cNvSpPr/>
          <p:nvPr/>
        </p:nvSpPr>
        <p:spPr>
          <a:xfrm>
            <a:off x="10398336" y="3597855"/>
            <a:ext cx="1820807" cy="3268133"/>
          </a:xfrm>
          <a:custGeom>
            <a:avLst/>
            <a:gdLst>
              <a:gd name="connsiteX0" fmla="*/ 0 w 1820333"/>
              <a:gd name="connsiteY0" fmla="*/ 3268133 h 3268133"/>
              <a:gd name="connsiteX1" fmla="*/ 1811866 w 1820333"/>
              <a:gd name="connsiteY1" fmla="*/ 0 h 3268133"/>
              <a:gd name="connsiteX2" fmla="*/ 1820333 w 1820333"/>
              <a:gd name="connsiteY2" fmla="*/ 3259666 h 3268133"/>
              <a:gd name="connsiteX3" fmla="*/ 0 w 1820333"/>
              <a:gd name="connsiteY3" fmla="*/ 3268133 h 3268133"/>
            </a:gdLst>
            <a:ahLst/>
            <a:cxnLst>
              <a:cxn ang="0">
                <a:pos x="connsiteX0" y="connsiteY0"/>
              </a:cxn>
              <a:cxn ang="0">
                <a:pos x="connsiteX1" y="connsiteY1"/>
              </a:cxn>
              <a:cxn ang="0">
                <a:pos x="connsiteX2" y="connsiteY2"/>
              </a:cxn>
              <a:cxn ang="0">
                <a:pos x="connsiteX3" y="connsiteY3"/>
              </a:cxn>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xmlns="" val="1613147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27" name="Straight Connector 26"/>
          <p:cNvCxnSpPr/>
          <p:nvPr/>
        </p:nvCxnSpPr>
        <p:spPr>
          <a:xfrm>
            <a:off x="9373453" y="0"/>
            <a:ext cx="1219518"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7427201" y="3681414"/>
            <a:ext cx="4764799"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6" name="Freeform 15"/>
          <p:cNvSpPr/>
          <p:nvPr/>
        </p:nvSpPr>
        <p:spPr>
          <a:xfrm>
            <a:off x="-8469" y="4013201"/>
            <a:ext cx="457319" cy="2853267"/>
          </a:xfrm>
          <a:custGeom>
            <a:avLst/>
            <a:gdLst>
              <a:gd name="connsiteX0" fmla="*/ 0 w 457200"/>
              <a:gd name="connsiteY0" fmla="*/ 0 h 2853267"/>
              <a:gd name="connsiteX1" fmla="*/ 457200 w 457200"/>
              <a:gd name="connsiteY1" fmla="*/ 2853267 h 2853267"/>
              <a:gd name="connsiteX2" fmla="*/ 0 w 457200"/>
              <a:gd name="connsiteY2" fmla="*/ 2844800 h 2853267"/>
              <a:gd name="connsiteX3" fmla="*/ 0 w 457200"/>
              <a:gd name="connsiteY3" fmla="*/ 0 h 2853267"/>
            </a:gdLst>
            <a:ahLst/>
            <a:cxnLst>
              <a:cxn ang="0">
                <a:pos x="connsiteX0" y="connsiteY0"/>
              </a:cxn>
              <a:cxn ang="0">
                <a:pos x="connsiteX1" y="connsiteY1"/>
              </a:cxn>
              <a:cxn ang="0">
                <a:pos x="connsiteX2" y="connsiteY2"/>
              </a:cxn>
              <a:cxn ang="0">
                <a:pos x="connsiteX3" y="connsiteY3"/>
              </a:cxn>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p>
        </p:txBody>
      </p:sp>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1A0EAE-77AD-4043-AE54-D58EECB58E7D}" type="slidenum">
              <a:rPr lang="en-GB" smtClean="0"/>
              <a:pPr/>
              <a:t>‹#›</a:t>
            </a:fld>
            <a:endParaRPr lang="en-GB"/>
          </a:p>
        </p:txBody>
      </p:sp>
      <p:sp>
        <p:nvSpPr>
          <p:cNvPr id="20" name="Freeform 19"/>
          <p:cNvSpPr/>
          <p:nvPr/>
        </p:nvSpPr>
        <p:spPr>
          <a:xfrm>
            <a:off x="9188726" y="-8467"/>
            <a:ext cx="3006450" cy="6866467"/>
          </a:xfrm>
          <a:custGeom>
            <a:avLst/>
            <a:gdLst>
              <a:gd name="connsiteX0" fmla="*/ 2023534 w 3005667"/>
              <a:gd name="connsiteY0" fmla="*/ 8467 h 6866467"/>
              <a:gd name="connsiteX1" fmla="*/ 0 w 3005667"/>
              <a:gd name="connsiteY1" fmla="*/ 6866467 h 6866467"/>
              <a:gd name="connsiteX2" fmla="*/ 2997200 w 3005667"/>
              <a:gd name="connsiteY2" fmla="*/ 6858000 h 6866467"/>
              <a:gd name="connsiteX3" fmla="*/ 3005667 w 3005667"/>
              <a:gd name="connsiteY3" fmla="*/ 0 h 6866467"/>
              <a:gd name="connsiteX4" fmla="*/ 2023534 w 3005667"/>
              <a:gd name="connsiteY4" fmla="*/ 8467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667" h="6866467">
                <a:moveTo>
                  <a:pt x="2023534" y="8467"/>
                </a:moveTo>
                <a:lnTo>
                  <a:pt x="0" y="6866467"/>
                </a:lnTo>
                <a:lnTo>
                  <a:pt x="2997200" y="6858000"/>
                </a:lnTo>
                <a:cubicBezTo>
                  <a:pt x="3000022" y="4572000"/>
                  <a:pt x="3002845" y="2286000"/>
                  <a:pt x="3005667" y="0"/>
                </a:cubicBezTo>
                <a:lnTo>
                  <a:pt x="2023534" y="8467"/>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Freeform 20"/>
          <p:cNvSpPr/>
          <p:nvPr/>
        </p:nvSpPr>
        <p:spPr>
          <a:xfrm>
            <a:off x="9603701" y="-8467"/>
            <a:ext cx="2591475" cy="6866467"/>
          </a:xfrm>
          <a:custGeom>
            <a:avLst/>
            <a:gdLst>
              <a:gd name="connsiteX0" fmla="*/ 0 w 2590800"/>
              <a:gd name="connsiteY0" fmla="*/ 0 h 6866467"/>
              <a:gd name="connsiteX1" fmla="*/ 1202267 w 2590800"/>
              <a:gd name="connsiteY1" fmla="*/ 6866467 h 6866467"/>
              <a:gd name="connsiteX2" fmla="*/ 2590800 w 2590800"/>
              <a:gd name="connsiteY2" fmla="*/ 6866467 h 6866467"/>
              <a:gd name="connsiteX3" fmla="*/ 2582333 w 2590800"/>
              <a:gd name="connsiteY3" fmla="*/ 0 h 6866467"/>
              <a:gd name="connsiteX4" fmla="*/ 0 w 2590800"/>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6866467">
                <a:moveTo>
                  <a:pt x="0" y="0"/>
                </a:moveTo>
                <a:lnTo>
                  <a:pt x="1202267" y="6866467"/>
                </a:lnTo>
                <a:lnTo>
                  <a:pt x="2590800" y="6866467"/>
                </a:lnTo>
                <a:cubicBezTo>
                  <a:pt x="2587978" y="4577645"/>
                  <a:pt x="2585155" y="2288822"/>
                  <a:pt x="2582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2" name="Freeform 21"/>
          <p:cNvSpPr/>
          <p:nvPr/>
        </p:nvSpPr>
        <p:spPr>
          <a:xfrm>
            <a:off x="8934660" y="3048000"/>
            <a:ext cx="3260516" cy="3810000"/>
          </a:xfrm>
          <a:custGeom>
            <a:avLst/>
            <a:gdLst>
              <a:gd name="connsiteX0" fmla="*/ 0 w 3259667"/>
              <a:gd name="connsiteY0" fmla="*/ 3810000 h 3810000"/>
              <a:gd name="connsiteX1" fmla="*/ 3251200 w 3259667"/>
              <a:gd name="connsiteY1" fmla="*/ 0 h 3810000"/>
              <a:gd name="connsiteX2" fmla="*/ 3259667 w 3259667"/>
              <a:gd name="connsiteY2" fmla="*/ 3810000 h 3810000"/>
              <a:gd name="connsiteX3" fmla="*/ 0 w 3259667"/>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3" name="Freeform 22"/>
          <p:cNvSpPr/>
          <p:nvPr/>
        </p:nvSpPr>
        <p:spPr>
          <a:xfrm>
            <a:off x="9341166" y="-8467"/>
            <a:ext cx="2854010" cy="6866467"/>
          </a:xfrm>
          <a:custGeom>
            <a:avLst/>
            <a:gdLst>
              <a:gd name="connsiteX0" fmla="*/ 0 w 2853267"/>
              <a:gd name="connsiteY0" fmla="*/ 0 h 6866467"/>
              <a:gd name="connsiteX1" fmla="*/ 2472267 w 2853267"/>
              <a:gd name="connsiteY1" fmla="*/ 6866467 h 6866467"/>
              <a:gd name="connsiteX2" fmla="*/ 2853267 w 2853267"/>
              <a:gd name="connsiteY2" fmla="*/ 6858000 h 6866467"/>
              <a:gd name="connsiteX3" fmla="*/ 2853267 w 2853267"/>
              <a:gd name="connsiteY3" fmla="*/ 0 h 6866467"/>
              <a:gd name="connsiteX4" fmla="*/ 0 w 2853267"/>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4" name="Freeform 23"/>
          <p:cNvSpPr/>
          <p:nvPr/>
        </p:nvSpPr>
        <p:spPr>
          <a:xfrm>
            <a:off x="10907908" y="-8467"/>
            <a:ext cx="1287268" cy="6866467"/>
          </a:xfrm>
          <a:custGeom>
            <a:avLst/>
            <a:gdLst>
              <a:gd name="connsiteX0" fmla="*/ 1016000 w 1286933"/>
              <a:gd name="connsiteY0" fmla="*/ 0 h 6866467"/>
              <a:gd name="connsiteX1" fmla="*/ 0 w 1286933"/>
              <a:gd name="connsiteY1" fmla="*/ 6866467 h 6866467"/>
              <a:gd name="connsiteX2" fmla="*/ 1286933 w 1286933"/>
              <a:gd name="connsiteY2" fmla="*/ 6866467 h 6866467"/>
              <a:gd name="connsiteX3" fmla="*/ 1278466 w 1286933"/>
              <a:gd name="connsiteY3" fmla="*/ 0 h 6866467"/>
              <a:gd name="connsiteX4" fmla="*/ 1016000 w 1286933"/>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5" name="Freeform 24"/>
          <p:cNvSpPr/>
          <p:nvPr/>
        </p:nvSpPr>
        <p:spPr>
          <a:xfrm>
            <a:off x="10941783" y="-8468"/>
            <a:ext cx="1270575" cy="6866467"/>
          </a:xfrm>
          <a:custGeom>
            <a:avLst/>
            <a:gdLst>
              <a:gd name="connsiteX0" fmla="*/ 0 w 1244600"/>
              <a:gd name="connsiteY0" fmla="*/ 0 h 6874934"/>
              <a:gd name="connsiteX1" fmla="*/ 1117600 w 1244600"/>
              <a:gd name="connsiteY1" fmla="*/ 6866467 h 6874934"/>
              <a:gd name="connsiteX2" fmla="*/ 1244600 w 1244600"/>
              <a:gd name="connsiteY2" fmla="*/ 6874934 h 6874934"/>
              <a:gd name="connsiteX3" fmla="*/ 1236134 w 1244600"/>
              <a:gd name="connsiteY3" fmla="*/ 0 h 6874934"/>
              <a:gd name="connsiteX4" fmla="*/ 0 w 1244600"/>
              <a:gd name="connsiteY4" fmla="*/ 0 h 6874934"/>
              <a:gd name="connsiteX0" fmla="*/ 0 w 1253067"/>
              <a:gd name="connsiteY0" fmla="*/ 0 h 6874934"/>
              <a:gd name="connsiteX1" fmla="*/ 1117600 w 1253067"/>
              <a:gd name="connsiteY1" fmla="*/ 6866467 h 6874934"/>
              <a:gd name="connsiteX2" fmla="*/ 1244600 w 1253067"/>
              <a:gd name="connsiteY2" fmla="*/ 6874934 h 6874934"/>
              <a:gd name="connsiteX3" fmla="*/ 1253067 w 1253067"/>
              <a:gd name="connsiteY3" fmla="*/ 0 h 6874934"/>
              <a:gd name="connsiteX4" fmla="*/ 0 w 1253067"/>
              <a:gd name="connsiteY4" fmla="*/ 0 h 6874934"/>
              <a:gd name="connsiteX0" fmla="*/ 0 w 1270244"/>
              <a:gd name="connsiteY0" fmla="*/ 0 h 6866467"/>
              <a:gd name="connsiteX1" fmla="*/ 1117600 w 1270244"/>
              <a:gd name="connsiteY1" fmla="*/ 6866467 h 6866467"/>
              <a:gd name="connsiteX2" fmla="*/ 1270000 w 1270244"/>
              <a:gd name="connsiteY2" fmla="*/ 6866467 h 6866467"/>
              <a:gd name="connsiteX3" fmla="*/ 1253067 w 1270244"/>
              <a:gd name="connsiteY3" fmla="*/ 0 h 6866467"/>
              <a:gd name="connsiteX4" fmla="*/ 0 w 1270244"/>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9" name="Freeform 28"/>
          <p:cNvSpPr/>
          <p:nvPr/>
        </p:nvSpPr>
        <p:spPr>
          <a:xfrm>
            <a:off x="10398336" y="3597855"/>
            <a:ext cx="1820807" cy="3268133"/>
          </a:xfrm>
          <a:custGeom>
            <a:avLst/>
            <a:gdLst>
              <a:gd name="connsiteX0" fmla="*/ 0 w 1820333"/>
              <a:gd name="connsiteY0" fmla="*/ 3268133 h 3268133"/>
              <a:gd name="connsiteX1" fmla="*/ 1811866 w 1820333"/>
              <a:gd name="connsiteY1" fmla="*/ 0 h 3268133"/>
              <a:gd name="connsiteX2" fmla="*/ 1820333 w 1820333"/>
              <a:gd name="connsiteY2" fmla="*/ 3259666 h 3268133"/>
              <a:gd name="connsiteX3" fmla="*/ 0 w 1820333"/>
              <a:gd name="connsiteY3" fmla="*/ 3268133 h 3268133"/>
            </a:gdLst>
            <a:ahLst/>
            <a:cxnLst>
              <a:cxn ang="0">
                <a:pos x="connsiteX0" y="connsiteY0"/>
              </a:cxn>
              <a:cxn ang="0">
                <a:pos x="connsiteX1" y="connsiteY1"/>
              </a:cxn>
              <a:cxn ang="0">
                <a:pos x="connsiteX2" y="connsiteY2"/>
              </a:cxn>
              <a:cxn ang="0">
                <a:pos x="connsiteX3" y="connsiteY3"/>
              </a:cxn>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xmlns="" val="11404577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18" name="Straight Connector 17"/>
          <p:cNvCxnSpPr/>
          <p:nvPr/>
        </p:nvCxnSpPr>
        <p:spPr>
          <a:xfrm>
            <a:off x="9373453" y="0"/>
            <a:ext cx="1219518"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7427201" y="3681414"/>
            <a:ext cx="4764799"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0" name="Freeform 19"/>
          <p:cNvSpPr/>
          <p:nvPr/>
        </p:nvSpPr>
        <p:spPr>
          <a:xfrm>
            <a:off x="-8469" y="4013201"/>
            <a:ext cx="457319" cy="2853267"/>
          </a:xfrm>
          <a:custGeom>
            <a:avLst/>
            <a:gdLst>
              <a:gd name="connsiteX0" fmla="*/ 0 w 457200"/>
              <a:gd name="connsiteY0" fmla="*/ 0 h 2853267"/>
              <a:gd name="connsiteX1" fmla="*/ 457200 w 457200"/>
              <a:gd name="connsiteY1" fmla="*/ 2853267 h 2853267"/>
              <a:gd name="connsiteX2" fmla="*/ 0 w 457200"/>
              <a:gd name="connsiteY2" fmla="*/ 2844800 h 2853267"/>
              <a:gd name="connsiteX3" fmla="*/ 0 w 457200"/>
              <a:gd name="connsiteY3" fmla="*/ 0 h 2853267"/>
            </a:gdLst>
            <a:ahLst/>
            <a:cxnLst>
              <a:cxn ang="0">
                <a:pos x="connsiteX0" y="connsiteY0"/>
              </a:cxn>
              <a:cxn ang="0">
                <a:pos x="connsiteX1" y="connsiteY1"/>
              </a:cxn>
              <a:cxn ang="0">
                <a:pos x="connsiteX2" y="connsiteY2"/>
              </a:cxn>
              <a:cxn ang="0">
                <a:pos x="connsiteX3" y="connsiteY3"/>
              </a:cxn>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p>
        </p:txBody>
      </p:sp>
      <p:sp>
        <p:nvSpPr>
          <p:cNvPr id="21" name="Freeform 20"/>
          <p:cNvSpPr/>
          <p:nvPr/>
        </p:nvSpPr>
        <p:spPr>
          <a:xfrm>
            <a:off x="9188726" y="-8467"/>
            <a:ext cx="3006450" cy="6866467"/>
          </a:xfrm>
          <a:custGeom>
            <a:avLst/>
            <a:gdLst>
              <a:gd name="connsiteX0" fmla="*/ 2023534 w 3005667"/>
              <a:gd name="connsiteY0" fmla="*/ 8467 h 6866467"/>
              <a:gd name="connsiteX1" fmla="*/ 0 w 3005667"/>
              <a:gd name="connsiteY1" fmla="*/ 6866467 h 6866467"/>
              <a:gd name="connsiteX2" fmla="*/ 2997200 w 3005667"/>
              <a:gd name="connsiteY2" fmla="*/ 6858000 h 6866467"/>
              <a:gd name="connsiteX3" fmla="*/ 3005667 w 3005667"/>
              <a:gd name="connsiteY3" fmla="*/ 0 h 6866467"/>
              <a:gd name="connsiteX4" fmla="*/ 2023534 w 3005667"/>
              <a:gd name="connsiteY4" fmla="*/ 8467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667" h="6866467">
                <a:moveTo>
                  <a:pt x="2023534" y="8467"/>
                </a:moveTo>
                <a:lnTo>
                  <a:pt x="0" y="6866467"/>
                </a:lnTo>
                <a:lnTo>
                  <a:pt x="2997200" y="6858000"/>
                </a:lnTo>
                <a:cubicBezTo>
                  <a:pt x="3000022" y="4572000"/>
                  <a:pt x="3002845" y="2286000"/>
                  <a:pt x="3005667" y="0"/>
                </a:cubicBezTo>
                <a:lnTo>
                  <a:pt x="2023534" y="8467"/>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2" name="Freeform 21"/>
          <p:cNvSpPr/>
          <p:nvPr/>
        </p:nvSpPr>
        <p:spPr>
          <a:xfrm>
            <a:off x="9603701" y="-8467"/>
            <a:ext cx="2591475" cy="6866467"/>
          </a:xfrm>
          <a:custGeom>
            <a:avLst/>
            <a:gdLst>
              <a:gd name="connsiteX0" fmla="*/ 0 w 2590800"/>
              <a:gd name="connsiteY0" fmla="*/ 0 h 6866467"/>
              <a:gd name="connsiteX1" fmla="*/ 1202267 w 2590800"/>
              <a:gd name="connsiteY1" fmla="*/ 6866467 h 6866467"/>
              <a:gd name="connsiteX2" fmla="*/ 2590800 w 2590800"/>
              <a:gd name="connsiteY2" fmla="*/ 6866467 h 6866467"/>
              <a:gd name="connsiteX3" fmla="*/ 2582333 w 2590800"/>
              <a:gd name="connsiteY3" fmla="*/ 0 h 6866467"/>
              <a:gd name="connsiteX4" fmla="*/ 0 w 2590800"/>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6866467">
                <a:moveTo>
                  <a:pt x="0" y="0"/>
                </a:moveTo>
                <a:lnTo>
                  <a:pt x="1202267" y="6866467"/>
                </a:lnTo>
                <a:lnTo>
                  <a:pt x="2590800" y="6866467"/>
                </a:lnTo>
                <a:cubicBezTo>
                  <a:pt x="2587978" y="4577645"/>
                  <a:pt x="2585155" y="2288822"/>
                  <a:pt x="2582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3" name="Freeform 22"/>
          <p:cNvSpPr/>
          <p:nvPr/>
        </p:nvSpPr>
        <p:spPr>
          <a:xfrm>
            <a:off x="8934660" y="3048000"/>
            <a:ext cx="3260516" cy="3810000"/>
          </a:xfrm>
          <a:custGeom>
            <a:avLst/>
            <a:gdLst>
              <a:gd name="connsiteX0" fmla="*/ 0 w 3259667"/>
              <a:gd name="connsiteY0" fmla="*/ 3810000 h 3810000"/>
              <a:gd name="connsiteX1" fmla="*/ 3251200 w 3259667"/>
              <a:gd name="connsiteY1" fmla="*/ 0 h 3810000"/>
              <a:gd name="connsiteX2" fmla="*/ 3259667 w 3259667"/>
              <a:gd name="connsiteY2" fmla="*/ 3810000 h 3810000"/>
              <a:gd name="connsiteX3" fmla="*/ 0 w 3259667"/>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4" name="Freeform 23"/>
          <p:cNvSpPr/>
          <p:nvPr/>
        </p:nvSpPr>
        <p:spPr>
          <a:xfrm>
            <a:off x="9341166" y="-8467"/>
            <a:ext cx="2854010" cy="6866467"/>
          </a:xfrm>
          <a:custGeom>
            <a:avLst/>
            <a:gdLst>
              <a:gd name="connsiteX0" fmla="*/ 0 w 2853267"/>
              <a:gd name="connsiteY0" fmla="*/ 0 h 6866467"/>
              <a:gd name="connsiteX1" fmla="*/ 2472267 w 2853267"/>
              <a:gd name="connsiteY1" fmla="*/ 6866467 h 6866467"/>
              <a:gd name="connsiteX2" fmla="*/ 2853267 w 2853267"/>
              <a:gd name="connsiteY2" fmla="*/ 6858000 h 6866467"/>
              <a:gd name="connsiteX3" fmla="*/ 2853267 w 2853267"/>
              <a:gd name="connsiteY3" fmla="*/ 0 h 6866467"/>
              <a:gd name="connsiteX4" fmla="*/ 0 w 2853267"/>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5" name="Freeform 24"/>
          <p:cNvSpPr/>
          <p:nvPr/>
        </p:nvSpPr>
        <p:spPr>
          <a:xfrm>
            <a:off x="10907908" y="-8467"/>
            <a:ext cx="1287268" cy="6866467"/>
          </a:xfrm>
          <a:custGeom>
            <a:avLst/>
            <a:gdLst>
              <a:gd name="connsiteX0" fmla="*/ 1016000 w 1286933"/>
              <a:gd name="connsiteY0" fmla="*/ 0 h 6866467"/>
              <a:gd name="connsiteX1" fmla="*/ 0 w 1286933"/>
              <a:gd name="connsiteY1" fmla="*/ 6866467 h 6866467"/>
              <a:gd name="connsiteX2" fmla="*/ 1286933 w 1286933"/>
              <a:gd name="connsiteY2" fmla="*/ 6866467 h 6866467"/>
              <a:gd name="connsiteX3" fmla="*/ 1278466 w 1286933"/>
              <a:gd name="connsiteY3" fmla="*/ 0 h 6866467"/>
              <a:gd name="connsiteX4" fmla="*/ 1016000 w 1286933"/>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6" name="Freeform 25"/>
          <p:cNvSpPr/>
          <p:nvPr/>
        </p:nvSpPr>
        <p:spPr>
          <a:xfrm>
            <a:off x="10941783" y="-8468"/>
            <a:ext cx="1270575" cy="6866467"/>
          </a:xfrm>
          <a:custGeom>
            <a:avLst/>
            <a:gdLst>
              <a:gd name="connsiteX0" fmla="*/ 0 w 1244600"/>
              <a:gd name="connsiteY0" fmla="*/ 0 h 6874934"/>
              <a:gd name="connsiteX1" fmla="*/ 1117600 w 1244600"/>
              <a:gd name="connsiteY1" fmla="*/ 6866467 h 6874934"/>
              <a:gd name="connsiteX2" fmla="*/ 1244600 w 1244600"/>
              <a:gd name="connsiteY2" fmla="*/ 6874934 h 6874934"/>
              <a:gd name="connsiteX3" fmla="*/ 1236134 w 1244600"/>
              <a:gd name="connsiteY3" fmla="*/ 0 h 6874934"/>
              <a:gd name="connsiteX4" fmla="*/ 0 w 1244600"/>
              <a:gd name="connsiteY4" fmla="*/ 0 h 6874934"/>
              <a:gd name="connsiteX0" fmla="*/ 0 w 1253067"/>
              <a:gd name="connsiteY0" fmla="*/ 0 h 6874934"/>
              <a:gd name="connsiteX1" fmla="*/ 1117600 w 1253067"/>
              <a:gd name="connsiteY1" fmla="*/ 6866467 h 6874934"/>
              <a:gd name="connsiteX2" fmla="*/ 1244600 w 1253067"/>
              <a:gd name="connsiteY2" fmla="*/ 6874934 h 6874934"/>
              <a:gd name="connsiteX3" fmla="*/ 1253067 w 1253067"/>
              <a:gd name="connsiteY3" fmla="*/ 0 h 6874934"/>
              <a:gd name="connsiteX4" fmla="*/ 0 w 1253067"/>
              <a:gd name="connsiteY4" fmla="*/ 0 h 6874934"/>
              <a:gd name="connsiteX0" fmla="*/ 0 w 1270244"/>
              <a:gd name="connsiteY0" fmla="*/ 0 h 6866467"/>
              <a:gd name="connsiteX1" fmla="*/ 1117600 w 1270244"/>
              <a:gd name="connsiteY1" fmla="*/ 6866467 h 6866467"/>
              <a:gd name="connsiteX2" fmla="*/ 1270000 w 1270244"/>
              <a:gd name="connsiteY2" fmla="*/ 6866467 h 6866467"/>
              <a:gd name="connsiteX3" fmla="*/ 1253067 w 1270244"/>
              <a:gd name="connsiteY3" fmla="*/ 0 h 6866467"/>
              <a:gd name="connsiteX4" fmla="*/ 0 w 1270244"/>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7" name="Freeform 26"/>
          <p:cNvSpPr/>
          <p:nvPr/>
        </p:nvSpPr>
        <p:spPr>
          <a:xfrm>
            <a:off x="10398336" y="3597855"/>
            <a:ext cx="1820807" cy="3268133"/>
          </a:xfrm>
          <a:custGeom>
            <a:avLst/>
            <a:gdLst>
              <a:gd name="connsiteX0" fmla="*/ 0 w 1820333"/>
              <a:gd name="connsiteY0" fmla="*/ 3268133 h 3268133"/>
              <a:gd name="connsiteX1" fmla="*/ 1811866 w 1820333"/>
              <a:gd name="connsiteY1" fmla="*/ 0 h 3268133"/>
              <a:gd name="connsiteX2" fmla="*/ 1820333 w 1820333"/>
              <a:gd name="connsiteY2" fmla="*/ 3259666 h 3268133"/>
              <a:gd name="connsiteX3" fmla="*/ 0 w 1820333"/>
              <a:gd name="connsiteY3" fmla="*/ 3268133 h 3268133"/>
            </a:gdLst>
            <a:ahLst/>
            <a:cxnLst>
              <a:cxn ang="0">
                <a:pos x="connsiteX0" y="connsiteY0"/>
              </a:cxn>
              <a:cxn ang="0">
                <a:pos x="connsiteX1" y="connsiteY1"/>
              </a:cxn>
              <a:cxn ang="0">
                <a:pos x="connsiteX2" y="connsiteY2"/>
              </a:cxn>
              <a:cxn ang="0">
                <a:pos x="connsiteX3" y="connsiteY3"/>
              </a:cxn>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77512" y="2700868"/>
            <a:ext cx="8598907" cy="1826581"/>
          </a:xfrm>
        </p:spPr>
        <p:txBody>
          <a:bodyPr anchor="b"/>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677512" y="4527448"/>
            <a:ext cx="8598907" cy="860400"/>
          </a:xfrm>
        </p:spPr>
        <p:txBody>
          <a:bodyPr anchor="t"/>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1A0EAE-77AD-4043-AE54-D58EECB58E7D}" type="slidenum">
              <a:rPr lang="en-GB" smtClean="0"/>
              <a:pPr/>
              <a:t>‹#›</a:t>
            </a:fld>
            <a:endParaRPr lang="en-GB"/>
          </a:p>
        </p:txBody>
      </p:sp>
    </p:spTree>
    <p:extLst>
      <p:ext uri="{BB962C8B-B14F-4D97-AF65-F5344CB8AC3E}">
        <p14:creationId xmlns:p14="http://schemas.microsoft.com/office/powerpoint/2010/main" xmlns="" val="320153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a:spLocks/>
          </p:cNvSpPr>
          <p:nvPr/>
        </p:nvSpPr>
        <p:spPr bwMode="auto">
          <a:xfrm flipV="1">
            <a:off x="-4189" y="714375"/>
            <a:ext cx="1588527" cy="507297"/>
          </a:xfrm>
          <a:custGeom>
            <a:avLst/>
            <a:gdLst>
              <a:gd name="T0" fmla="*/ 365 w 367"/>
              <a:gd name="T1" fmla="*/ 50 h 106"/>
              <a:gd name="T2" fmla="*/ 317 w 367"/>
              <a:gd name="T3" fmla="*/ 2 h 106"/>
              <a:gd name="T4" fmla="*/ 316 w 367"/>
              <a:gd name="T5" fmla="*/ 1 h 106"/>
              <a:gd name="T6" fmla="*/ 313 w 367"/>
              <a:gd name="T7" fmla="*/ 0 h 106"/>
              <a:gd name="T8" fmla="*/ 294 w 367"/>
              <a:gd name="T9" fmla="*/ 0 h 106"/>
              <a:gd name="T10" fmla="*/ 5 w 367"/>
              <a:gd name="T11" fmla="*/ 0 h 106"/>
              <a:gd name="T12" fmla="*/ 0 w 367"/>
              <a:gd name="T13" fmla="*/ 0 h 106"/>
              <a:gd name="T14" fmla="*/ 0 w 367"/>
              <a:gd name="T15" fmla="*/ 5 h 106"/>
              <a:gd name="T16" fmla="*/ 0 w 367"/>
              <a:gd name="T17" fmla="*/ 100 h 106"/>
              <a:gd name="T18" fmla="*/ 0 w 367"/>
              <a:gd name="T19" fmla="*/ 106 h 106"/>
              <a:gd name="T20" fmla="*/ 5 w 367"/>
              <a:gd name="T21" fmla="*/ 106 h 106"/>
              <a:gd name="T22" fmla="*/ 294 w 367"/>
              <a:gd name="T23" fmla="*/ 106 h 106"/>
              <a:gd name="T24" fmla="*/ 313 w 367"/>
              <a:gd name="T25" fmla="*/ 106 h 106"/>
              <a:gd name="T26" fmla="*/ 316 w 367"/>
              <a:gd name="T27" fmla="*/ 105 h 106"/>
              <a:gd name="T28" fmla="*/ 317 w 367"/>
              <a:gd name="T29" fmla="*/ 104 h 106"/>
              <a:gd name="T30" fmla="*/ 365 w 367"/>
              <a:gd name="T31" fmla="*/ 56 h 106"/>
              <a:gd name="T32" fmla="*/ 365 w 367"/>
              <a:gd name="T33" fmla="*/ 50 h 106"/>
              <a:gd name="connsiteX0" fmla="*/ 9946 w 9946"/>
              <a:gd name="connsiteY0" fmla="*/ 4717 h 10000"/>
              <a:gd name="connsiteX1" fmla="*/ 8638 w 9946"/>
              <a:gd name="connsiteY1" fmla="*/ 189 h 10000"/>
              <a:gd name="connsiteX2" fmla="*/ 8610 w 9946"/>
              <a:gd name="connsiteY2" fmla="*/ 94 h 10000"/>
              <a:gd name="connsiteX3" fmla="*/ 8529 w 9946"/>
              <a:gd name="connsiteY3" fmla="*/ 0 h 10000"/>
              <a:gd name="connsiteX4" fmla="*/ 8011 w 9946"/>
              <a:gd name="connsiteY4" fmla="*/ 0 h 10000"/>
              <a:gd name="connsiteX5" fmla="*/ 874 w 9946"/>
              <a:gd name="connsiteY5" fmla="*/ 70 h 10000"/>
              <a:gd name="connsiteX6" fmla="*/ 136 w 9946"/>
              <a:gd name="connsiteY6" fmla="*/ 0 h 10000"/>
              <a:gd name="connsiteX7" fmla="*/ 0 w 9946"/>
              <a:gd name="connsiteY7" fmla="*/ 0 h 10000"/>
              <a:gd name="connsiteX8" fmla="*/ 0 w 9946"/>
              <a:gd name="connsiteY8" fmla="*/ 472 h 10000"/>
              <a:gd name="connsiteX9" fmla="*/ 0 w 9946"/>
              <a:gd name="connsiteY9" fmla="*/ 9434 h 10000"/>
              <a:gd name="connsiteX10" fmla="*/ 0 w 9946"/>
              <a:gd name="connsiteY10" fmla="*/ 10000 h 10000"/>
              <a:gd name="connsiteX11" fmla="*/ 136 w 9946"/>
              <a:gd name="connsiteY11" fmla="*/ 10000 h 10000"/>
              <a:gd name="connsiteX12" fmla="*/ 8011 w 9946"/>
              <a:gd name="connsiteY12" fmla="*/ 10000 h 10000"/>
              <a:gd name="connsiteX13" fmla="*/ 8529 w 9946"/>
              <a:gd name="connsiteY13" fmla="*/ 10000 h 10000"/>
              <a:gd name="connsiteX14" fmla="*/ 8610 w 9946"/>
              <a:gd name="connsiteY14" fmla="*/ 9906 h 10000"/>
              <a:gd name="connsiteX15" fmla="*/ 8638 w 9946"/>
              <a:gd name="connsiteY15" fmla="*/ 9811 h 10000"/>
              <a:gd name="connsiteX16" fmla="*/ 9946 w 9946"/>
              <a:gd name="connsiteY16" fmla="*/ 5283 h 10000"/>
              <a:gd name="connsiteX17" fmla="*/ 9946 w 9946"/>
              <a:gd name="connsiteY17" fmla="*/ 4717 h 10000"/>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137 w 10000"/>
              <a:gd name="connsiteY11" fmla="*/ 10000 h 10034"/>
              <a:gd name="connsiteX12" fmla="*/ 903 w 10000"/>
              <a:gd name="connsiteY12" fmla="*/ 10034 h 10034"/>
              <a:gd name="connsiteX13" fmla="*/ 8054 w 10000"/>
              <a:gd name="connsiteY13" fmla="*/ 10000 h 10034"/>
              <a:gd name="connsiteX14" fmla="*/ 8575 w 10000"/>
              <a:gd name="connsiteY14" fmla="*/ 10000 h 10034"/>
              <a:gd name="connsiteX15" fmla="*/ 8657 w 10000"/>
              <a:gd name="connsiteY15" fmla="*/ 9906 h 10034"/>
              <a:gd name="connsiteX16" fmla="*/ 8685 w 10000"/>
              <a:gd name="connsiteY16" fmla="*/ 9811 h 10034"/>
              <a:gd name="connsiteX17" fmla="*/ 10000 w 10000"/>
              <a:gd name="connsiteY17" fmla="*/ 5283 h 10034"/>
              <a:gd name="connsiteX18" fmla="*/ 10000 w 10000"/>
              <a:gd name="connsiteY18"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903 w 10000"/>
              <a:gd name="connsiteY11" fmla="*/ 10034 h 10034"/>
              <a:gd name="connsiteX12" fmla="*/ 8054 w 10000"/>
              <a:gd name="connsiteY12" fmla="*/ 10000 h 10034"/>
              <a:gd name="connsiteX13" fmla="*/ 8575 w 10000"/>
              <a:gd name="connsiteY13" fmla="*/ 10000 h 10034"/>
              <a:gd name="connsiteX14" fmla="*/ 8657 w 10000"/>
              <a:gd name="connsiteY14" fmla="*/ 9906 h 10034"/>
              <a:gd name="connsiteX15" fmla="*/ 8685 w 10000"/>
              <a:gd name="connsiteY15" fmla="*/ 9811 h 10034"/>
              <a:gd name="connsiteX16" fmla="*/ 10000 w 10000"/>
              <a:gd name="connsiteY16" fmla="*/ 5283 h 10034"/>
              <a:gd name="connsiteX17" fmla="*/ 10000 w 10000"/>
              <a:gd name="connsiteY17"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903 w 10000"/>
              <a:gd name="connsiteY10" fmla="*/ 10034 h 10034"/>
              <a:gd name="connsiteX11" fmla="*/ 8054 w 10000"/>
              <a:gd name="connsiteY11" fmla="*/ 10000 h 10034"/>
              <a:gd name="connsiteX12" fmla="*/ 8575 w 10000"/>
              <a:gd name="connsiteY12" fmla="*/ 10000 h 10034"/>
              <a:gd name="connsiteX13" fmla="*/ 8657 w 10000"/>
              <a:gd name="connsiteY13" fmla="*/ 9906 h 10034"/>
              <a:gd name="connsiteX14" fmla="*/ 8685 w 10000"/>
              <a:gd name="connsiteY14" fmla="*/ 9811 h 10034"/>
              <a:gd name="connsiteX15" fmla="*/ 10000 w 10000"/>
              <a:gd name="connsiteY15" fmla="*/ 5283 h 10034"/>
              <a:gd name="connsiteX16" fmla="*/ 10000 w 10000"/>
              <a:gd name="connsiteY16"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903 w 10000"/>
              <a:gd name="connsiteY9" fmla="*/ 10034 h 10034"/>
              <a:gd name="connsiteX10" fmla="*/ 8054 w 10000"/>
              <a:gd name="connsiteY10" fmla="*/ 10000 h 10034"/>
              <a:gd name="connsiteX11" fmla="*/ 8575 w 10000"/>
              <a:gd name="connsiteY11" fmla="*/ 10000 h 10034"/>
              <a:gd name="connsiteX12" fmla="*/ 8657 w 10000"/>
              <a:gd name="connsiteY12" fmla="*/ 9906 h 10034"/>
              <a:gd name="connsiteX13" fmla="*/ 8685 w 10000"/>
              <a:gd name="connsiteY13" fmla="*/ 9811 h 10034"/>
              <a:gd name="connsiteX14" fmla="*/ 10000 w 10000"/>
              <a:gd name="connsiteY14" fmla="*/ 5283 h 10034"/>
              <a:gd name="connsiteX15" fmla="*/ 10000 w 10000"/>
              <a:gd name="connsiteY15"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903 w 10000"/>
              <a:gd name="connsiteY8" fmla="*/ 10034 h 10034"/>
              <a:gd name="connsiteX9" fmla="*/ 8054 w 10000"/>
              <a:gd name="connsiteY9" fmla="*/ 10000 h 10034"/>
              <a:gd name="connsiteX10" fmla="*/ 8575 w 10000"/>
              <a:gd name="connsiteY10" fmla="*/ 10000 h 10034"/>
              <a:gd name="connsiteX11" fmla="*/ 8657 w 10000"/>
              <a:gd name="connsiteY11" fmla="*/ 9906 h 10034"/>
              <a:gd name="connsiteX12" fmla="*/ 8685 w 10000"/>
              <a:gd name="connsiteY12" fmla="*/ 9811 h 10034"/>
              <a:gd name="connsiteX13" fmla="*/ 10000 w 10000"/>
              <a:gd name="connsiteY13" fmla="*/ 5283 h 10034"/>
              <a:gd name="connsiteX14" fmla="*/ 10000 w 10000"/>
              <a:gd name="connsiteY14" fmla="*/ 4717 h 10034"/>
              <a:gd name="connsiteX0" fmla="*/ 9863 w 9863"/>
              <a:gd name="connsiteY0" fmla="*/ 4717 h 10034"/>
              <a:gd name="connsiteX1" fmla="*/ 8548 w 9863"/>
              <a:gd name="connsiteY1" fmla="*/ 189 h 10034"/>
              <a:gd name="connsiteX2" fmla="*/ 8520 w 9863"/>
              <a:gd name="connsiteY2" fmla="*/ 94 h 10034"/>
              <a:gd name="connsiteX3" fmla="*/ 8438 w 9863"/>
              <a:gd name="connsiteY3" fmla="*/ 0 h 10034"/>
              <a:gd name="connsiteX4" fmla="*/ 7917 w 9863"/>
              <a:gd name="connsiteY4" fmla="*/ 0 h 10034"/>
              <a:gd name="connsiteX5" fmla="*/ 742 w 9863"/>
              <a:gd name="connsiteY5" fmla="*/ 70 h 10034"/>
              <a:gd name="connsiteX6" fmla="*/ 0 w 9863"/>
              <a:gd name="connsiteY6" fmla="*/ 0 h 10034"/>
              <a:gd name="connsiteX7" fmla="*/ 766 w 9863"/>
              <a:gd name="connsiteY7" fmla="*/ 10034 h 10034"/>
              <a:gd name="connsiteX8" fmla="*/ 7917 w 9863"/>
              <a:gd name="connsiteY8" fmla="*/ 10000 h 10034"/>
              <a:gd name="connsiteX9" fmla="*/ 8438 w 9863"/>
              <a:gd name="connsiteY9" fmla="*/ 10000 h 10034"/>
              <a:gd name="connsiteX10" fmla="*/ 8520 w 9863"/>
              <a:gd name="connsiteY10" fmla="*/ 9906 h 10034"/>
              <a:gd name="connsiteX11" fmla="*/ 8548 w 9863"/>
              <a:gd name="connsiteY11" fmla="*/ 9811 h 10034"/>
              <a:gd name="connsiteX12" fmla="*/ 9863 w 9863"/>
              <a:gd name="connsiteY12" fmla="*/ 5283 h 10034"/>
              <a:gd name="connsiteX13" fmla="*/ 9863 w 9863"/>
              <a:gd name="connsiteY13" fmla="*/ 4717 h 10034"/>
              <a:gd name="connsiteX0" fmla="*/ 9248 w 9248"/>
              <a:gd name="connsiteY0" fmla="*/ 4701 h 10000"/>
              <a:gd name="connsiteX1" fmla="*/ 7915 w 9248"/>
              <a:gd name="connsiteY1" fmla="*/ 188 h 10000"/>
              <a:gd name="connsiteX2" fmla="*/ 7886 w 9248"/>
              <a:gd name="connsiteY2" fmla="*/ 94 h 10000"/>
              <a:gd name="connsiteX3" fmla="*/ 7803 w 9248"/>
              <a:gd name="connsiteY3" fmla="*/ 0 h 10000"/>
              <a:gd name="connsiteX4" fmla="*/ 7275 w 9248"/>
              <a:gd name="connsiteY4" fmla="*/ 0 h 10000"/>
              <a:gd name="connsiteX5" fmla="*/ 0 w 9248"/>
              <a:gd name="connsiteY5" fmla="*/ 70 h 10000"/>
              <a:gd name="connsiteX6" fmla="*/ 25 w 9248"/>
              <a:gd name="connsiteY6" fmla="*/ 10000 h 10000"/>
              <a:gd name="connsiteX7" fmla="*/ 7275 w 9248"/>
              <a:gd name="connsiteY7" fmla="*/ 9966 h 10000"/>
              <a:gd name="connsiteX8" fmla="*/ 7803 w 9248"/>
              <a:gd name="connsiteY8" fmla="*/ 9966 h 10000"/>
              <a:gd name="connsiteX9" fmla="*/ 7886 w 9248"/>
              <a:gd name="connsiteY9" fmla="*/ 9872 h 10000"/>
              <a:gd name="connsiteX10" fmla="*/ 7915 w 9248"/>
              <a:gd name="connsiteY10" fmla="*/ 9778 h 10000"/>
              <a:gd name="connsiteX11" fmla="*/ 9248 w 9248"/>
              <a:gd name="connsiteY11" fmla="*/ 5265 h 10000"/>
              <a:gd name="connsiteX12" fmla="*/ 9248 w 9248"/>
              <a:gd name="connsiteY12" fmla="*/ 47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Slide Number Placeholder 5"/>
          <p:cNvSpPr>
            <a:spLocks noGrp="1"/>
          </p:cNvSpPr>
          <p:nvPr>
            <p:ph type="sldNum" sz="quarter" idx="12"/>
          </p:nvPr>
        </p:nvSpPr>
        <p:spPr/>
        <p:txBody>
          <a:bodyPr/>
          <a:lstStyle/>
          <a:p>
            <a:fld id="{921A0EAE-77AD-4043-AE54-D58EECB58E7D}" type="slidenum">
              <a:rPr lang="en-GB" smtClean="0"/>
              <a:pPr/>
              <a:t>‹#›</a:t>
            </a:fld>
            <a:endParaRPr lang="en-GB"/>
          </a:p>
        </p:txBody>
      </p:sp>
    </p:spTree>
    <p:extLst>
      <p:ext uri="{BB962C8B-B14F-4D97-AF65-F5344CB8AC3E}">
        <p14:creationId xmlns:p14="http://schemas.microsoft.com/office/powerpoint/2010/main" xmlns="" val="912178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18" name="Straight Connector 17"/>
          <p:cNvCxnSpPr/>
          <p:nvPr/>
        </p:nvCxnSpPr>
        <p:spPr>
          <a:xfrm>
            <a:off x="9373453" y="0"/>
            <a:ext cx="1219518"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7427201" y="3681414"/>
            <a:ext cx="4764799"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Freeform 20"/>
          <p:cNvSpPr/>
          <p:nvPr/>
        </p:nvSpPr>
        <p:spPr>
          <a:xfrm>
            <a:off x="-8469" y="4013201"/>
            <a:ext cx="457319" cy="2853267"/>
          </a:xfrm>
          <a:custGeom>
            <a:avLst/>
            <a:gdLst>
              <a:gd name="connsiteX0" fmla="*/ 0 w 457200"/>
              <a:gd name="connsiteY0" fmla="*/ 0 h 2853267"/>
              <a:gd name="connsiteX1" fmla="*/ 457200 w 457200"/>
              <a:gd name="connsiteY1" fmla="*/ 2853267 h 2853267"/>
              <a:gd name="connsiteX2" fmla="*/ 0 w 457200"/>
              <a:gd name="connsiteY2" fmla="*/ 2844800 h 2853267"/>
              <a:gd name="connsiteX3" fmla="*/ 0 w 457200"/>
              <a:gd name="connsiteY3" fmla="*/ 0 h 2853267"/>
            </a:gdLst>
            <a:ahLst/>
            <a:cxnLst>
              <a:cxn ang="0">
                <a:pos x="connsiteX0" y="connsiteY0"/>
              </a:cxn>
              <a:cxn ang="0">
                <a:pos x="connsiteX1" y="connsiteY1"/>
              </a:cxn>
              <a:cxn ang="0">
                <a:pos x="connsiteX2" y="connsiteY2"/>
              </a:cxn>
              <a:cxn ang="0">
                <a:pos x="connsiteX3" y="connsiteY3"/>
              </a:cxn>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p>
        </p:txBody>
      </p:sp>
      <p:sp>
        <p:nvSpPr>
          <p:cNvPr id="22" name="Freeform 21"/>
          <p:cNvSpPr/>
          <p:nvPr/>
        </p:nvSpPr>
        <p:spPr>
          <a:xfrm>
            <a:off x="9188726" y="-8467"/>
            <a:ext cx="3006450" cy="6866467"/>
          </a:xfrm>
          <a:custGeom>
            <a:avLst/>
            <a:gdLst>
              <a:gd name="connsiteX0" fmla="*/ 2023534 w 3005667"/>
              <a:gd name="connsiteY0" fmla="*/ 8467 h 6866467"/>
              <a:gd name="connsiteX1" fmla="*/ 0 w 3005667"/>
              <a:gd name="connsiteY1" fmla="*/ 6866467 h 6866467"/>
              <a:gd name="connsiteX2" fmla="*/ 2997200 w 3005667"/>
              <a:gd name="connsiteY2" fmla="*/ 6858000 h 6866467"/>
              <a:gd name="connsiteX3" fmla="*/ 3005667 w 3005667"/>
              <a:gd name="connsiteY3" fmla="*/ 0 h 6866467"/>
              <a:gd name="connsiteX4" fmla="*/ 2023534 w 3005667"/>
              <a:gd name="connsiteY4" fmla="*/ 8467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667" h="6866467">
                <a:moveTo>
                  <a:pt x="2023534" y="8467"/>
                </a:moveTo>
                <a:lnTo>
                  <a:pt x="0" y="6866467"/>
                </a:lnTo>
                <a:lnTo>
                  <a:pt x="2997200" y="6858000"/>
                </a:lnTo>
                <a:cubicBezTo>
                  <a:pt x="3000022" y="4572000"/>
                  <a:pt x="3002845" y="2286000"/>
                  <a:pt x="3005667" y="0"/>
                </a:cubicBezTo>
                <a:lnTo>
                  <a:pt x="2023534" y="8467"/>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3" name="Freeform 22"/>
          <p:cNvSpPr/>
          <p:nvPr/>
        </p:nvSpPr>
        <p:spPr>
          <a:xfrm>
            <a:off x="9603701" y="-8467"/>
            <a:ext cx="2591475" cy="6866467"/>
          </a:xfrm>
          <a:custGeom>
            <a:avLst/>
            <a:gdLst>
              <a:gd name="connsiteX0" fmla="*/ 0 w 2590800"/>
              <a:gd name="connsiteY0" fmla="*/ 0 h 6866467"/>
              <a:gd name="connsiteX1" fmla="*/ 1202267 w 2590800"/>
              <a:gd name="connsiteY1" fmla="*/ 6866467 h 6866467"/>
              <a:gd name="connsiteX2" fmla="*/ 2590800 w 2590800"/>
              <a:gd name="connsiteY2" fmla="*/ 6866467 h 6866467"/>
              <a:gd name="connsiteX3" fmla="*/ 2582333 w 2590800"/>
              <a:gd name="connsiteY3" fmla="*/ 0 h 6866467"/>
              <a:gd name="connsiteX4" fmla="*/ 0 w 2590800"/>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6866467">
                <a:moveTo>
                  <a:pt x="0" y="0"/>
                </a:moveTo>
                <a:lnTo>
                  <a:pt x="1202267" y="6866467"/>
                </a:lnTo>
                <a:lnTo>
                  <a:pt x="2590800" y="6866467"/>
                </a:lnTo>
                <a:cubicBezTo>
                  <a:pt x="2587978" y="4577645"/>
                  <a:pt x="2585155" y="2288822"/>
                  <a:pt x="2582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4" name="Freeform 23"/>
          <p:cNvSpPr/>
          <p:nvPr/>
        </p:nvSpPr>
        <p:spPr>
          <a:xfrm>
            <a:off x="8934660" y="3048000"/>
            <a:ext cx="3260516" cy="3810000"/>
          </a:xfrm>
          <a:custGeom>
            <a:avLst/>
            <a:gdLst>
              <a:gd name="connsiteX0" fmla="*/ 0 w 3259667"/>
              <a:gd name="connsiteY0" fmla="*/ 3810000 h 3810000"/>
              <a:gd name="connsiteX1" fmla="*/ 3251200 w 3259667"/>
              <a:gd name="connsiteY1" fmla="*/ 0 h 3810000"/>
              <a:gd name="connsiteX2" fmla="*/ 3259667 w 3259667"/>
              <a:gd name="connsiteY2" fmla="*/ 3810000 h 3810000"/>
              <a:gd name="connsiteX3" fmla="*/ 0 w 3259667"/>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5" name="Freeform 24"/>
          <p:cNvSpPr/>
          <p:nvPr/>
        </p:nvSpPr>
        <p:spPr>
          <a:xfrm>
            <a:off x="9341166" y="-8467"/>
            <a:ext cx="2854010" cy="6866467"/>
          </a:xfrm>
          <a:custGeom>
            <a:avLst/>
            <a:gdLst>
              <a:gd name="connsiteX0" fmla="*/ 0 w 2853267"/>
              <a:gd name="connsiteY0" fmla="*/ 0 h 6866467"/>
              <a:gd name="connsiteX1" fmla="*/ 2472267 w 2853267"/>
              <a:gd name="connsiteY1" fmla="*/ 6866467 h 6866467"/>
              <a:gd name="connsiteX2" fmla="*/ 2853267 w 2853267"/>
              <a:gd name="connsiteY2" fmla="*/ 6858000 h 6866467"/>
              <a:gd name="connsiteX3" fmla="*/ 2853267 w 2853267"/>
              <a:gd name="connsiteY3" fmla="*/ 0 h 6866467"/>
              <a:gd name="connsiteX4" fmla="*/ 0 w 2853267"/>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6" name="Freeform 25"/>
          <p:cNvSpPr/>
          <p:nvPr/>
        </p:nvSpPr>
        <p:spPr>
          <a:xfrm>
            <a:off x="10907908" y="-8467"/>
            <a:ext cx="1287268" cy="6866467"/>
          </a:xfrm>
          <a:custGeom>
            <a:avLst/>
            <a:gdLst>
              <a:gd name="connsiteX0" fmla="*/ 1016000 w 1286933"/>
              <a:gd name="connsiteY0" fmla="*/ 0 h 6866467"/>
              <a:gd name="connsiteX1" fmla="*/ 0 w 1286933"/>
              <a:gd name="connsiteY1" fmla="*/ 6866467 h 6866467"/>
              <a:gd name="connsiteX2" fmla="*/ 1286933 w 1286933"/>
              <a:gd name="connsiteY2" fmla="*/ 6866467 h 6866467"/>
              <a:gd name="connsiteX3" fmla="*/ 1278466 w 1286933"/>
              <a:gd name="connsiteY3" fmla="*/ 0 h 6866467"/>
              <a:gd name="connsiteX4" fmla="*/ 1016000 w 1286933"/>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7" name="Freeform 26"/>
          <p:cNvSpPr/>
          <p:nvPr/>
        </p:nvSpPr>
        <p:spPr>
          <a:xfrm>
            <a:off x="10941783" y="-8468"/>
            <a:ext cx="1270575" cy="6866467"/>
          </a:xfrm>
          <a:custGeom>
            <a:avLst/>
            <a:gdLst>
              <a:gd name="connsiteX0" fmla="*/ 0 w 1244600"/>
              <a:gd name="connsiteY0" fmla="*/ 0 h 6874934"/>
              <a:gd name="connsiteX1" fmla="*/ 1117600 w 1244600"/>
              <a:gd name="connsiteY1" fmla="*/ 6866467 h 6874934"/>
              <a:gd name="connsiteX2" fmla="*/ 1244600 w 1244600"/>
              <a:gd name="connsiteY2" fmla="*/ 6874934 h 6874934"/>
              <a:gd name="connsiteX3" fmla="*/ 1236134 w 1244600"/>
              <a:gd name="connsiteY3" fmla="*/ 0 h 6874934"/>
              <a:gd name="connsiteX4" fmla="*/ 0 w 1244600"/>
              <a:gd name="connsiteY4" fmla="*/ 0 h 6874934"/>
              <a:gd name="connsiteX0" fmla="*/ 0 w 1253067"/>
              <a:gd name="connsiteY0" fmla="*/ 0 h 6874934"/>
              <a:gd name="connsiteX1" fmla="*/ 1117600 w 1253067"/>
              <a:gd name="connsiteY1" fmla="*/ 6866467 h 6874934"/>
              <a:gd name="connsiteX2" fmla="*/ 1244600 w 1253067"/>
              <a:gd name="connsiteY2" fmla="*/ 6874934 h 6874934"/>
              <a:gd name="connsiteX3" fmla="*/ 1253067 w 1253067"/>
              <a:gd name="connsiteY3" fmla="*/ 0 h 6874934"/>
              <a:gd name="connsiteX4" fmla="*/ 0 w 1253067"/>
              <a:gd name="connsiteY4" fmla="*/ 0 h 6874934"/>
              <a:gd name="connsiteX0" fmla="*/ 0 w 1270244"/>
              <a:gd name="connsiteY0" fmla="*/ 0 h 6866467"/>
              <a:gd name="connsiteX1" fmla="*/ 1117600 w 1270244"/>
              <a:gd name="connsiteY1" fmla="*/ 6866467 h 6866467"/>
              <a:gd name="connsiteX2" fmla="*/ 1270000 w 1270244"/>
              <a:gd name="connsiteY2" fmla="*/ 6866467 h 6866467"/>
              <a:gd name="connsiteX3" fmla="*/ 1253067 w 1270244"/>
              <a:gd name="connsiteY3" fmla="*/ 0 h 6866467"/>
              <a:gd name="connsiteX4" fmla="*/ 0 w 1270244"/>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8" name="Freeform 27"/>
          <p:cNvSpPr/>
          <p:nvPr/>
        </p:nvSpPr>
        <p:spPr>
          <a:xfrm>
            <a:off x="10398336" y="3597855"/>
            <a:ext cx="1820807" cy="3268133"/>
          </a:xfrm>
          <a:custGeom>
            <a:avLst/>
            <a:gdLst>
              <a:gd name="connsiteX0" fmla="*/ 0 w 1820333"/>
              <a:gd name="connsiteY0" fmla="*/ 3268133 h 3268133"/>
              <a:gd name="connsiteX1" fmla="*/ 1811866 w 1820333"/>
              <a:gd name="connsiteY1" fmla="*/ 0 h 3268133"/>
              <a:gd name="connsiteX2" fmla="*/ 1820333 w 1820333"/>
              <a:gd name="connsiteY2" fmla="*/ 3259666 h 3268133"/>
              <a:gd name="connsiteX3" fmla="*/ 0 w 1820333"/>
              <a:gd name="connsiteY3" fmla="*/ 3268133 h 3268133"/>
            </a:gdLst>
            <a:ahLst/>
            <a:cxnLst>
              <a:cxn ang="0">
                <a:pos x="connsiteX0" y="connsiteY0"/>
              </a:cxn>
              <a:cxn ang="0">
                <a:pos x="connsiteX1" y="connsiteY1"/>
              </a:cxn>
              <a:cxn ang="0">
                <a:pos x="connsiteX2" y="connsiteY2"/>
              </a:cxn>
              <a:cxn ang="0">
                <a:pos x="connsiteX3" y="connsiteY3"/>
              </a:cxn>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77512" y="609600"/>
            <a:ext cx="8598907" cy="1320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77511" y="2160589"/>
            <a:ext cx="4185125" cy="388077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91295" y="2160590"/>
            <a:ext cx="4185124" cy="388077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1A0EAE-77AD-4043-AE54-D58EECB58E7D}" type="slidenum">
              <a:rPr lang="en-GB" smtClean="0"/>
              <a:pPr/>
              <a:t>‹#›</a:t>
            </a:fld>
            <a:endParaRPr lang="en-GB"/>
          </a:p>
        </p:txBody>
      </p:sp>
    </p:spTree>
    <p:extLst>
      <p:ext uri="{BB962C8B-B14F-4D97-AF65-F5344CB8AC3E}">
        <p14:creationId xmlns:p14="http://schemas.microsoft.com/office/powerpoint/2010/main" xmlns="" val="2134184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21" name="Straight Connector 20"/>
          <p:cNvCxnSpPr/>
          <p:nvPr/>
        </p:nvCxnSpPr>
        <p:spPr>
          <a:xfrm>
            <a:off x="9373453" y="0"/>
            <a:ext cx="1219518"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7427201" y="3681414"/>
            <a:ext cx="4764799"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3" name="Freeform 22"/>
          <p:cNvSpPr/>
          <p:nvPr/>
        </p:nvSpPr>
        <p:spPr>
          <a:xfrm>
            <a:off x="-8469" y="4013201"/>
            <a:ext cx="457319" cy="2853267"/>
          </a:xfrm>
          <a:custGeom>
            <a:avLst/>
            <a:gdLst>
              <a:gd name="connsiteX0" fmla="*/ 0 w 457200"/>
              <a:gd name="connsiteY0" fmla="*/ 0 h 2853267"/>
              <a:gd name="connsiteX1" fmla="*/ 457200 w 457200"/>
              <a:gd name="connsiteY1" fmla="*/ 2853267 h 2853267"/>
              <a:gd name="connsiteX2" fmla="*/ 0 w 457200"/>
              <a:gd name="connsiteY2" fmla="*/ 2844800 h 2853267"/>
              <a:gd name="connsiteX3" fmla="*/ 0 w 457200"/>
              <a:gd name="connsiteY3" fmla="*/ 0 h 2853267"/>
            </a:gdLst>
            <a:ahLst/>
            <a:cxnLst>
              <a:cxn ang="0">
                <a:pos x="connsiteX0" y="connsiteY0"/>
              </a:cxn>
              <a:cxn ang="0">
                <a:pos x="connsiteX1" y="connsiteY1"/>
              </a:cxn>
              <a:cxn ang="0">
                <a:pos x="connsiteX2" y="connsiteY2"/>
              </a:cxn>
              <a:cxn ang="0">
                <a:pos x="connsiteX3" y="connsiteY3"/>
              </a:cxn>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p>
        </p:txBody>
      </p:sp>
      <p:sp>
        <p:nvSpPr>
          <p:cNvPr id="24" name="Freeform 23"/>
          <p:cNvSpPr/>
          <p:nvPr/>
        </p:nvSpPr>
        <p:spPr>
          <a:xfrm>
            <a:off x="9188726" y="-8467"/>
            <a:ext cx="3006450" cy="6866467"/>
          </a:xfrm>
          <a:custGeom>
            <a:avLst/>
            <a:gdLst>
              <a:gd name="connsiteX0" fmla="*/ 2023534 w 3005667"/>
              <a:gd name="connsiteY0" fmla="*/ 8467 h 6866467"/>
              <a:gd name="connsiteX1" fmla="*/ 0 w 3005667"/>
              <a:gd name="connsiteY1" fmla="*/ 6866467 h 6866467"/>
              <a:gd name="connsiteX2" fmla="*/ 2997200 w 3005667"/>
              <a:gd name="connsiteY2" fmla="*/ 6858000 h 6866467"/>
              <a:gd name="connsiteX3" fmla="*/ 3005667 w 3005667"/>
              <a:gd name="connsiteY3" fmla="*/ 0 h 6866467"/>
              <a:gd name="connsiteX4" fmla="*/ 2023534 w 3005667"/>
              <a:gd name="connsiteY4" fmla="*/ 8467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667" h="6866467">
                <a:moveTo>
                  <a:pt x="2023534" y="8467"/>
                </a:moveTo>
                <a:lnTo>
                  <a:pt x="0" y="6866467"/>
                </a:lnTo>
                <a:lnTo>
                  <a:pt x="2997200" y="6858000"/>
                </a:lnTo>
                <a:cubicBezTo>
                  <a:pt x="3000022" y="4572000"/>
                  <a:pt x="3002845" y="2286000"/>
                  <a:pt x="3005667" y="0"/>
                </a:cubicBezTo>
                <a:lnTo>
                  <a:pt x="2023534" y="8467"/>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5" name="Freeform 24"/>
          <p:cNvSpPr/>
          <p:nvPr/>
        </p:nvSpPr>
        <p:spPr>
          <a:xfrm>
            <a:off x="9603701" y="-8467"/>
            <a:ext cx="2591475" cy="6866467"/>
          </a:xfrm>
          <a:custGeom>
            <a:avLst/>
            <a:gdLst>
              <a:gd name="connsiteX0" fmla="*/ 0 w 2590800"/>
              <a:gd name="connsiteY0" fmla="*/ 0 h 6866467"/>
              <a:gd name="connsiteX1" fmla="*/ 1202267 w 2590800"/>
              <a:gd name="connsiteY1" fmla="*/ 6866467 h 6866467"/>
              <a:gd name="connsiteX2" fmla="*/ 2590800 w 2590800"/>
              <a:gd name="connsiteY2" fmla="*/ 6866467 h 6866467"/>
              <a:gd name="connsiteX3" fmla="*/ 2582333 w 2590800"/>
              <a:gd name="connsiteY3" fmla="*/ 0 h 6866467"/>
              <a:gd name="connsiteX4" fmla="*/ 0 w 2590800"/>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6866467">
                <a:moveTo>
                  <a:pt x="0" y="0"/>
                </a:moveTo>
                <a:lnTo>
                  <a:pt x="1202267" y="6866467"/>
                </a:lnTo>
                <a:lnTo>
                  <a:pt x="2590800" y="6866467"/>
                </a:lnTo>
                <a:cubicBezTo>
                  <a:pt x="2587978" y="4577645"/>
                  <a:pt x="2585155" y="2288822"/>
                  <a:pt x="2582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6" name="Freeform 25"/>
          <p:cNvSpPr/>
          <p:nvPr/>
        </p:nvSpPr>
        <p:spPr>
          <a:xfrm>
            <a:off x="8934660" y="3048000"/>
            <a:ext cx="3260516" cy="3810000"/>
          </a:xfrm>
          <a:custGeom>
            <a:avLst/>
            <a:gdLst>
              <a:gd name="connsiteX0" fmla="*/ 0 w 3259667"/>
              <a:gd name="connsiteY0" fmla="*/ 3810000 h 3810000"/>
              <a:gd name="connsiteX1" fmla="*/ 3251200 w 3259667"/>
              <a:gd name="connsiteY1" fmla="*/ 0 h 3810000"/>
              <a:gd name="connsiteX2" fmla="*/ 3259667 w 3259667"/>
              <a:gd name="connsiteY2" fmla="*/ 3810000 h 3810000"/>
              <a:gd name="connsiteX3" fmla="*/ 0 w 3259667"/>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7" name="Freeform 26"/>
          <p:cNvSpPr/>
          <p:nvPr/>
        </p:nvSpPr>
        <p:spPr>
          <a:xfrm>
            <a:off x="9341166" y="-8467"/>
            <a:ext cx="2854010" cy="6866467"/>
          </a:xfrm>
          <a:custGeom>
            <a:avLst/>
            <a:gdLst>
              <a:gd name="connsiteX0" fmla="*/ 0 w 2853267"/>
              <a:gd name="connsiteY0" fmla="*/ 0 h 6866467"/>
              <a:gd name="connsiteX1" fmla="*/ 2472267 w 2853267"/>
              <a:gd name="connsiteY1" fmla="*/ 6866467 h 6866467"/>
              <a:gd name="connsiteX2" fmla="*/ 2853267 w 2853267"/>
              <a:gd name="connsiteY2" fmla="*/ 6858000 h 6866467"/>
              <a:gd name="connsiteX3" fmla="*/ 2853267 w 2853267"/>
              <a:gd name="connsiteY3" fmla="*/ 0 h 6866467"/>
              <a:gd name="connsiteX4" fmla="*/ 0 w 2853267"/>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Freeform 27"/>
          <p:cNvSpPr/>
          <p:nvPr/>
        </p:nvSpPr>
        <p:spPr>
          <a:xfrm>
            <a:off x="10907908" y="-8467"/>
            <a:ext cx="1287268" cy="6866467"/>
          </a:xfrm>
          <a:custGeom>
            <a:avLst/>
            <a:gdLst>
              <a:gd name="connsiteX0" fmla="*/ 1016000 w 1286933"/>
              <a:gd name="connsiteY0" fmla="*/ 0 h 6866467"/>
              <a:gd name="connsiteX1" fmla="*/ 0 w 1286933"/>
              <a:gd name="connsiteY1" fmla="*/ 6866467 h 6866467"/>
              <a:gd name="connsiteX2" fmla="*/ 1286933 w 1286933"/>
              <a:gd name="connsiteY2" fmla="*/ 6866467 h 6866467"/>
              <a:gd name="connsiteX3" fmla="*/ 1278466 w 1286933"/>
              <a:gd name="connsiteY3" fmla="*/ 0 h 6866467"/>
              <a:gd name="connsiteX4" fmla="*/ 1016000 w 1286933"/>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9" name="Freeform 28"/>
          <p:cNvSpPr/>
          <p:nvPr/>
        </p:nvSpPr>
        <p:spPr>
          <a:xfrm>
            <a:off x="10941783" y="-8468"/>
            <a:ext cx="1270575" cy="6866467"/>
          </a:xfrm>
          <a:custGeom>
            <a:avLst/>
            <a:gdLst>
              <a:gd name="connsiteX0" fmla="*/ 0 w 1244600"/>
              <a:gd name="connsiteY0" fmla="*/ 0 h 6874934"/>
              <a:gd name="connsiteX1" fmla="*/ 1117600 w 1244600"/>
              <a:gd name="connsiteY1" fmla="*/ 6866467 h 6874934"/>
              <a:gd name="connsiteX2" fmla="*/ 1244600 w 1244600"/>
              <a:gd name="connsiteY2" fmla="*/ 6874934 h 6874934"/>
              <a:gd name="connsiteX3" fmla="*/ 1236134 w 1244600"/>
              <a:gd name="connsiteY3" fmla="*/ 0 h 6874934"/>
              <a:gd name="connsiteX4" fmla="*/ 0 w 1244600"/>
              <a:gd name="connsiteY4" fmla="*/ 0 h 6874934"/>
              <a:gd name="connsiteX0" fmla="*/ 0 w 1253067"/>
              <a:gd name="connsiteY0" fmla="*/ 0 h 6874934"/>
              <a:gd name="connsiteX1" fmla="*/ 1117600 w 1253067"/>
              <a:gd name="connsiteY1" fmla="*/ 6866467 h 6874934"/>
              <a:gd name="connsiteX2" fmla="*/ 1244600 w 1253067"/>
              <a:gd name="connsiteY2" fmla="*/ 6874934 h 6874934"/>
              <a:gd name="connsiteX3" fmla="*/ 1253067 w 1253067"/>
              <a:gd name="connsiteY3" fmla="*/ 0 h 6874934"/>
              <a:gd name="connsiteX4" fmla="*/ 0 w 1253067"/>
              <a:gd name="connsiteY4" fmla="*/ 0 h 6874934"/>
              <a:gd name="connsiteX0" fmla="*/ 0 w 1270244"/>
              <a:gd name="connsiteY0" fmla="*/ 0 h 6866467"/>
              <a:gd name="connsiteX1" fmla="*/ 1117600 w 1270244"/>
              <a:gd name="connsiteY1" fmla="*/ 6866467 h 6866467"/>
              <a:gd name="connsiteX2" fmla="*/ 1270000 w 1270244"/>
              <a:gd name="connsiteY2" fmla="*/ 6866467 h 6866467"/>
              <a:gd name="connsiteX3" fmla="*/ 1253067 w 1270244"/>
              <a:gd name="connsiteY3" fmla="*/ 0 h 6866467"/>
              <a:gd name="connsiteX4" fmla="*/ 0 w 1270244"/>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0" name="Freeform 29"/>
          <p:cNvSpPr/>
          <p:nvPr/>
        </p:nvSpPr>
        <p:spPr>
          <a:xfrm>
            <a:off x="10398336" y="3597855"/>
            <a:ext cx="1820807" cy="3268133"/>
          </a:xfrm>
          <a:custGeom>
            <a:avLst/>
            <a:gdLst>
              <a:gd name="connsiteX0" fmla="*/ 0 w 1820333"/>
              <a:gd name="connsiteY0" fmla="*/ 3268133 h 3268133"/>
              <a:gd name="connsiteX1" fmla="*/ 1811866 w 1820333"/>
              <a:gd name="connsiteY1" fmla="*/ 0 h 3268133"/>
              <a:gd name="connsiteX2" fmla="*/ 1820333 w 1820333"/>
              <a:gd name="connsiteY2" fmla="*/ 3259666 h 3268133"/>
              <a:gd name="connsiteX3" fmla="*/ 0 w 1820333"/>
              <a:gd name="connsiteY3" fmla="*/ 3268133 h 3268133"/>
            </a:gdLst>
            <a:ahLst/>
            <a:cxnLst>
              <a:cxn ang="0">
                <a:pos x="connsiteX0" y="connsiteY0"/>
              </a:cxn>
              <a:cxn ang="0">
                <a:pos x="connsiteX1" y="connsiteY1"/>
              </a:cxn>
              <a:cxn ang="0">
                <a:pos x="connsiteX2" y="connsiteY2"/>
              </a:cxn>
              <a:cxn ang="0">
                <a:pos x="connsiteX3" y="connsiteY3"/>
              </a:cxn>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32423" y="2160983"/>
            <a:ext cx="383021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922" y="2737246"/>
            <a:ext cx="4186713" cy="3304117"/>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44623" y="2160983"/>
            <a:ext cx="38317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9710" y="2737246"/>
            <a:ext cx="4186707" cy="3304117"/>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1A0EAE-77AD-4043-AE54-D58EECB58E7D}" type="slidenum">
              <a:rPr lang="en-GB" smtClean="0"/>
              <a:pPr/>
              <a:t>‹#›</a:t>
            </a:fld>
            <a:endParaRPr lang="en-GB"/>
          </a:p>
        </p:txBody>
      </p:sp>
    </p:spTree>
    <p:extLst>
      <p:ext uri="{BB962C8B-B14F-4D97-AF65-F5344CB8AC3E}">
        <p14:creationId xmlns:p14="http://schemas.microsoft.com/office/powerpoint/2010/main" xmlns="" val="166093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16" name="Straight Connector 15"/>
          <p:cNvCxnSpPr/>
          <p:nvPr/>
        </p:nvCxnSpPr>
        <p:spPr>
          <a:xfrm>
            <a:off x="9373453" y="0"/>
            <a:ext cx="1219518"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7427201" y="3681414"/>
            <a:ext cx="4764799"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8469" y="4013201"/>
            <a:ext cx="457319" cy="2853267"/>
          </a:xfrm>
          <a:custGeom>
            <a:avLst/>
            <a:gdLst>
              <a:gd name="connsiteX0" fmla="*/ 0 w 457200"/>
              <a:gd name="connsiteY0" fmla="*/ 0 h 2853267"/>
              <a:gd name="connsiteX1" fmla="*/ 457200 w 457200"/>
              <a:gd name="connsiteY1" fmla="*/ 2853267 h 2853267"/>
              <a:gd name="connsiteX2" fmla="*/ 0 w 457200"/>
              <a:gd name="connsiteY2" fmla="*/ 2844800 h 2853267"/>
              <a:gd name="connsiteX3" fmla="*/ 0 w 457200"/>
              <a:gd name="connsiteY3" fmla="*/ 0 h 2853267"/>
            </a:gdLst>
            <a:ahLst/>
            <a:cxnLst>
              <a:cxn ang="0">
                <a:pos x="connsiteX0" y="connsiteY0"/>
              </a:cxn>
              <a:cxn ang="0">
                <a:pos x="connsiteX1" y="connsiteY1"/>
              </a:cxn>
              <a:cxn ang="0">
                <a:pos x="connsiteX2" y="connsiteY2"/>
              </a:cxn>
              <a:cxn ang="0">
                <a:pos x="connsiteX3" y="connsiteY3"/>
              </a:cxn>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p>
        </p:txBody>
      </p:sp>
      <p:sp>
        <p:nvSpPr>
          <p:cNvPr id="20" name="Freeform 19"/>
          <p:cNvSpPr/>
          <p:nvPr/>
        </p:nvSpPr>
        <p:spPr>
          <a:xfrm>
            <a:off x="9188726" y="-8467"/>
            <a:ext cx="3006450" cy="6866467"/>
          </a:xfrm>
          <a:custGeom>
            <a:avLst/>
            <a:gdLst>
              <a:gd name="connsiteX0" fmla="*/ 2023534 w 3005667"/>
              <a:gd name="connsiteY0" fmla="*/ 8467 h 6866467"/>
              <a:gd name="connsiteX1" fmla="*/ 0 w 3005667"/>
              <a:gd name="connsiteY1" fmla="*/ 6866467 h 6866467"/>
              <a:gd name="connsiteX2" fmla="*/ 2997200 w 3005667"/>
              <a:gd name="connsiteY2" fmla="*/ 6858000 h 6866467"/>
              <a:gd name="connsiteX3" fmla="*/ 3005667 w 3005667"/>
              <a:gd name="connsiteY3" fmla="*/ 0 h 6866467"/>
              <a:gd name="connsiteX4" fmla="*/ 2023534 w 3005667"/>
              <a:gd name="connsiteY4" fmla="*/ 8467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667" h="6866467">
                <a:moveTo>
                  <a:pt x="2023534" y="8467"/>
                </a:moveTo>
                <a:lnTo>
                  <a:pt x="0" y="6866467"/>
                </a:lnTo>
                <a:lnTo>
                  <a:pt x="2997200" y="6858000"/>
                </a:lnTo>
                <a:cubicBezTo>
                  <a:pt x="3000022" y="4572000"/>
                  <a:pt x="3002845" y="2286000"/>
                  <a:pt x="3005667" y="0"/>
                </a:cubicBezTo>
                <a:lnTo>
                  <a:pt x="2023534" y="8467"/>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Freeform 20"/>
          <p:cNvSpPr/>
          <p:nvPr/>
        </p:nvSpPr>
        <p:spPr>
          <a:xfrm>
            <a:off x="9603701" y="-8467"/>
            <a:ext cx="2591475" cy="6866467"/>
          </a:xfrm>
          <a:custGeom>
            <a:avLst/>
            <a:gdLst>
              <a:gd name="connsiteX0" fmla="*/ 0 w 2590800"/>
              <a:gd name="connsiteY0" fmla="*/ 0 h 6866467"/>
              <a:gd name="connsiteX1" fmla="*/ 1202267 w 2590800"/>
              <a:gd name="connsiteY1" fmla="*/ 6866467 h 6866467"/>
              <a:gd name="connsiteX2" fmla="*/ 2590800 w 2590800"/>
              <a:gd name="connsiteY2" fmla="*/ 6866467 h 6866467"/>
              <a:gd name="connsiteX3" fmla="*/ 2582333 w 2590800"/>
              <a:gd name="connsiteY3" fmla="*/ 0 h 6866467"/>
              <a:gd name="connsiteX4" fmla="*/ 0 w 2590800"/>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6866467">
                <a:moveTo>
                  <a:pt x="0" y="0"/>
                </a:moveTo>
                <a:lnTo>
                  <a:pt x="1202267" y="6866467"/>
                </a:lnTo>
                <a:lnTo>
                  <a:pt x="2590800" y="6866467"/>
                </a:lnTo>
                <a:cubicBezTo>
                  <a:pt x="2587978" y="4577645"/>
                  <a:pt x="2585155" y="2288822"/>
                  <a:pt x="2582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2" name="Freeform 21"/>
          <p:cNvSpPr/>
          <p:nvPr/>
        </p:nvSpPr>
        <p:spPr>
          <a:xfrm>
            <a:off x="8934660" y="3048000"/>
            <a:ext cx="3260516" cy="3810000"/>
          </a:xfrm>
          <a:custGeom>
            <a:avLst/>
            <a:gdLst>
              <a:gd name="connsiteX0" fmla="*/ 0 w 3259667"/>
              <a:gd name="connsiteY0" fmla="*/ 3810000 h 3810000"/>
              <a:gd name="connsiteX1" fmla="*/ 3251200 w 3259667"/>
              <a:gd name="connsiteY1" fmla="*/ 0 h 3810000"/>
              <a:gd name="connsiteX2" fmla="*/ 3259667 w 3259667"/>
              <a:gd name="connsiteY2" fmla="*/ 3810000 h 3810000"/>
              <a:gd name="connsiteX3" fmla="*/ 0 w 3259667"/>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3" name="Freeform 22"/>
          <p:cNvSpPr/>
          <p:nvPr/>
        </p:nvSpPr>
        <p:spPr>
          <a:xfrm>
            <a:off x="9341166" y="-8467"/>
            <a:ext cx="2854010" cy="6866467"/>
          </a:xfrm>
          <a:custGeom>
            <a:avLst/>
            <a:gdLst>
              <a:gd name="connsiteX0" fmla="*/ 0 w 2853267"/>
              <a:gd name="connsiteY0" fmla="*/ 0 h 6866467"/>
              <a:gd name="connsiteX1" fmla="*/ 2472267 w 2853267"/>
              <a:gd name="connsiteY1" fmla="*/ 6866467 h 6866467"/>
              <a:gd name="connsiteX2" fmla="*/ 2853267 w 2853267"/>
              <a:gd name="connsiteY2" fmla="*/ 6858000 h 6866467"/>
              <a:gd name="connsiteX3" fmla="*/ 2853267 w 2853267"/>
              <a:gd name="connsiteY3" fmla="*/ 0 h 6866467"/>
              <a:gd name="connsiteX4" fmla="*/ 0 w 2853267"/>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4" name="Freeform 23"/>
          <p:cNvSpPr/>
          <p:nvPr/>
        </p:nvSpPr>
        <p:spPr>
          <a:xfrm>
            <a:off x="10907908" y="-8467"/>
            <a:ext cx="1287268" cy="6866467"/>
          </a:xfrm>
          <a:custGeom>
            <a:avLst/>
            <a:gdLst>
              <a:gd name="connsiteX0" fmla="*/ 1016000 w 1286933"/>
              <a:gd name="connsiteY0" fmla="*/ 0 h 6866467"/>
              <a:gd name="connsiteX1" fmla="*/ 0 w 1286933"/>
              <a:gd name="connsiteY1" fmla="*/ 6866467 h 6866467"/>
              <a:gd name="connsiteX2" fmla="*/ 1286933 w 1286933"/>
              <a:gd name="connsiteY2" fmla="*/ 6866467 h 6866467"/>
              <a:gd name="connsiteX3" fmla="*/ 1278466 w 1286933"/>
              <a:gd name="connsiteY3" fmla="*/ 0 h 6866467"/>
              <a:gd name="connsiteX4" fmla="*/ 1016000 w 1286933"/>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5" name="Freeform 24"/>
          <p:cNvSpPr/>
          <p:nvPr/>
        </p:nvSpPr>
        <p:spPr>
          <a:xfrm>
            <a:off x="10941783" y="-8468"/>
            <a:ext cx="1270575" cy="6866467"/>
          </a:xfrm>
          <a:custGeom>
            <a:avLst/>
            <a:gdLst>
              <a:gd name="connsiteX0" fmla="*/ 0 w 1244600"/>
              <a:gd name="connsiteY0" fmla="*/ 0 h 6874934"/>
              <a:gd name="connsiteX1" fmla="*/ 1117600 w 1244600"/>
              <a:gd name="connsiteY1" fmla="*/ 6866467 h 6874934"/>
              <a:gd name="connsiteX2" fmla="*/ 1244600 w 1244600"/>
              <a:gd name="connsiteY2" fmla="*/ 6874934 h 6874934"/>
              <a:gd name="connsiteX3" fmla="*/ 1236134 w 1244600"/>
              <a:gd name="connsiteY3" fmla="*/ 0 h 6874934"/>
              <a:gd name="connsiteX4" fmla="*/ 0 w 1244600"/>
              <a:gd name="connsiteY4" fmla="*/ 0 h 6874934"/>
              <a:gd name="connsiteX0" fmla="*/ 0 w 1253067"/>
              <a:gd name="connsiteY0" fmla="*/ 0 h 6874934"/>
              <a:gd name="connsiteX1" fmla="*/ 1117600 w 1253067"/>
              <a:gd name="connsiteY1" fmla="*/ 6866467 h 6874934"/>
              <a:gd name="connsiteX2" fmla="*/ 1244600 w 1253067"/>
              <a:gd name="connsiteY2" fmla="*/ 6874934 h 6874934"/>
              <a:gd name="connsiteX3" fmla="*/ 1253067 w 1253067"/>
              <a:gd name="connsiteY3" fmla="*/ 0 h 6874934"/>
              <a:gd name="connsiteX4" fmla="*/ 0 w 1253067"/>
              <a:gd name="connsiteY4" fmla="*/ 0 h 6874934"/>
              <a:gd name="connsiteX0" fmla="*/ 0 w 1270244"/>
              <a:gd name="connsiteY0" fmla="*/ 0 h 6866467"/>
              <a:gd name="connsiteX1" fmla="*/ 1117600 w 1270244"/>
              <a:gd name="connsiteY1" fmla="*/ 6866467 h 6866467"/>
              <a:gd name="connsiteX2" fmla="*/ 1270000 w 1270244"/>
              <a:gd name="connsiteY2" fmla="*/ 6866467 h 6866467"/>
              <a:gd name="connsiteX3" fmla="*/ 1253067 w 1270244"/>
              <a:gd name="connsiteY3" fmla="*/ 0 h 6866467"/>
              <a:gd name="connsiteX4" fmla="*/ 0 w 1270244"/>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6" name="Freeform 25"/>
          <p:cNvSpPr/>
          <p:nvPr/>
        </p:nvSpPr>
        <p:spPr>
          <a:xfrm>
            <a:off x="10398336" y="3597855"/>
            <a:ext cx="1820807" cy="3268133"/>
          </a:xfrm>
          <a:custGeom>
            <a:avLst/>
            <a:gdLst>
              <a:gd name="connsiteX0" fmla="*/ 0 w 1820333"/>
              <a:gd name="connsiteY0" fmla="*/ 3268133 h 3268133"/>
              <a:gd name="connsiteX1" fmla="*/ 1811866 w 1820333"/>
              <a:gd name="connsiteY1" fmla="*/ 0 h 3268133"/>
              <a:gd name="connsiteX2" fmla="*/ 1820333 w 1820333"/>
              <a:gd name="connsiteY2" fmla="*/ 3259666 h 3268133"/>
              <a:gd name="connsiteX3" fmla="*/ 0 w 1820333"/>
              <a:gd name="connsiteY3" fmla="*/ 3268133 h 3268133"/>
            </a:gdLst>
            <a:ahLst/>
            <a:cxnLst>
              <a:cxn ang="0">
                <a:pos x="connsiteX0" y="connsiteY0"/>
              </a:cxn>
              <a:cxn ang="0">
                <a:pos x="connsiteX1" y="connsiteY1"/>
              </a:cxn>
              <a:cxn ang="0">
                <a:pos x="connsiteX2" y="connsiteY2"/>
              </a:cxn>
              <a:cxn ang="0">
                <a:pos x="connsiteX3" y="connsiteY3"/>
              </a:cxn>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77511" y="609600"/>
            <a:ext cx="8598907" cy="13208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1A0EAE-77AD-4043-AE54-D58EECB58E7D}" type="slidenum">
              <a:rPr lang="en-GB" smtClean="0"/>
              <a:pPr/>
              <a:t>‹#›</a:t>
            </a:fld>
            <a:endParaRPr lang="en-GB"/>
          </a:p>
        </p:txBody>
      </p:sp>
    </p:spTree>
    <p:extLst>
      <p:ext uri="{BB962C8B-B14F-4D97-AF65-F5344CB8AC3E}">
        <p14:creationId xmlns:p14="http://schemas.microsoft.com/office/powerpoint/2010/main" xmlns="" val="957731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1A0EAE-77AD-4043-AE54-D58EECB58E7D}" type="slidenum">
              <a:rPr lang="en-GB" smtClean="0"/>
              <a:pPr/>
              <a:t>‹#›</a:t>
            </a:fld>
            <a:endParaRPr lang="en-GB"/>
          </a:p>
        </p:txBody>
      </p:sp>
      <p:cxnSp>
        <p:nvCxnSpPr>
          <p:cNvPr id="17" name="Straight Connector 16"/>
          <p:cNvCxnSpPr/>
          <p:nvPr/>
        </p:nvCxnSpPr>
        <p:spPr>
          <a:xfrm>
            <a:off x="9373453" y="0"/>
            <a:ext cx="1219518"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7427201" y="3681414"/>
            <a:ext cx="4764799"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8469" y="4013201"/>
            <a:ext cx="457319" cy="2853267"/>
          </a:xfrm>
          <a:custGeom>
            <a:avLst/>
            <a:gdLst>
              <a:gd name="connsiteX0" fmla="*/ 0 w 457200"/>
              <a:gd name="connsiteY0" fmla="*/ 0 h 2853267"/>
              <a:gd name="connsiteX1" fmla="*/ 457200 w 457200"/>
              <a:gd name="connsiteY1" fmla="*/ 2853267 h 2853267"/>
              <a:gd name="connsiteX2" fmla="*/ 0 w 457200"/>
              <a:gd name="connsiteY2" fmla="*/ 2844800 h 2853267"/>
              <a:gd name="connsiteX3" fmla="*/ 0 w 457200"/>
              <a:gd name="connsiteY3" fmla="*/ 0 h 2853267"/>
            </a:gdLst>
            <a:ahLst/>
            <a:cxnLst>
              <a:cxn ang="0">
                <a:pos x="connsiteX0" y="connsiteY0"/>
              </a:cxn>
              <a:cxn ang="0">
                <a:pos x="connsiteX1" y="connsiteY1"/>
              </a:cxn>
              <a:cxn ang="0">
                <a:pos x="connsiteX2" y="connsiteY2"/>
              </a:cxn>
              <a:cxn ang="0">
                <a:pos x="connsiteX3" y="connsiteY3"/>
              </a:cxn>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p>
        </p:txBody>
      </p:sp>
      <p:sp>
        <p:nvSpPr>
          <p:cNvPr id="20" name="Freeform 19"/>
          <p:cNvSpPr/>
          <p:nvPr/>
        </p:nvSpPr>
        <p:spPr>
          <a:xfrm>
            <a:off x="9188726" y="-8467"/>
            <a:ext cx="3006450" cy="6866467"/>
          </a:xfrm>
          <a:custGeom>
            <a:avLst/>
            <a:gdLst>
              <a:gd name="connsiteX0" fmla="*/ 2023534 w 3005667"/>
              <a:gd name="connsiteY0" fmla="*/ 8467 h 6866467"/>
              <a:gd name="connsiteX1" fmla="*/ 0 w 3005667"/>
              <a:gd name="connsiteY1" fmla="*/ 6866467 h 6866467"/>
              <a:gd name="connsiteX2" fmla="*/ 2997200 w 3005667"/>
              <a:gd name="connsiteY2" fmla="*/ 6858000 h 6866467"/>
              <a:gd name="connsiteX3" fmla="*/ 3005667 w 3005667"/>
              <a:gd name="connsiteY3" fmla="*/ 0 h 6866467"/>
              <a:gd name="connsiteX4" fmla="*/ 2023534 w 3005667"/>
              <a:gd name="connsiteY4" fmla="*/ 8467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667" h="6866467">
                <a:moveTo>
                  <a:pt x="2023534" y="8467"/>
                </a:moveTo>
                <a:lnTo>
                  <a:pt x="0" y="6866467"/>
                </a:lnTo>
                <a:lnTo>
                  <a:pt x="2997200" y="6858000"/>
                </a:lnTo>
                <a:cubicBezTo>
                  <a:pt x="3000022" y="4572000"/>
                  <a:pt x="3002845" y="2286000"/>
                  <a:pt x="3005667" y="0"/>
                </a:cubicBezTo>
                <a:lnTo>
                  <a:pt x="2023534" y="8467"/>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Freeform 20"/>
          <p:cNvSpPr/>
          <p:nvPr/>
        </p:nvSpPr>
        <p:spPr>
          <a:xfrm>
            <a:off x="9603701" y="-8467"/>
            <a:ext cx="2591475" cy="6866467"/>
          </a:xfrm>
          <a:custGeom>
            <a:avLst/>
            <a:gdLst>
              <a:gd name="connsiteX0" fmla="*/ 0 w 2590800"/>
              <a:gd name="connsiteY0" fmla="*/ 0 h 6866467"/>
              <a:gd name="connsiteX1" fmla="*/ 1202267 w 2590800"/>
              <a:gd name="connsiteY1" fmla="*/ 6866467 h 6866467"/>
              <a:gd name="connsiteX2" fmla="*/ 2590800 w 2590800"/>
              <a:gd name="connsiteY2" fmla="*/ 6866467 h 6866467"/>
              <a:gd name="connsiteX3" fmla="*/ 2582333 w 2590800"/>
              <a:gd name="connsiteY3" fmla="*/ 0 h 6866467"/>
              <a:gd name="connsiteX4" fmla="*/ 0 w 2590800"/>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6866467">
                <a:moveTo>
                  <a:pt x="0" y="0"/>
                </a:moveTo>
                <a:lnTo>
                  <a:pt x="1202267" y="6866467"/>
                </a:lnTo>
                <a:lnTo>
                  <a:pt x="2590800" y="6866467"/>
                </a:lnTo>
                <a:cubicBezTo>
                  <a:pt x="2587978" y="4577645"/>
                  <a:pt x="2585155" y="2288822"/>
                  <a:pt x="2582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2" name="Freeform 21"/>
          <p:cNvSpPr/>
          <p:nvPr/>
        </p:nvSpPr>
        <p:spPr>
          <a:xfrm>
            <a:off x="8934660" y="3048000"/>
            <a:ext cx="3260516" cy="3810000"/>
          </a:xfrm>
          <a:custGeom>
            <a:avLst/>
            <a:gdLst>
              <a:gd name="connsiteX0" fmla="*/ 0 w 3259667"/>
              <a:gd name="connsiteY0" fmla="*/ 3810000 h 3810000"/>
              <a:gd name="connsiteX1" fmla="*/ 3251200 w 3259667"/>
              <a:gd name="connsiteY1" fmla="*/ 0 h 3810000"/>
              <a:gd name="connsiteX2" fmla="*/ 3259667 w 3259667"/>
              <a:gd name="connsiteY2" fmla="*/ 3810000 h 3810000"/>
              <a:gd name="connsiteX3" fmla="*/ 0 w 3259667"/>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3" name="Freeform 22"/>
          <p:cNvSpPr/>
          <p:nvPr/>
        </p:nvSpPr>
        <p:spPr>
          <a:xfrm>
            <a:off x="9341166" y="-8467"/>
            <a:ext cx="2854010" cy="6866467"/>
          </a:xfrm>
          <a:custGeom>
            <a:avLst/>
            <a:gdLst>
              <a:gd name="connsiteX0" fmla="*/ 0 w 2853267"/>
              <a:gd name="connsiteY0" fmla="*/ 0 h 6866467"/>
              <a:gd name="connsiteX1" fmla="*/ 2472267 w 2853267"/>
              <a:gd name="connsiteY1" fmla="*/ 6866467 h 6866467"/>
              <a:gd name="connsiteX2" fmla="*/ 2853267 w 2853267"/>
              <a:gd name="connsiteY2" fmla="*/ 6858000 h 6866467"/>
              <a:gd name="connsiteX3" fmla="*/ 2853267 w 2853267"/>
              <a:gd name="connsiteY3" fmla="*/ 0 h 6866467"/>
              <a:gd name="connsiteX4" fmla="*/ 0 w 2853267"/>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4" name="Freeform 23"/>
          <p:cNvSpPr/>
          <p:nvPr/>
        </p:nvSpPr>
        <p:spPr>
          <a:xfrm>
            <a:off x="10907908" y="-8467"/>
            <a:ext cx="1287268" cy="6866467"/>
          </a:xfrm>
          <a:custGeom>
            <a:avLst/>
            <a:gdLst>
              <a:gd name="connsiteX0" fmla="*/ 1016000 w 1286933"/>
              <a:gd name="connsiteY0" fmla="*/ 0 h 6866467"/>
              <a:gd name="connsiteX1" fmla="*/ 0 w 1286933"/>
              <a:gd name="connsiteY1" fmla="*/ 6866467 h 6866467"/>
              <a:gd name="connsiteX2" fmla="*/ 1286933 w 1286933"/>
              <a:gd name="connsiteY2" fmla="*/ 6866467 h 6866467"/>
              <a:gd name="connsiteX3" fmla="*/ 1278466 w 1286933"/>
              <a:gd name="connsiteY3" fmla="*/ 0 h 6866467"/>
              <a:gd name="connsiteX4" fmla="*/ 1016000 w 1286933"/>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5" name="Freeform 24"/>
          <p:cNvSpPr/>
          <p:nvPr/>
        </p:nvSpPr>
        <p:spPr>
          <a:xfrm>
            <a:off x="10941783" y="-8468"/>
            <a:ext cx="1270575" cy="6866467"/>
          </a:xfrm>
          <a:custGeom>
            <a:avLst/>
            <a:gdLst>
              <a:gd name="connsiteX0" fmla="*/ 0 w 1244600"/>
              <a:gd name="connsiteY0" fmla="*/ 0 h 6874934"/>
              <a:gd name="connsiteX1" fmla="*/ 1117600 w 1244600"/>
              <a:gd name="connsiteY1" fmla="*/ 6866467 h 6874934"/>
              <a:gd name="connsiteX2" fmla="*/ 1244600 w 1244600"/>
              <a:gd name="connsiteY2" fmla="*/ 6874934 h 6874934"/>
              <a:gd name="connsiteX3" fmla="*/ 1236134 w 1244600"/>
              <a:gd name="connsiteY3" fmla="*/ 0 h 6874934"/>
              <a:gd name="connsiteX4" fmla="*/ 0 w 1244600"/>
              <a:gd name="connsiteY4" fmla="*/ 0 h 6874934"/>
              <a:gd name="connsiteX0" fmla="*/ 0 w 1253067"/>
              <a:gd name="connsiteY0" fmla="*/ 0 h 6874934"/>
              <a:gd name="connsiteX1" fmla="*/ 1117600 w 1253067"/>
              <a:gd name="connsiteY1" fmla="*/ 6866467 h 6874934"/>
              <a:gd name="connsiteX2" fmla="*/ 1244600 w 1253067"/>
              <a:gd name="connsiteY2" fmla="*/ 6874934 h 6874934"/>
              <a:gd name="connsiteX3" fmla="*/ 1253067 w 1253067"/>
              <a:gd name="connsiteY3" fmla="*/ 0 h 6874934"/>
              <a:gd name="connsiteX4" fmla="*/ 0 w 1253067"/>
              <a:gd name="connsiteY4" fmla="*/ 0 h 6874934"/>
              <a:gd name="connsiteX0" fmla="*/ 0 w 1270244"/>
              <a:gd name="connsiteY0" fmla="*/ 0 h 6866467"/>
              <a:gd name="connsiteX1" fmla="*/ 1117600 w 1270244"/>
              <a:gd name="connsiteY1" fmla="*/ 6866467 h 6866467"/>
              <a:gd name="connsiteX2" fmla="*/ 1270000 w 1270244"/>
              <a:gd name="connsiteY2" fmla="*/ 6866467 h 6866467"/>
              <a:gd name="connsiteX3" fmla="*/ 1253067 w 1270244"/>
              <a:gd name="connsiteY3" fmla="*/ 0 h 6866467"/>
              <a:gd name="connsiteX4" fmla="*/ 0 w 1270244"/>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6" name="Freeform 25"/>
          <p:cNvSpPr/>
          <p:nvPr/>
        </p:nvSpPr>
        <p:spPr>
          <a:xfrm>
            <a:off x="10398336" y="3597855"/>
            <a:ext cx="1820807" cy="3268133"/>
          </a:xfrm>
          <a:custGeom>
            <a:avLst/>
            <a:gdLst>
              <a:gd name="connsiteX0" fmla="*/ 0 w 1820333"/>
              <a:gd name="connsiteY0" fmla="*/ 3268133 h 3268133"/>
              <a:gd name="connsiteX1" fmla="*/ 1811866 w 1820333"/>
              <a:gd name="connsiteY1" fmla="*/ 0 h 3268133"/>
              <a:gd name="connsiteX2" fmla="*/ 1820333 w 1820333"/>
              <a:gd name="connsiteY2" fmla="*/ 3259666 h 3268133"/>
              <a:gd name="connsiteX3" fmla="*/ 0 w 1820333"/>
              <a:gd name="connsiteY3" fmla="*/ 3268133 h 3268133"/>
            </a:gdLst>
            <a:ahLst/>
            <a:cxnLst>
              <a:cxn ang="0">
                <a:pos x="connsiteX0" y="connsiteY0"/>
              </a:cxn>
              <a:cxn ang="0">
                <a:pos x="connsiteX1" y="connsiteY1"/>
              </a:cxn>
              <a:cxn ang="0">
                <a:pos x="connsiteX2" y="connsiteY2"/>
              </a:cxn>
              <a:cxn ang="0">
                <a:pos x="connsiteX3" y="connsiteY3"/>
              </a:cxn>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xmlns="" val="15011080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cxnSp>
        <p:nvCxnSpPr>
          <p:cNvPr id="19" name="Straight Connector 18"/>
          <p:cNvCxnSpPr/>
          <p:nvPr/>
        </p:nvCxnSpPr>
        <p:spPr>
          <a:xfrm>
            <a:off x="9373453" y="0"/>
            <a:ext cx="1219518"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7427201" y="3681414"/>
            <a:ext cx="4764799"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Freeform 20"/>
          <p:cNvSpPr/>
          <p:nvPr/>
        </p:nvSpPr>
        <p:spPr>
          <a:xfrm>
            <a:off x="-8469" y="4013201"/>
            <a:ext cx="457319" cy="2853267"/>
          </a:xfrm>
          <a:custGeom>
            <a:avLst/>
            <a:gdLst>
              <a:gd name="connsiteX0" fmla="*/ 0 w 457200"/>
              <a:gd name="connsiteY0" fmla="*/ 0 h 2853267"/>
              <a:gd name="connsiteX1" fmla="*/ 457200 w 457200"/>
              <a:gd name="connsiteY1" fmla="*/ 2853267 h 2853267"/>
              <a:gd name="connsiteX2" fmla="*/ 0 w 457200"/>
              <a:gd name="connsiteY2" fmla="*/ 2844800 h 2853267"/>
              <a:gd name="connsiteX3" fmla="*/ 0 w 457200"/>
              <a:gd name="connsiteY3" fmla="*/ 0 h 2853267"/>
            </a:gdLst>
            <a:ahLst/>
            <a:cxnLst>
              <a:cxn ang="0">
                <a:pos x="connsiteX0" y="connsiteY0"/>
              </a:cxn>
              <a:cxn ang="0">
                <a:pos x="connsiteX1" y="connsiteY1"/>
              </a:cxn>
              <a:cxn ang="0">
                <a:pos x="connsiteX2" y="connsiteY2"/>
              </a:cxn>
              <a:cxn ang="0">
                <a:pos x="connsiteX3" y="connsiteY3"/>
              </a:cxn>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p>
        </p:txBody>
      </p:sp>
      <p:sp>
        <p:nvSpPr>
          <p:cNvPr id="22" name="Freeform 21"/>
          <p:cNvSpPr/>
          <p:nvPr/>
        </p:nvSpPr>
        <p:spPr>
          <a:xfrm>
            <a:off x="9188726" y="-8467"/>
            <a:ext cx="3006450" cy="6866467"/>
          </a:xfrm>
          <a:custGeom>
            <a:avLst/>
            <a:gdLst>
              <a:gd name="connsiteX0" fmla="*/ 2023534 w 3005667"/>
              <a:gd name="connsiteY0" fmla="*/ 8467 h 6866467"/>
              <a:gd name="connsiteX1" fmla="*/ 0 w 3005667"/>
              <a:gd name="connsiteY1" fmla="*/ 6866467 h 6866467"/>
              <a:gd name="connsiteX2" fmla="*/ 2997200 w 3005667"/>
              <a:gd name="connsiteY2" fmla="*/ 6858000 h 6866467"/>
              <a:gd name="connsiteX3" fmla="*/ 3005667 w 3005667"/>
              <a:gd name="connsiteY3" fmla="*/ 0 h 6866467"/>
              <a:gd name="connsiteX4" fmla="*/ 2023534 w 3005667"/>
              <a:gd name="connsiteY4" fmla="*/ 8467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667" h="6866467">
                <a:moveTo>
                  <a:pt x="2023534" y="8467"/>
                </a:moveTo>
                <a:lnTo>
                  <a:pt x="0" y="6866467"/>
                </a:lnTo>
                <a:lnTo>
                  <a:pt x="2997200" y="6858000"/>
                </a:lnTo>
                <a:cubicBezTo>
                  <a:pt x="3000022" y="4572000"/>
                  <a:pt x="3002845" y="2286000"/>
                  <a:pt x="3005667" y="0"/>
                </a:cubicBezTo>
                <a:lnTo>
                  <a:pt x="2023534" y="8467"/>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3" name="Freeform 22"/>
          <p:cNvSpPr/>
          <p:nvPr/>
        </p:nvSpPr>
        <p:spPr>
          <a:xfrm>
            <a:off x="9603701" y="-8467"/>
            <a:ext cx="2591475" cy="6866467"/>
          </a:xfrm>
          <a:custGeom>
            <a:avLst/>
            <a:gdLst>
              <a:gd name="connsiteX0" fmla="*/ 0 w 2590800"/>
              <a:gd name="connsiteY0" fmla="*/ 0 h 6866467"/>
              <a:gd name="connsiteX1" fmla="*/ 1202267 w 2590800"/>
              <a:gd name="connsiteY1" fmla="*/ 6866467 h 6866467"/>
              <a:gd name="connsiteX2" fmla="*/ 2590800 w 2590800"/>
              <a:gd name="connsiteY2" fmla="*/ 6866467 h 6866467"/>
              <a:gd name="connsiteX3" fmla="*/ 2582333 w 2590800"/>
              <a:gd name="connsiteY3" fmla="*/ 0 h 6866467"/>
              <a:gd name="connsiteX4" fmla="*/ 0 w 2590800"/>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6866467">
                <a:moveTo>
                  <a:pt x="0" y="0"/>
                </a:moveTo>
                <a:lnTo>
                  <a:pt x="1202267" y="6866467"/>
                </a:lnTo>
                <a:lnTo>
                  <a:pt x="2590800" y="6866467"/>
                </a:lnTo>
                <a:cubicBezTo>
                  <a:pt x="2587978" y="4577645"/>
                  <a:pt x="2585155" y="2288822"/>
                  <a:pt x="2582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4" name="Freeform 23"/>
          <p:cNvSpPr/>
          <p:nvPr/>
        </p:nvSpPr>
        <p:spPr>
          <a:xfrm>
            <a:off x="8934660" y="3048000"/>
            <a:ext cx="3260516" cy="3810000"/>
          </a:xfrm>
          <a:custGeom>
            <a:avLst/>
            <a:gdLst>
              <a:gd name="connsiteX0" fmla="*/ 0 w 3259667"/>
              <a:gd name="connsiteY0" fmla="*/ 3810000 h 3810000"/>
              <a:gd name="connsiteX1" fmla="*/ 3251200 w 3259667"/>
              <a:gd name="connsiteY1" fmla="*/ 0 h 3810000"/>
              <a:gd name="connsiteX2" fmla="*/ 3259667 w 3259667"/>
              <a:gd name="connsiteY2" fmla="*/ 3810000 h 3810000"/>
              <a:gd name="connsiteX3" fmla="*/ 0 w 3259667"/>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5" name="Freeform 24"/>
          <p:cNvSpPr/>
          <p:nvPr/>
        </p:nvSpPr>
        <p:spPr>
          <a:xfrm>
            <a:off x="9341166" y="-8467"/>
            <a:ext cx="2854010" cy="6866467"/>
          </a:xfrm>
          <a:custGeom>
            <a:avLst/>
            <a:gdLst>
              <a:gd name="connsiteX0" fmla="*/ 0 w 2853267"/>
              <a:gd name="connsiteY0" fmla="*/ 0 h 6866467"/>
              <a:gd name="connsiteX1" fmla="*/ 2472267 w 2853267"/>
              <a:gd name="connsiteY1" fmla="*/ 6866467 h 6866467"/>
              <a:gd name="connsiteX2" fmla="*/ 2853267 w 2853267"/>
              <a:gd name="connsiteY2" fmla="*/ 6858000 h 6866467"/>
              <a:gd name="connsiteX3" fmla="*/ 2853267 w 2853267"/>
              <a:gd name="connsiteY3" fmla="*/ 0 h 6866467"/>
              <a:gd name="connsiteX4" fmla="*/ 0 w 2853267"/>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6" name="Freeform 25"/>
          <p:cNvSpPr/>
          <p:nvPr/>
        </p:nvSpPr>
        <p:spPr>
          <a:xfrm>
            <a:off x="10907908" y="-8467"/>
            <a:ext cx="1287268" cy="6866467"/>
          </a:xfrm>
          <a:custGeom>
            <a:avLst/>
            <a:gdLst>
              <a:gd name="connsiteX0" fmla="*/ 1016000 w 1286933"/>
              <a:gd name="connsiteY0" fmla="*/ 0 h 6866467"/>
              <a:gd name="connsiteX1" fmla="*/ 0 w 1286933"/>
              <a:gd name="connsiteY1" fmla="*/ 6866467 h 6866467"/>
              <a:gd name="connsiteX2" fmla="*/ 1286933 w 1286933"/>
              <a:gd name="connsiteY2" fmla="*/ 6866467 h 6866467"/>
              <a:gd name="connsiteX3" fmla="*/ 1278466 w 1286933"/>
              <a:gd name="connsiteY3" fmla="*/ 0 h 6866467"/>
              <a:gd name="connsiteX4" fmla="*/ 1016000 w 1286933"/>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7" name="Freeform 26"/>
          <p:cNvSpPr/>
          <p:nvPr/>
        </p:nvSpPr>
        <p:spPr>
          <a:xfrm>
            <a:off x="10941783" y="-8468"/>
            <a:ext cx="1270575" cy="6866467"/>
          </a:xfrm>
          <a:custGeom>
            <a:avLst/>
            <a:gdLst>
              <a:gd name="connsiteX0" fmla="*/ 0 w 1244600"/>
              <a:gd name="connsiteY0" fmla="*/ 0 h 6874934"/>
              <a:gd name="connsiteX1" fmla="*/ 1117600 w 1244600"/>
              <a:gd name="connsiteY1" fmla="*/ 6866467 h 6874934"/>
              <a:gd name="connsiteX2" fmla="*/ 1244600 w 1244600"/>
              <a:gd name="connsiteY2" fmla="*/ 6874934 h 6874934"/>
              <a:gd name="connsiteX3" fmla="*/ 1236134 w 1244600"/>
              <a:gd name="connsiteY3" fmla="*/ 0 h 6874934"/>
              <a:gd name="connsiteX4" fmla="*/ 0 w 1244600"/>
              <a:gd name="connsiteY4" fmla="*/ 0 h 6874934"/>
              <a:gd name="connsiteX0" fmla="*/ 0 w 1253067"/>
              <a:gd name="connsiteY0" fmla="*/ 0 h 6874934"/>
              <a:gd name="connsiteX1" fmla="*/ 1117600 w 1253067"/>
              <a:gd name="connsiteY1" fmla="*/ 6866467 h 6874934"/>
              <a:gd name="connsiteX2" fmla="*/ 1244600 w 1253067"/>
              <a:gd name="connsiteY2" fmla="*/ 6874934 h 6874934"/>
              <a:gd name="connsiteX3" fmla="*/ 1253067 w 1253067"/>
              <a:gd name="connsiteY3" fmla="*/ 0 h 6874934"/>
              <a:gd name="connsiteX4" fmla="*/ 0 w 1253067"/>
              <a:gd name="connsiteY4" fmla="*/ 0 h 6874934"/>
              <a:gd name="connsiteX0" fmla="*/ 0 w 1270244"/>
              <a:gd name="connsiteY0" fmla="*/ 0 h 6866467"/>
              <a:gd name="connsiteX1" fmla="*/ 1117600 w 1270244"/>
              <a:gd name="connsiteY1" fmla="*/ 6866467 h 6866467"/>
              <a:gd name="connsiteX2" fmla="*/ 1270000 w 1270244"/>
              <a:gd name="connsiteY2" fmla="*/ 6866467 h 6866467"/>
              <a:gd name="connsiteX3" fmla="*/ 1253067 w 1270244"/>
              <a:gd name="connsiteY3" fmla="*/ 0 h 6866467"/>
              <a:gd name="connsiteX4" fmla="*/ 0 w 1270244"/>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8" name="Freeform 27"/>
          <p:cNvSpPr/>
          <p:nvPr/>
        </p:nvSpPr>
        <p:spPr>
          <a:xfrm>
            <a:off x="10398336" y="3597855"/>
            <a:ext cx="1820807" cy="3268133"/>
          </a:xfrm>
          <a:custGeom>
            <a:avLst/>
            <a:gdLst>
              <a:gd name="connsiteX0" fmla="*/ 0 w 1820333"/>
              <a:gd name="connsiteY0" fmla="*/ 3268133 h 3268133"/>
              <a:gd name="connsiteX1" fmla="*/ 1811866 w 1820333"/>
              <a:gd name="connsiteY1" fmla="*/ 0 h 3268133"/>
              <a:gd name="connsiteX2" fmla="*/ 1820333 w 1820333"/>
              <a:gd name="connsiteY2" fmla="*/ 3259666 h 3268133"/>
              <a:gd name="connsiteX3" fmla="*/ 0 w 1820333"/>
              <a:gd name="connsiteY3" fmla="*/ 3268133 h 3268133"/>
            </a:gdLst>
            <a:ahLst/>
            <a:cxnLst>
              <a:cxn ang="0">
                <a:pos x="connsiteX0" y="connsiteY0"/>
              </a:cxn>
              <a:cxn ang="0">
                <a:pos x="connsiteX1" y="connsiteY1"/>
              </a:cxn>
              <a:cxn ang="0">
                <a:pos x="connsiteX2" y="connsiteY2"/>
              </a:cxn>
              <a:cxn ang="0">
                <a:pos x="connsiteX3" y="connsiteY3"/>
              </a:cxn>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4761702" y="514925"/>
            <a:ext cx="4514716" cy="5526437"/>
          </a:xfrm>
        </p:spPr>
        <p:txBody>
          <a:bodyPr anchor="ct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510" y="2777070"/>
            <a:ext cx="3855532" cy="25844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1A0EAE-77AD-4043-AE54-D58EECB58E7D}" type="slidenum">
              <a:rPr lang="en-GB" smtClean="0"/>
              <a:pPr/>
              <a:t>‹#›</a:t>
            </a:fld>
            <a:endParaRPr lang="en-GB"/>
          </a:p>
        </p:txBody>
      </p:sp>
      <p:sp>
        <p:nvSpPr>
          <p:cNvPr id="17" name="Title 1"/>
          <p:cNvSpPr>
            <a:spLocks noGrp="1"/>
          </p:cNvSpPr>
          <p:nvPr>
            <p:ph type="title"/>
          </p:nvPr>
        </p:nvSpPr>
        <p:spPr>
          <a:xfrm>
            <a:off x="677510" y="1498604"/>
            <a:ext cx="3855532" cy="1278466"/>
          </a:xfrm>
        </p:spPr>
        <p:txBody>
          <a:bodyPr anchor="b"/>
          <a:lstStyle>
            <a:lvl1pPr algn="l">
              <a:defRPr sz="2000" b="0"/>
            </a:lvl1pPr>
          </a:lstStyle>
          <a:p>
            <a:r>
              <a:rPr lang="en-US" smtClean="0"/>
              <a:t>Click to edit Master title style</a:t>
            </a:r>
            <a:endParaRPr lang="en-US"/>
          </a:p>
        </p:txBody>
      </p:sp>
    </p:spTree>
    <p:extLst>
      <p:ext uri="{BB962C8B-B14F-4D97-AF65-F5344CB8AC3E}">
        <p14:creationId xmlns:p14="http://schemas.microsoft.com/office/powerpoint/2010/main" xmlns="" val="2450508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18" name="Straight Connector 17"/>
          <p:cNvCxnSpPr/>
          <p:nvPr/>
        </p:nvCxnSpPr>
        <p:spPr>
          <a:xfrm>
            <a:off x="9373453" y="0"/>
            <a:ext cx="1219518"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7427201" y="3681414"/>
            <a:ext cx="4764799"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Freeform 20"/>
          <p:cNvSpPr/>
          <p:nvPr/>
        </p:nvSpPr>
        <p:spPr>
          <a:xfrm>
            <a:off x="-8469" y="4013201"/>
            <a:ext cx="457319" cy="2853267"/>
          </a:xfrm>
          <a:custGeom>
            <a:avLst/>
            <a:gdLst>
              <a:gd name="connsiteX0" fmla="*/ 0 w 457200"/>
              <a:gd name="connsiteY0" fmla="*/ 0 h 2853267"/>
              <a:gd name="connsiteX1" fmla="*/ 457200 w 457200"/>
              <a:gd name="connsiteY1" fmla="*/ 2853267 h 2853267"/>
              <a:gd name="connsiteX2" fmla="*/ 0 w 457200"/>
              <a:gd name="connsiteY2" fmla="*/ 2844800 h 2853267"/>
              <a:gd name="connsiteX3" fmla="*/ 0 w 457200"/>
              <a:gd name="connsiteY3" fmla="*/ 0 h 2853267"/>
            </a:gdLst>
            <a:ahLst/>
            <a:cxnLst>
              <a:cxn ang="0">
                <a:pos x="connsiteX0" y="connsiteY0"/>
              </a:cxn>
              <a:cxn ang="0">
                <a:pos x="connsiteX1" y="connsiteY1"/>
              </a:cxn>
              <a:cxn ang="0">
                <a:pos x="connsiteX2" y="connsiteY2"/>
              </a:cxn>
              <a:cxn ang="0">
                <a:pos x="connsiteX3" y="connsiteY3"/>
              </a:cxn>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p>
        </p:txBody>
      </p:sp>
      <p:sp>
        <p:nvSpPr>
          <p:cNvPr id="22" name="Freeform 21"/>
          <p:cNvSpPr/>
          <p:nvPr/>
        </p:nvSpPr>
        <p:spPr>
          <a:xfrm>
            <a:off x="9188726" y="-8467"/>
            <a:ext cx="3006450" cy="6866467"/>
          </a:xfrm>
          <a:custGeom>
            <a:avLst/>
            <a:gdLst>
              <a:gd name="connsiteX0" fmla="*/ 2023534 w 3005667"/>
              <a:gd name="connsiteY0" fmla="*/ 8467 h 6866467"/>
              <a:gd name="connsiteX1" fmla="*/ 0 w 3005667"/>
              <a:gd name="connsiteY1" fmla="*/ 6866467 h 6866467"/>
              <a:gd name="connsiteX2" fmla="*/ 2997200 w 3005667"/>
              <a:gd name="connsiteY2" fmla="*/ 6858000 h 6866467"/>
              <a:gd name="connsiteX3" fmla="*/ 3005667 w 3005667"/>
              <a:gd name="connsiteY3" fmla="*/ 0 h 6866467"/>
              <a:gd name="connsiteX4" fmla="*/ 2023534 w 3005667"/>
              <a:gd name="connsiteY4" fmla="*/ 8467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667" h="6866467">
                <a:moveTo>
                  <a:pt x="2023534" y="8467"/>
                </a:moveTo>
                <a:lnTo>
                  <a:pt x="0" y="6866467"/>
                </a:lnTo>
                <a:lnTo>
                  <a:pt x="2997200" y="6858000"/>
                </a:lnTo>
                <a:cubicBezTo>
                  <a:pt x="3000022" y="4572000"/>
                  <a:pt x="3002845" y="2286000"/>
                  <a:pt x="3005667" y="0"/>
                </a:cubicBezTo>
                <a:lnTo>
                  <a:pt x="2023534" y="8467"/>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3" name="Freeform 22"/>
          <p:cNvSpPr/>
          <p:nvPr/>
        </p:nvSpPr>
        <p:spPr>
          <a:xfrm>
            <a:off x="9603701" y="-8467"/>
            <a:ext cx="2591475" cy="6866467"/>
          </a:xfrm>
          <a:custGeom>
            <a:avLst/>
            <a:gdLst>
              <a:gd name="connsiteX0" fmla="*/ 0 w 2590800"/>
              <a:gd name="connsiteY0" fmla="*/ 0 h 6866467"/>
              <a:gd name="connsiteX1" fmla="*/ 1202267 w 2590800"/>
              <a:gd name="connsiteY1" fmla="*/ 6866467 h 6866467"/>
              <a:gd name="connsiteX2" fmla="*/ 2590800 w 2590800"/>
              <a:gd name="connsiteY2" fmla="*/ 6866467 h 6866467"/>
              <a:gd name="connsiteX3" fmla="*/ 2582333 w 2590800"/>
              <a:gd name="connsiteY3" fmla="*/ 0 h 6866467"/>
              <a:gd name="connsiteX4" fmla="*/ 0 w 2590800"/>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6866467">
                <a:moveTo>
                  <a:pt x="0" y="0"/>
                </a:moveTo>
                <a:lnTo>
                  <a:pt x="1202267" y="6866467"/>
                </a:lnTo>
                <a:lnTo>
                  <a:pt x="2590800" y="6866467"/>
                </a:lnTo>
                <a:cubicBezTo>
                  <a:pt x="2587978" y="4577645"/>
                  <a:pt x="2585155" y="2288822"/>
                  <a:pt x="2582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4" name="Freeform 23"/>
          <p:cNvSpPr/>
          <p:nvPr/>
        </p:nvSpPr>
        <p:spPr>
          <a:xfrm>
            <a:off x="8934660" y="3048000"/>
            <a:ext cx="3260516" cy="3810000"/>
          </a:xfrm>
          <a:custGeom>
            <a:avLst/>
            <a:gdLst>
              <a:gd name="connsiteX0" fmla="*/ 0 w 3259667"/>
              <a:gd name="connsiteY0" fmla="*/ 3810000 h 3810000"/>
              <a:gd name="connsiteX1" fmla="*/ 3251200 w 3259667"/>
              <a:gd name="connsiteY1" fmla="*/ 0 h 3810000"/>
              <a:gd name="connsiteX2" fmla="*/ 3259667 w 3259667"/>
              <a:gd name="connsiteY2" fmla="*/ 3810000 h 3810000"/>
              <a:gd name="connsiteX3" fmla="*/ 0 w 3259667"/>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5" name="Freeform 24"/>
          <p:cNvSpPr/>
          <p:nvPr/>
        </p:nvSpPr>
        <p:spPr>
          <a:xfrm>
            <a:off x="9341166" y="-8467"/>
            <a:ext cx="2854010" cy="6866467"/>
          </a:xfrm>
          <a:custGeom>
            <a:avLst/>
            <a:gdLst>
              <a:gd name="connsiteX0" fmla="*/ 0 w 2853267"/>
              <a:gd name="connsiteY0" fmla="*/ 0 h 6866467"/>
              <a:gd name="connsiteX1" fmla="*/ 2472267 w 2853267"/>
              <a:gd name="connsiteY1" fmla="*/ 6866467 h 6866467"/>
              <a:gd name="connsiteX2" fmla="*/ 2853267 w 2853267"/>
              <a:gd name="connsiteY2" fmla="*/ 6858000 h 6866467"/>
              <a:gd name="connsiteX3" fmla="*/ 2853267 w 2853267"/>
              <a:gd name="connsiteY3" fmla="*/ 0 h 6866467"/>
              <a:gd name="connsiteX4" fmla="*/ 0 w 2853267"/>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6" name="Freeform 25"/>
          <p:cNvSpPr/>
          <p:nvPr/>
        </p:nvSpPr>
        <p:spPr>
          <a:xfrm>
            <a:off x="10907908" y="-8467"/>
            <a:ext cx="1287268" cy="6866467"/>
          </a:xfrm>
          <a:custGeom>
            <a:avLst/>
            <a:gdLst>
              <a:gd name="connsiteX0" fmla="*/ 1016000 w 1286933"/>
              <a:gd name="connsiteY0" fmla="*/ 0 h 6866467"/>
              <a:gd name="connsiteX1" fmla="*/ 0 w 1286933"/>
              <a:gd name="connsiteY1" fmla="*/ 6866467 h 6866467"/>
              <a:gd name="connsiteX2" fmla="*/ 1286933 w 1286933"/>
              <a:gd name="connsiteY2" fmla="*/ 6866467 h 6866467"/>
              <a:gd name="connsiteX3" fmla="*/ 1278466 w 1286933"/>
              <a:gd name="connsiteY3" fmla="*/ 0 h 6866467"/>
              <a:gd name="connsiteX4" fmla="*/ 1016000 w 1286933"/>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7" name="Freeform 26"/>
          <p:cNvSpPr/>
          <p:nvPr/>
        </p:nvSpPr>
        <p:spPr>
          <a:xfrm>
            <a:off x="10941783" y="-8468"/>
            <a:ext cx="1270575" cy="6866467"/>
          </a:xfrm>
          <a:custGeom>
            <a:avLst/>
            <a:gdLst>
              <a:gd name="connsiteX0" fmla="*/ 0 w 1244600"/>
              <a:gd name="connsiteY0" fmla="*/ 0 h 6874934"/>
              <a:gd name="connsiteX1" fmla="*/ 1117600 w 1244600"/>
              <a:gd name="connsiteY1" fmla="*/ 6866467 h 6874934"/>
              <a:gd name="connsiteX2" fmla="*/ 1244600 w 1244600"/>
              <a:gd name="connsiteY2" fmla="*/ 6874934 h 6874934"/>
              <a:gd name="connsiteX3" fmla="*/ 1236134 w 1244600"/>
              <a:gd name="connsiteY3" fmla="*/ 0 h 6874934"/>
              <a:gd name="connsiteX4" fmla="*/ 0 w 1244600"/>
              <a:gd name="connsiteY4" fmla="*/ 0 h 6874934"/>
              <a:gd name="connsiteX0" fmla="*/ 0 w 1253067"/>
              <a:gd name="connsiteY0" fmla="*/ 0 h 6874934"/>
              <a:gd name="connsiteX1" fmla="*/ 1117600 w 1253067"/>
              <a:gd name="connsiteY1" fmla="*/ 6866467 h 6874934"/>
              <a:gd name="connsiteX2" fmla="*/ 1244600 w 1253067"/>
              <a:gd name="connsiteY2" fmla="*/ 6874934 h 6874934"/>
              <a:gd name="connsiteX3" fmla="*/ 1253067 w 1253067"/>
              <a:gd name="connsiteY3" fmla="*/ 0 h 6874934"/>
              <a:gd name="connsiteX4" fmla="*/ 0 w 1253067"/>
              <a:gd name="connsiteY4" fmla="*/ 0 h 6874934"/>
              <a:gd name="connsiteX0" fmla="*/ 0 w 1270244"/>
              <a:gd name="connsiteY0" fmla="*/ 0 h 6866467"/>
              <a:gd name="connsiteX1" fmla="*/ 1117600 w 1270244"/>
              <a:gd name="connsiteY1" fmla="*/ 6866467 h 6866467"/>
              <a:gd name="connsiteX2" fmla="*/ 1270000 w 1270244"/>
              <a:gd name="connsiteY2" fmla="*/ 6866467 h 6866467"/>
              <a:gd name="connsiteX3" fmla="*/ 1253067 w 1270244"/>
              <a:gd name="connsiteY3" fmla="*/ 0 h 6866467"/>
              <a:gd name="connsiteX4" fmla="*/ 0 w 1270244"/>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8" name="Freeform 27"/>
          <p:cNvSpPr/>
          <p:nvPr/>
        </p:nvSpPr>
        <p:spPr>
          <a:xfrm>
            <a:off x="10398336" y="3597855"/>
            <a:ext cx="1820807" cy="3268133"/>
          </a:xfrm>
          <a:custGeom>
            <a:avLst/>
            <a:gdLst>
              <a:gd name="connsiteX0" fmla="*/ 0 w 1820333"/>
              <a:gd name="connsiteY0" fmla="*/ 3268133 h 3268133"/>
              <a:gd name="connsiteX1" fmla="*/ 1811866 w 1820333"/>
              <a:gd name="connsiteY1" fmla="*/ 0 h 3268133"/>
              <a:gd name="connsiteX2" fmla="*/ 1820333 w 1820333"/>
              <a:gd name="connsiteY2" fmla="*/ 3259666 h 3268133"/>
              <a:gd name="connsiteX3" fmla="*/ 0 w 1820333"/>
              <a:gd name="connsiteY3" fmla="*/ 3268133 h 3268133"/>
            </a:gdLst>
            <a:ahLst/>
            <a:cxnLst>
              <a:cxn ang="0">
                <a:pos x="connsiteX0" y="connsiteY0"/>
              </a:cxn>
              <a:cxn ang="0">
                <a:pos x="connsiteX1" y="connsiteY1"/>
              </a:cxn>
              <a:cxn ang="0">
                <a:pos x="connsiteX2" y="connsiteY2"/>
              </a:cxn>
              <a:cxn ang="0">
                <a:pos x="connsiteX3" y="connsiteY3"/>
              </a:cxn>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77511" y="4800600"/>
            <a:ext cx="8598906" cy="566738"/>
          </a:xfrm>
        </p:spPr>
        <p:txBody>
          <a:bodyPr anchor="b">
            <a:normAutofit/>
          </a:bodyPr>
          <a:lstStyle>
            <a:lvl1pPr algn="l">
              <a:defRPr sz="2400" b="0"/>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677511" y="609600"/>
            <a:ext cx="8598907" cy="3845718"/>
          </a:xfrm>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77511" y="5367338"/>
            <a:ext cx="8598906"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1A0EAE-77AD-4043-AE54-D58EECB58E7D}" type="slidenum">
              <a:rPr lang="en-GB" smtClean="0"/>
              <a:pPr/>
              <a:t>‹#›</a:t>
            </a:fld>
            <a:endParaRPr lang="en-GB"/>
          </a:p>
        </p:txBody>
      </p:sp>
    </p:spTree>
    <p:extLst>
      <p:ext uri="{BB962C8B-B14F-4D97-AF65-F5344CB8AC3E}">
        <p14:creationId xmlns:p14="http://schemas.microsoft.com/office/powerpoint/2010/main" xmlns="" val="17280498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le and Caption">
    <p:spTree>
      <p:nvGrpSpPr>
        <p:cNvPr id="1" name=""/>
        <p:cNvGrpSpPr/>
        <p:nvPr/>
      </p:nvGrpSpPr>
      <p:grpSpPr>
        <a:xfrm>
          <a:off x="0" y="0"/>
          <a:ext cx="0" cy="0"/>
          <a:chOff x="0" y="0"/>
          <a:chExt cx="0" cy="0"/>
        </a:xfrm>
      </p:grpSpPr>
      <p:cxnSp>
        <p:nvCxnSpPr>
          <p:cNvPr id="17" name="Straight Connector 16"/>
          <p:cNvCxnSpPr/>
          <p:nvPr/>
        </p:nvCxnSpPr>
        <p:spPr>
          <a:xfrm>
            <a:off x="9373453" y="0"/>
            <a:ext cx="1219518"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7427201" y="3681414"/>
            <a:ext cx="4764799"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0" name="Freeform 19"/>
          <p:cNvSpPr/>
          <p:nvPr/>
        </p:nvSpPr>
        <p:spPr>
          <a:xfrm>
            <a:off x="-8469" y="4013201"/>
            <a:ext cx="457319" cy="2853267"/>
          </a:xfrm>
          <a:custGeom>
            <a:avLst/>
            <a:gdLst>
              <a:gd name="connsiteX0" fmla="*/ 0 w 457200"/>
              <a:gd name="connsiteY0" fmla="*/ 0 h 2853267"/>
              <a:gd name="connsiteX1" fmla="*/ 457200 w 457200"/>
              <a:gd name="connsiteY1" fmla="*/ 2853267 h 2853267"/>
              <a:gd name="connsiteX2" fmla="*/ 0 w 457200"/>
              <a:gd name="connsiteY2" fmla="*/ 2844800 h 2853267"/>
              <a:gd name="connsiteX3" fmla="*/ 0 w 457200"/>
              <a:gd name="connsiteY3" fmla="*/ 0 h 2853267"/>
            </a:gdLst>
            <a:ahLst/>
            <a:cxnLst>
              <a:cxn ang="0">
                <a:pos x="connsiteX0" y="connsiteY0"/>
              </a:cxn>
              <a:cxn ang="0">
                <a:pos x="connsiteX1" y="connsiteY1"/>
              </a:cxn>
              <a:cxn ang="0">
                <a:pos x="connsiteX2" y="connsiteY2"/>
              </a:cxn>
              <a:cxn ang="0">
                <a:pos x="connsiteX3" y="connsiteY3"/>
              </a:cxn>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p>
        </p:txBody>
      </p:sp>
      <p:sp>
        <p:nvSpPr>
          <p:cNvPr id="21" name="Freeform 20"/>
          <p:cNvSpPr/>
          <p:nvPr/>
        </p:nvSpPr>
        <p:spPr>
          <a:xfrm>
            <a:off x="9188726" y="-8467"/>
            <a:ext cx="3006450" cy="6866467"/>
          </a:xfrm>
          <a:custGeom>
            <a:avLst/>
            <a:gdLst>
              <a:gd name="connsiteX0" fmla="*/ 2023534 w 3005667"/>
              <a:gd name="connsiteY0" fmla="*/ 8467 h 6866467"/>
              <a:gd name="connsiteX1" fmla="*/ 0 w 3005667"/>
              <a:gd name="connsiteY1" fmla="*/ 6866467 h 6866467"/>
              <a:gd name="connsiteX2" fmla="*/ 2997200 w 3005667"/>
              <a:gd name="connsiteY2" fmla="*/ 6858000 h 6866467"/>
              <a:gd name="connsiteX3" fmla="*/ 3005667 w 3005667"/>
              <a:gd name="connsiteY3" fmla="*/ 0 h 6866467"/>
              <a:gd name="connsiteX4" fmla="*/ 2023534 w 3005667"/>
              <a:gd name="connsiteY4" fmla="*/ 8467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667" h="6866467">
                <a:moveTo>
                  <a:pt x="2023534" y="8467"/>
                </a:moveTo>
                <a:lnTo>
                  <a:pt x="0" y="6866467"/>
                </a:lnTo>
                <a:lnTo>
                  <a:pt x="2997200" y="6858000"/>
                </a:lnTo>
                <a:cubicBezTo>
                  <a:pt x="3000022" y="4572000"/>
                  <a:pt x="3002845" y="2286000"/>
                  <a:pt x="3005667" y="0"/>
                </a:cubicBezTo>
                <a:lnTo>
                  <a:pt x="2023534" y="8467"/>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2" name="Freeform 21"/>
          <p:cNvSpPr/>
          <p:nvPr/>
        </p:nvSpPr>
        <p:spPr>
          <a:xfrm>
            <a:off x="9603701" y="-8467"/>
            <a:ext cx="2591475" cy="6866467"/>
          </a:xfrm>
          <a:custGeom>
            <a:avLst/>
            <a:gdLst>
              <a:gd name="connsiteX0" fmla="*/ 0 w 2590800"/>
              <a:gd name="connsiteY0" fmla="*/ 0 h 6866467"/>
              <a:gd name="connsiteX1" fmla="*/ 1202267 w 2590800"/>
              <a:gd name="connsiteY1" fmla="*/ 6866467 h 6866467"/>
              <a:gd name="connsiteX2" fmla="*/ 2590800 w 2590800"/>
              <a:gd name="connsiteY2" fmla="*/ 6866467 h 6866467"/>
              <a:gd name="connsiteX3" fmla="*/ 2582333 w 2590800"/>
              <a:gd name="connsiteY3" fmla="*/ 0 h 6866467"/>
              <a:gd name="connsiteX4" fmla="*/ 0 w 2590800"/>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6866467">
                <a:moveTo>
                  <a:pt x="0" y="0"/>
                </a:moveTo>
                <a:lnTo>
                  <a:pt x="1202267" y="6866467"/>
                </a:lnTo>
                <a:lnTo>
                  <a:pt x="2590800" y="6866467"/>
                </a:lnTo>
                <a:cubicBezTo>
                  <a:pt x="2587978" y="4577645"/>
                  <a:pt x="2585155" y="2288822"/>
                  <a:pt x="2582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3" name="Freeform 22"/>
          <p:cNvSpPr/>
          <p:nvPr/>
        </p:nvSpPr>
        <p:spPr>
          <a:xfrm>
            <a:off x="8934660" y="3048000"/>
            <a:ext cx="3260516" cy="3810000"/>
          </a:xfrm>
          <a:custGeom>
            <a:avLst/>
            <a:gdLst>
              <a:gd name="connsiteX0" fmla="*/ 0 w 3259667"/>
              <a:gd name="connsiteY0" fmla="*/ 3810000 h 3810000"/>
              <a:gd name="connsiteX1" fmla="*/ 3251200 w 3259667"/>
              <a:gd name="connsiteY1" fmla="*/ 0 h 3810000"/>
              <a:gd name="connsiteX2" fmla="*/ 3259667 w 3259667"/>
              <a:gd name="connsiteY2" fmla="*/ 3810000 h 3810000"/>
              <a:gd name="connsiteX3" fmla="*/ 0 w 3259667"/>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4" name="Freeform 23"/>
          <p:cNvSpPr/>
          <p:nvPr/>
        </p:nvSpPr>
        <p:spPr>
          <a:xfrm>
            <a:off x="9341166" y="-8467"/>
            <a:ext cx="2854010" cy="6866467"/>
          </a:xfrm>
          <a:custGeom>
            <a:avLst/>
            <a:gdLst>
              <a:gd name="connsiteX0" fmla="*/ 0 w 2853267"/>
              <a:gd name="connsiteY0" fmla="*/ 0 h 6866467"/>
              <a:gd name="connsiteX1" fmla="*/ 2472267 w 2853267"/>
              <a:gd name="connsiteY1" fmla="*/ 6866467 h 6866467"/>
              <a:gd name="connsiteX2" fmla="*/ 2853267 w 2853267"/>
              <a:gd name="connsiteY2" fmla="*/ 6858000 h 6866467"/>
              <a:gd name="connsiteX3" fmla="*/ 2853267 w 2853267"/>
              <a:gd name="connsiteY3" fmla="*/ 0 h 6866467"/>
              <a:gd name="connsiteX4" fmla="*/ 0 w 2853267"/>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5" name="Freeform 24"/>
          <p:cNvSpPr/>
          <p:nvPr/>
        </p:nvSpPr>
        <p:spPr>
          <a:xfrm>
            <a:off x="10907908" y="-8467"/>
            <a:ext cx="1287268" cy="6866467"/>
          </a:xfrm>
          <a:custGeom>
            <a:avLst/>
            <a:gdLst>
              <a:gd name="connsiteX0" fmla="*/ 1016000 w 1286933"/>
              <a:gd name="connsiteY0" fmla="*/ 0 h 6866467"/>
              <a:gd name="connsiteX1" fmla="*/ 0 w 1286933"/>
              <a:gd name="connsiteY1" fmla="*/ 6866467 h 6866467"/>
              <a:gd name="connsiteX2" fmla="*/ 1286933 w 1286933"/>
              <a:gd name="connsiteY2" fmla="*/ 6866467 h 6866467"/>
              <a:gd name="connsiteX3" fmla="*/ 1278466 w 1286933"/>
              <a:gd name="connsiteY3" fmla="*/ 0 h 6866467"/>
              <a:gd name="connsiteX4" fmla="*/ 1016000 w 1286933"/>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6" name="Freeform 25"/>
          <p:cNvSpPr/>
          <p:nvPr/>
        </p:nvSpPr>
        <p:spPr>
          <a:xfrm>
            <a:off x="10941783" y="-8468"/>
            <a:ext cx="1270575" cy="6866467"/>
          </a:xfrm>
          <a:custGeom>
            <a:avLst/>
            <a:gdLst>
              <a:gd name="connsiteX0" fmla="*/ 0 w 1244600"/>
              <a:gd name="connsiteY0" fmla="*/ 0 h 6874934"/>
              <a:gd name="connsiteX1" fmla="*/ 1117600 w 1244600"/>
              <a:gd name="connsiteY1" fmla="*/ 6866467 h 6874934"/>
              <a:gd name="connsiteX2" fmla="*/ 1244600 w 1244600"/>
              <a:gd name="connsiteY2" fmla="*/ 6874934 h 6874934"/>
              <a:gd name="connsiteX3" fmla="*/ 1236134 w 1244600"/>
              <a:gd name="connsiteY3" fmla="*/ 0 h 6874934"/>
              <a:gd name="connsiteX4" fmla="*/ 0 w 1244600"/>
              <a:gd name="connsiteY4" fmla="*/ 0 h 6874934"/>
              <a:gd name="connsiteX0" fmla="*/ 0 w 1253067"/>
              <a:gd name="connsiteY0" fmla="*/ 0 h 6874934"/>
              <a:gd name="connsiteX1" fmla="*/ 1117600 w 1253067"/>
              <a:gd name="connsiteY1" fmla="*/ 6866467 h 6874934"/>
              <a:gd name="connsiteX2" fmla="*/ 1244600 w 1253067"/>
              <a:gd name="connsiteY2" fmla="*/ 6874934 h 6874934"/>
              <a:gd name="connsiteX3" fmla="*/ 1253067 w 1253067"/>
              <a:gd name="connsiteY3" fmla="*/ 0 h 6874934"/>
              <a:gd name="connsiteX4" fmla="*/ 0 w 1253067"/>
              <a:gd name="connsiteY4" fmla="*/ 0 h 6874934"/>
              <a:gd name="connsiteX0" fmla="*/ 0 w 1270244"/>
              <a:gd name="connsiteY0" fmla="*/ 0 h 6866467"/>
              <a:gd name="connsiteX1" fmla="*/ 1117600 w 1270244"/>
              <a:gd name="connsiteY1" fmla="*/ 6866467 h 6866467"/>
              <a:gd name="connsiteX2" fmla="*/ 1270000 w 1270244"/>
              <a:gd name="connsiteY2" fmla="*/ 6866467 h 6866467"/>
              <a:gd name="connsiteX3" fmla="*/ 1253067 w 1270244"/>
              <a:gd name="connsiteY3" fmla="*/ 0 h 6866467"/>
              <a:gd name="connsiteX4" fmla="*/ 0 w 1270244"/>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7" name="Freeform 26"/>
          <p:cNvSpPr/>
          <p:nvPr/>
        </p:nvSpPr>
        <p:spPr>
          <a:xfrm>
            <a:off x="10398336" y="3597855"/>
            <a:ext cx="1820807" cy="3268133"/>
          </a:xfrm>
          <a:custGeom>
            <a:avLst/>
            <a:gdLst>
              <a:gd name="connsiteX0" fmla="*/ 0 w 1820333"/>
              <a:gd name="connsiteY0" fmla="*/ 3268133 h 3268133"/>
              <a:gd name="connsiteX1" fmla="*/ 1811866 w 1820333"/>
              <a:gd name="connsiteY1" fmla="*/ 0 h 3268133"/>
              <a:gd name="connsiteX2" fmla="*/ 1820333 w 1820333"/>
              <a:gd name="connsiteY2" fmla="*/ 3259666 h 3268133"/>
              <a:gd name="connsiteX3" fmla="*/ 0 w 1820333"/>
              <a:gd name="connsiteY3" fmla="*/ 3268133 h 3268133"/>
            </a:gdLst>
            <a:ahLst/>
            <a:cxnLst>
              <a:cxn ang="0">
                <a:pos x="connsiteX0" y="connsiteY0"/>
              </a:cxn>
              <a:cxn ang="0">
                <a:pos x="connsiteX1" y="connsiteY1"/>
              </a:cxn>
              <a:cxn ang="0">
                <a:pos x="connsiteX2" y="connsiteY2"/>
              </a:cxn>
              <a:cxn ang="0">
                <a:pos x="connsiteX3" y="connsiteY3"/>
              </a:cxn>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77512" y="609600"/>
            <a:ext cx="8598907"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512" y="4470400"/>
            <a:ext cx="8598907"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1A0EAE-77AD-4043-AE54-D58EECB58E7D}" type="slidenum">
              <a:rPr lang="en-GB" smtClean="0"/>
              <a:pPr/>
              <a:t>‹#›</a:t>
            </a:fld>
            <a:endParaRPr lang="en-GB"/>
          </a:p>
        </p:txBody>
      </p:sp>
    </p:spTree>
    <p:extLst>
      <p:ext uri="{BB962C8B-B14F-4D97-AF65-F5344CB8AC3E}">
        <p14:creationId xmlns:p14="http://schemas.microsoft.com/office/powerpoint/2010/main" xmlns="" val="23787931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cxnSp>
        <p:nvCxnSpPr>
          <p:cNvPr id="20" name="Straight Connector 19"/>
          <p:cNvCxnSpPr/>
          <p:nvPr/>
        </p:nvCxnSpPr>
        <p:spPr>
          <a:xfrm>
            <a:off x="9373453" y="0"/>
            <a:ext cx="1219518"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7427201" y="3681414"/>
            <a:ext cx="4764799"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6" name="Freeform 25"/>
          <p:cNvSpPr/>
          <p:nvPr/>
        </p:nvSpPr>
        <p:spPr>
          <a:xfrm>
            <a:off x="-8469" y="4013201"/>
            <a:ext cx="457319" cy="2853267"/>
          </a:xfrm>
          <a:custGeom>
            <a:avLst/>
            <a:gdLst>
              <a:gd name="connsiteX0" fmla="*/ 0 w 457200"/>
              <a:gd name="connsiteY0" fmla="*/ 0 h 2853267"/>
              <a:gd name="connsiteX1" fmla="*/ 457200 w 457200"/>
              <a:gd name="connsiteY1" fmla="*/ 2853267 h 2853267"/>
              <a:gd name="connsiteX2" fmla="*/ 0 w 457200"/>
              <a:gd name="connsiteY2" fmla="*/ 2844800 h 2853267"/>
              <a:gd name="connsiteX3" fmla="*/ 0 w 457200"/>
              <a:gd name="connsiteY3" fmla="*/ 0 h 2853267"/>
            </a:gdLst>
            <a:ahLst/>
            <a:cxnLst>
              <a:cxn ang="0">
                <a:pos x="connsiteX0" y="connsiteY0"/>
              </a:cxn>
              <a:cxn ang="0">
                <a:pos x="connsiteX1" y="connsiteY1"/>
              </a:cxn>
              <a:cxn ang="0">
                <a:pos x="connsiteX2" y="connsiteY2"/>
              </a:cxn>
              <a:cxn ang="0">
                <a:pos x="connsiteX3" y="connsiteY3"/>
              </a:cxn>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p>
        </p:txBody>
      </p:sp>
      <p:sp>
        <p:nvSpPr>
          <p:cNvPr id="27" name="Freeform 26"/>
          <p:cNvSpPr/>
          <p:nvPr/>
        </p:nvSpPr>
        <p:spPr>
          <a:xfrm>
            <a:off x="9188726" y="-8467"/>
            <a:ext cx="3006450" cy="6866467"/>
          </a:xfrm>
          <a:custGeom>
            <a:avLst/>
            <a:gdLst>
              <a:gd name="connsiteX0" fmla="*/ 2023534 w 3005667"/>
              <a:gd name="connsiteY0" fmla="*/ 8467 h 6866467"/>
              <a:gd name="connsiteX1" fmla="*/ 0 w 3005667"/>
              <a:gd name="connsiteY1" fmla="*/ 6866467 h 6866467"/>
              <a:gd name="connsiteX2" fmla="*/ 2997200 w 3005667"/>
              <a:gd name="connsiteY2" fmla="*/ 6858000 h 6866467"/>
              <a:gd name="connsiteX3" fmla="*/ 3005667 w 3005667"/>
              <a:gd name="connsiteY3" fmla="*/ 0 h 6866467"/>
              <a:gd name="connsiteX4" fmla="*/ 2023534 w 3005667"/>
              <a:gd name="connsiteY4" fmla="*/ 8467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667" h="6866467">
                <a:moveTo>
                  <a:pt x="2023534" y="8467"/>
                </a:moveTo>
                <a:lnTo>
                  <a:pt x="0" y="6866467"/>
                </a:lnTo>
                <a:lnTo>
                  <a:pt x="2997200" y="6858000"/>
                </a:lnTo>
                <a:cubicBezTo>
                  <a:pt x="3000022" y="4572000"/>
                  <a:pt x="3002845" y="2286000"/>
                  <a:pt x="3005667" y="0"/>
                </a:cubicBezTo>
                <a:lnTo>
                  <a:pt x="2023534" y="8467"/>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Freeform 27"/>
          <p:cNvSpPr/>
          <p:nvPr/>
        </p:nvSpPr>
        <p:spPr>
          <a:xfrm>
            <a:off x="9603701" y="-8467"/>
            <a:ext cx="2591475" cy="6866467"/>
          </a:xfrm>
          <a:custGeom>
            <a:avLst/>
            <a:gdLst>
              <a:gd name="connsiteX0" fmla="*/ 0 w 2590800"/>
              <a:gd name="connsiteY0" fmla="*/ 0 h 6866467"/>
              <a:gd name="connsiteX1" fmla="*/ 1202267 w 2590800"/>
              <a:gd name="connsiteY1" fmla="*/ 6866467 h 6866467"/>
              <a:gd name="connsiteX2" fmla="*/ 2590800 w 2590800"/>
              <a:gd name="connsiteY2" fmla="*/ 6866467 h 6866467"/>
              <a:gd name="connsiteX3" fmla="*/ 2582333 w 2590800"/>
              <a:gd name="connsiteY3" fmla="*/ 0 h 6866467"/>
              <a:gd name="connsiteX4" fmla="*/ 0 w 2590800"/>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6866467">
                <a:moveTo>
                  <a:pt x="0" y="0"/>
                </a:moveTo>
                <a:lnTo>
                  <a:pt x="1202267" y="6866467"/>
                </a:lnTo>
                <a:lnTo>
                  <a:pt x="2590800" y="6866467"/>
                </a:lnTo>
                <a:cubicBezTo>
                  <a:pt x="2587978" y="4577645"/>
                  <a:pt x="2585155" y="2288822"/>
                  <a:pt x="2582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9" name="Freeform 28"/>
          <p:cNvSpPr/>
          <p:nvPr/>
        </p:nvSpPr>
        <p:spPr>
          <a:xfrm>
            <a:off x="8934660" y="3048000"/>
            <a:ext cx="3260516" cy="3810000"/>
          </a:xfrm>
          <a:custGeom>
            <a:avLst/>
            <a:gdLst>
              <a:gd name="connsiteX0" fmla="*/ 0 w 3259667"/>
              <a:gd name="connsiteY0" fmla="*/ 3810000 h 3810000"/>
              <a:gd name="connsiteX1" fmla="*/ 3251200 w 3259667"/>
              <a:gd name="connsiteY1" fmla="*/ 0 h 3810000"/>
              <a:gd name="connsiteX2" fmla="*/ 3259667 w 3259667"/>
              <a:gd name="connsiteY2" fmla="*/ 3810000 h 3810000"/>
              <a:gd name="connsiteX3" fmla="*/ 0 w 3259667"/>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0" name="Freeform 29"/>
          <p:cNvSpPr/>
          <p:nvPr/>
        </p:nvSpPr>
        <p:spPr>
          <a:xfrm>
            <a:off x="9341166" y="-8467"/>
            <a:ext cx="2854010" cy="6866467"/>
          </a:xfrm>
          <a:custGeom>
            <a:avLst/>
            <a:gdLst>
              <a:gd name="connsiteX0" fmla="*/ 0 w 2853267"/>
              <a:gd name="connsiteY0" fmla="*/ 0 h 6866467"/>
              <a:gd name="connsiteX1" fmla="*/ 2472267 w 2853267"/>
              <a:gd name="connsiteY1" fmla="*/ 6866467 h 6866467"/>
              <a:gd name="connsiteX2" fmla="*/ 2853267 w 2853267"/>
              <a:gd name="connsiteY2" fmla="*/ 6858000 h 6866467"/>
              <a:gd name="connsiteX3" fmla="*/ 2853267 w 2853267"/>
              <a:gd name="connsiteY3" fmla="*/ 0 h 6866467"/>
              <a:gd name="connsiteX4" fmla="*/ 0 w 2853267"/>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1" name="Freeform 30"/>
          <p:cNvSpPr/>
          <p:nvPr/>
        </p:nvSpPr>
        <p:spPr>
          <a:xfrm>
            <a:off x="10907908" y="-8467"/>
            <a:ext cx="1287268" cy="6866467"/>
          </a:xfrm>
          <a:custGeom>
            <a:avLst/>
            <a:gdLst>
              <a:gd name="connsiteX0" fmla="*/ 1016000 w 1286933"/>
              <a:gd name="connsiteY0" fmla="*/ 0 h 6866467"/>
              <a:gd name="connsiteX1" fmla="*/ 0 w 1286933"/>
              <a:gd name="connsiteY1" fmla="*/ 6866467 h 6866467"/>
              <a:gd name="connsiteX2" fmla="*/ 1286933 w 1286933"/>
              <a:gd name="connsiteY2" fmla="*/ 6866467 h 6866467"/>
              <a:gd name="connsiteX3" fmla="*/ 1278466 w 1286933"/>
              <a:gd name="connsiteY3" fmla="*/ 0 h 6866467"/>
              <a:gd name="connsiteX4" fmla="*/ 1016000 w 1286933"/>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2" name="Freeform 31"/>
          <p:cNvSpPr/>
          <p:nvPr/>
        </p:nvSpPr>
        <p:spPr>
          <a:xfrm>
            <a:off x="10941783" y="-8468"/>
            <a:ext cx="1270575" cy="6866467"/>
          </a:xfrm>
          <a:custGeom>
            <a:avLst/>
            <a:gdLst>
              <a:gd name="connsiteX0" fmla="*/ 0 w 1244600"/>
              <a:gd name="connsiteY0" fmla="*/ 0 h 6874934"/>
              <a:gd name="connsiteX1" fmla="*/ 1117600 w 1244600"/>
              <a:gd name="connsiteY1" fmla="*/ 6866467 h 6874934"/>
              <a:gd name="connsiteX2" fmla="*/ 1244600 w 1244600"/>
              <a:gd name="connsiteY2" fmla="*/ 6874934 h 6874934"/>
              <a:gd name="connsiteX3" fmla="*/ 1236134 w 1244600"/>
              <a:gd name="connsiteY3" fmla="*/ 0 h 6874934"/>
              <a:gd name="connsiteX4" fmla="*/ 0 w 1244600"/>
              <a:gd name="connsiteY4" fmla="*/ 0 h 6874934"/>
              <a:gd name="connsiteX0" fmla="*/ 0 w 1253067"/>
              <a:gd name="connsiteY0" fmla="*/ 0 h 6874934"/>
              <a:gd name="connsiteX1" fmla="*/ 1117600 w 1253067"/>
              <a:gd name="connsiteY1" fmla="*/ 6866467 h 6874934"/>
              <a:gd name="connsiteX2" fmla="*/ 1244600 w 1253067"/>
              <a:gd name="connsiteY2" fmla="*/ 6874934 h 6874934"/>
              <a:gd name="connsiteX3" fmla="*/ 1253067 w 1253067"/>
              <a:gd name="connsiteY3" fmla="*/ 0 h 6874934"/>
              <a:gd name="connsiteX4" fmla="*/ 0 w 1253067"/>
              <a:gd name="connsiteY4" fmla="*/ 0 h 6874934"/>
              <a:gd name="connsiteX0" fmla="*/ 0 w 1270244"/>
              <a:gd name="connsiteY0" fmla="*/ 0 h 6866467"/>
              <a:gd name="connsiteX1" fmla="*/ 1117600 w 1270244"/>
              <a:gd name="connsiteY1" fmla="*/ 6866467 h 6866467"/>
              <a:gd name="connsiteX2" fmla="*/ 1270000 w 1270244"/>
              <a:gd name="connsiteY2" fmla="*/ 6866467 h 6866467"/>
              <a:gd name="connsiteX3" fmla="*/ 1253067 w 1270244"/>
              <a:gd name="connsiteY3" fmla="*/ 0 h 6866467"/>
              <a:gd name="connsiteX4" fmla="*/ 0 w 1270244"/>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3" name="Freeform 32"/>
          <p:cNvSpPr/>
          <p:nvPr/>
        </p:nvSpPr>
        <p:spPr>
          <a:xfrm>
            <a:off x="10398336" y="3597855"/>
            <a:ext cx="1820807" cy="3268133"/>
          </a:xfrm>
          <a:custGeom>
            <a:avLst/>
            <a:gdLst>
              <a:gd name="connsiteX0" fmla="*/ 0 w 1820333"/>
              <a:gd name="connsiteY0" fmla="*/ 3268133 h 3268133"/>
              <a:gd name="connsiteX1" fmla="*/ 1811866 w 1820333"/>
              <a:gd name="connsiteY1" fmla="*/ 0 h 3268133"/>
              <a:gd name="connsiteX2" fmla="*/ 1820333 w 1820333"/>
              <a:gd name="connsiteY2" fmla="*/ 3259666 h 3268133"/>
              <a:gd name="connsiteX3" fmla="*/ 0 w 1820333"/>
              <a:gd name="connsiteY3" fmla="*/ 3268133 h 3268133"/>
            </a:gdLst>
            <a:ahLst/>
            <a:cxnLst>
              <a:cxn ang="0">
                <a:pos x="connsiteX0" y="connsiteY0"/>
              </a:cxn>
              <a:cxn ang="0">
                <a:pos x="connsiteX1" y="connsiteY1"/>
              </a:cxn>
              <a:cxn ang="0">
                <a:pos x="connsiteX2" y="connsiteY2"/>
              </a:cxn>
              <a:cxn ang="0">
                <a:pos x="connsiteX3" y="connsiteY3"/>
              </a:cxn>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931577" y="609600"/>
            <a:ext cx="8096242" cy="3022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512" y="4470400"/>
            <a:ext cx="8598907"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1A0EAE-77AD-4043-AE54-D58EECB58E7D}" type="slidenum">
              <a:rPr lang="en-GB" smtClean="0"/>
              <a:pPr/>
              <a:t>‹#›</a:t>
            </a:fld>
            <a:endParaRPr lang="en-GB"/>
          </a:p>
        </p:txBody>
      </p:sp>
      <p:sp>
        <p:nvSpPr>
          <p:cNvPr id="23" name="Text Placeholder 9"/>
          <p:cNvSpPr>
            <a:spLocks noGrp="1"/>
          </p:cNvSpPr>
          <p:nvPr>
            <p:ph type="body" sz="quarter" idx="13"/>
          </p:nvPr>
        </p:nvSpPr>
        <p:spPr>
          <a:xfrm>
            <a:off x="1366495" y="3632200"/>
            <a:ext cx="7226406"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24" name="TextBox 23"/>
          <p:cNvSpPr txBox="1"/>
          <p:nvPr/>
        </p:nvSpPr>
        <p:spPr>
          <a:xfrm>
            <a:off x="542011" y="790378"/>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baseline="0" dirty="0" smtClean="0">
                <a:ln w="3175" cmpd="sng">
                  <a:noFill/>
                </a:ln>
                <a:solidFill>
                  <a:schemeClr val="accent1">
                    <a:lumMod val="60000"/>
                    <a:lumOff val="40000"/>
                  </a:schemeClr>
                </a:solidFill>
                <a:effectLst/>
                <a:latin typeface="Arial"/>
              </a:rPr>
              <a:t>“</a:t>
            </a:r>
            <a:endParaRPr lang="en-US" sz="8000" baseline="0" dirty="0">
              <a:ln w="3175" cmpd="sng">
                <a:noFill/>
              </a:ln>
              <a:solidFill>
                <a:schemeClr val="accent1">
                  <a:lumMod val="60000"/>
                  <a:lumOff val="40000"/>
                </a:schemeClr>
              </a:solidFill>
              <a:effectLst/>
              <a:latin typeface="Arial"/>
            </a:endParaRPr>
          </a:p>
        </p:txBody>
      </p:sp>
      <p:sp>
        <p:nvSpPr>
          <p:cNvPr id="25" name="TextBox 24"/>
          <p:cNvSpPr txBox="1"/>
          <p:nvPr/>
        </p:nvSpPr>
        <p:spPr>
          <a:xfrm>
            <a:off x="8895327" y="2886556"/>
            <a:ext cx="609759" cy="584776"/>
          </a:xfrm>
          <a:prstGeom prst="rect">
            <a:avLst/>
          </a:prstGeom>
        </p:spPr>
        <p:txBody>
          <a:bodyPr vert="horz" lIns="91440" tIns="45720" rIns="91440" bIns="45720" rtlCol="0" anchor="ctr">
            <a:noAutofit/>
          </a:bodyPr>
          <a:lstStyle>
            <a:defPPr>
              <a:defRPr lang="en-US"/>
            </a:defPPr>
            <a:lvl1pPr lvl="0">
              <a:spcBef>
                <a:spcPct val="0"/>
              </a:spcBef>
              <a:buNone/>
              <a:defRPr sz="8000" b="0" cap="all" baseline="0">
                <a:ln w="3175" cmpd="sng">
                  <a:noFill/>
                </a:ln>
                <a:effectLst/>
                <a:latin typeface="Arial"/>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smtClean="0">
                <a:solidFill>
                  <a:schemeClr val="accent1">
                    <a:lumMod val="60000"/>
                    <a:lumOff val="40000"/>
                  </a:schemeClr>
                </a:solidFill>
              </a:rPr>
              <a:t>”</a:t>
            </a:r>
            <a:endParaRPr lang="en-US" sz="8000" dirty="0">
              <a:solidFill>
                <a:schemeClr val="accent1">
                  <a:lumMod val="60000"/>
                  <a:lumOff val="40000"/>
                </a:schemeClr>
              </a:solidFill>
            </a:endParaRPr>
          </a:p>
        </p:txBody>
      </p:sp>
    </p:spTree>
    <p:extLst>
      <p:ext uri="{BB962C8B-B14F-4D97-AF65-F5344CB8AC3E}">
        <p14:creationId xmlns:p14="http://schemas.microsoft.com/office/powerpoint/2010/main" xmlns="" val="28741909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Name Card">
    <p:spTree>
      <p:nvGrpSpPr>
        <p:cNvPr id="1" name=""/>
        <p:cNvGrpSpPr/>
        <p:nvPr/>
      </p:nvGrpSpPr>
      <p:grpSpPr>
        <a:xfrm>
          <a:off x="0" y="0"/>
          <a:ext cx="0" cy="0"/>
          <a:chOff x="0" y="0"/>
          <a:chExt cx="0" cy="0"/>
        </a:xfrm>
      </p:grpSpPr>
      <p:cxnSp>
        <p:nvCxnSpPr>
          <p:cNvPr id="18" name="Straight Connector 17"/>
          <p:cNvCxnSpPr/>
          <p:nvPr/>
        </p:nvCxnSpPr>
        <p:spPr>
          <a:xfrm>
            <a:off x="9373453" y="0"/>
            <a:ext cx="1219518"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7427201" y="3681414"/>
            <a:ext cx="4764799"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0" name="Freeform 19"/>
          <p:cNvSpPr/>
          <p:nvPr/>
        </p:nvSpPr>
        <p:spPr>
          <a:xfrm>
            <a:off x="-8469" y="4013201"/>
            <a:ext cx="457319" cy="2853267"/>
          </a:xfrm>
          <a:custGeom>
            <a:avLst/>
            <a:gdLst>
              <a:gd name="connsiteX0" fmla="*/ 0 w 457200"/>
              <a:gd name="connsiteY0" fmla="*/ 0 h 2853267"/>
              <a:gd name="connsiteX1" fmla="*/ 457200 w 457200"/>
              <a:gd name="connsiteY1" fmla="*/ 2853267 h 2853267"/>
              <a:gd name="connsiteX2" fmla="*/ 0 w 457200"/>
              <a:gd name="connsiteY2" fmla="*/ 2844800 h 2853267"/>
              <a:gd name="connsiteX3" fmla="*/ 0 w 457200"/>
              <a:gd name="connsiteY3" fmla="*/ 0 h 2853267"/>
            </a:gdLst>
            <a:ahLst/>
            <a:cxnLst>
              <a:cxn ang="0">
                <a:pos x="connsiteX0" y="connsiteY0"/>
              </a:cxn>
              <a:cxn ang="0">
                <a:pos x="connsiteX1" y="connsiteY1"/>
              </a:cxn>
              <a:cxn ang="0">
                <a:pos x="connsiteX2" y="connsiteY2"/>
              </a:cxn>
              <a:cxn ang="0">
                <a:pos x="connsiteX3" y="connsiteY3"/>
              </a:cxn>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p>
        </p:txBody>
      </p:sp>
      <p:sp>
        <p:nvSpPr>
          <p:cNvPr id="21" name="Freeform 20"/>
          <p:cNvSpPr/>
          <p:nvPr/>
        </p:nvSpPr>
        <p:spPr>
          <a:xfrm>
            <a:off x="9188726" y="-8467"/>
            <a:ext cx="3006450" cy="6866467"/>
          </a:xfrm>
          <a:custGeom>
            <a:avLst/>
            <a:gdLst>
              <a:gd name="connsiteX0" fmla="*/ 2023534 w 3005667"/>
              <a:gd name="connsiteY0" fmla="*/ 8467 h 6866467"/>
              <a:gd name="connsiteX1" fmla="*/ 0 w 3005667"/>
              <a:gd name="connsiteY1" fmla="*/ 6866467 h 6866467"/>
              <a:gd name="connsiteX2" fmla="*/ 2997200 w 3005667"/>
              <a:gd name="connsiteY2" fmla="*/ 6858000 h 6866467"/>
              <a:gd name="connsiteX3" fmla="*/ 3005667 w 3005667"/>
              <a:gd name="connsiteY3" fmla="*/ 0 h 6866467"/>
              <a:gd name="connsiteX4" fmla="*/ 2023534 w 3005667"/>
              <a:gd name="connsiteY4" fmla="*/ 8467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667" h="6866467">
                <a:moveTo>
                  <a:pt x="2023534" y="8467"/>
                </a:moveTo>
                <a:lnTo>
                  <a:pt x="0" y="6866467"/>
                </a:lnTo>
                <a:lnTo>
                  <a:pt x="2997200" y="6858000"/>
                </a:lnTo>
                <a:cubicBezTo>
                  <a:pt x="3000022" y="4572000"/>
                  <a:pt x="3002845" y="2286000"/>
                  <a:pt x="3005667" y="0"/>
                </a:cubicBezTo>
                <a:lnTo>
                  <a:pt x="2023534" y="8467"/>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2" name="Freeform 21"/>
          <p:cNvSpPr/>
          <p:nvPr/>
        </p:nvSpPr>
        <p:spPr>
          <a:xfrm>
            <a:off x="9603701" y="-8467"/>
            <a:ext cx="2591475" cy="6866467"/>
          </a:xfrm>
          <a:custGeom>
            <a:avLst/>
            <a:gdLst>
              <a:gd name="connsiteX0" fmla="*/ 0 w 2590800"/>
              <a:gd name="connsiteY0" fmla="*/ 0 h 6866467"/>
              <a:gd name="connsiteX1" fmla="*/ 1202267 w 2590800"/>
              <a:gd name="connsiteY1" fmla="*/ 6866467 h 6866467"/>
              <a:gd name="connsiteX2" fmla="*/ 2590800 w 2590800"/>
              <a:gd name="connsiteY2" fmla="*/ 6866467 h 6866467"/>
              <a:gd name="connsiteX3" fmla="*/ 2582333 w 2590800"/>
              <a:gd name="connsiteY3" fmla="*/ 0 h 6866467"/>
              <a:gd name="connsiteX4" fmla="*/ 0 w 2590800"/>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6866467">
                <a:moveTo>
                  <a:pt x="0" y="0"/>
                </a:moveTo>
                <a:lnTo>
                  <a:pt x="1202267" y="6866467"/>
                </a:lnTo>
                <a:lnTo>
                  <a:pt x="2590800" y="6866467"/>
                </a:lnTo>
                <a:cubicBezTo>
                  <a:pt x="2587978" y="4577645"/>
                  <a:pt x="2585155" y="2288822"/>
                  <a:pt x="2582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3" name="Freeform 22"/>
          <p:cNvSpPr/>
          <p:nvPr/>
        </p:nvSpPr>
        <p:spPr>
          <a:xfrm>
            <a:off x="8934660" y="3048000"/>
            <a:ext cx="3260516" cy="3810000"/>
          </a:xfrm>
          <a:custGeom>
            <a:avLst/>
            <a:gdLst>
              <a:gd name="connsiteX0" fmla="*/ 0 w 3259667"/>
              <a:gd name="connsiteY0" fmla="*/ 3810000 h 3810000"/>
              <a:gd name="connsiteX1" fmla="*/ 3251200 w 3259667"/>
              <a:gd name="connsiteY1" fmla="*/ 0 h 3810000"/>
              <a:gd name="connsiteX2" fmla="*/ 3259667 w 3259667"/>
              <a:gd name="connsiteY2" fmla="*/ 3810000 h 3810000"/>
              <a:gd name="connsiteX3" fmla="*/ 0 w 3259667"/>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4" name="Freeform 23"/>
          <p:cNvSpPr/>
          <p:nvPr/>
        </p:nvSpPr>
        <p:spPr>
          <a:xfrm>
            <a:off x="9341166" y="-8467"/>
            <a:ext cx="2854010" cy="6866467"/>
          </a:xfrm>
          <a:custGeom>
            <a:avLst/>
            <a:gdLst>
              <a:gd name="connsiteX0" fmla="*/ 0 w 2853267"/>
              <a:gd name="connsiteY0" fmla="*/ 0 h 6866467"/>
              <a:gd name="connsiteX1" fmla="*/ 2472267 w 2853267"/>
              <a:gd name="connsiteY1" fmla="*/ 6866467 h 6866467"/>
              <a:gd name="connsiteX2" fmla="*/ 2853267 w 2853267"/>
              <a:gd name="connsiteY2" fmla="*/ 6858000 h 6866467"/>
              <a:gd name="connsiteX3" fmla="*/ 2853267 w 2853267"/>
              <a:gd name="connsiteY3" fmla="*/ 0 h 6866467"/>
              <a:gd name="connsiteX4" fmla="*/ 0 w 2853267"/>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5" name="Freeform 24"/>
          <p:cNvSpPr/>
          <p:nvPr/>
        </p:nvSpPr>
        <p:spPr>
          <a:xfrm>
            <a:off x="10907908" y="-8467"/>
            <a:ext cx="1287268" cy="6866467"/>
          </a:xfrm>
          <a:custGeom>
            <a:avLst/>
            <a:gdLst>
              <a:gd name="connsiteX0" fmla="*/ 1016000 w 1286933"/>
              <a:gd name="connsiteY0" fmla="*/ 0 h 6866467"/>
              <a:gd name="connsiteX1" fmla="*/ 0 w 1286933"/>
              <a:gd name="connsiteY1" fmla="*/ 6866467 h 6866467"/>
              <a:gd name="connsiteX2" fmla="*/ 1286933 w 1286933"/>
              <a:gd name="connsiteY2" fmla="*/ 6866467 h 6866467"/>
              <a:gd name="connsiteX3" fmla="*/ 1278466 w 1286933"/>
              <a:gd name="connsiteY3" fmla="*/ 0 h 6866467"/>
              <a:gd name="connsiteX4" fmla="*/ 1016000 w 1286933"/>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6" name="Freeform 25"/>
          <p:cNvSpPr/>
          <p:nvPr/>
        </p:nvSpPr>
        <p:spPr>
          <a:xfrm>
            <a:off x="10941783" y="-8468"/>
            <a:ext cx="1270575" cy="6866467"/>
          </a:xfrm>
          <a:custGeom>
            <a:avLst/>
            <a:gdLst>
              <a:gd name="connsiteX0" fmla="*/ 0 w 1244600"/>
              <a:gd name="connsiteY0" fmla="*/ 0 h 6874934"/>
              <a:gd name="connsiteX1" fmla="*/ 1117600 w 1244600"/>
              <a:gd name="connsiteY1" fmla="*/ 6866467 h 6874934"/>
              <a:gd name="connsiteX2" fmla="*/ 1244600 w 1244600"/>
              <a:gd name="connsiteY2" fmla="*/ 6874934 h 6874934"/>
              <a:gd name="connsiteX3" fmla="*/ 1236134 w 1244600"/>
              <a:gd name="connsiteY3" fmla="*/ 0 h 6874934"/>
              <a:gd name="connsiteX4" fmla="*/ 0 w 1244600"/>
              <a:gd name="connsiteY4" fmla="*/ 0 h 6874934"/>
              <a:gd name="connsiteX0" fmla="*/ 0 w 1253067"/>
              <a:gd name="connsiteY0" fmla="*/ 0 h 6874934"/>
              <a:gd name="connsiteX1" fmla="*/ 1117600 w 1253067"/>
              <a:gd name="connsiteY1" fmla="*/ 6866467 h 6874934"/>
              <a:gd name="connsiteX2" fmla="*/ 1244600 w 1253067"/>
              <a:gd name="connsiteY2" fmla="*/ 6874934 h 6874934"/>
              <a:gd name="connsiteX3" fmla="*/ 1253067 w 1253067"/>
              <a:gd name="connsiteY3" fmla="*/ 0 h 6874934"/>
              <a:gd name="connsiteX4" fmla="*/ 0 w 1253067"/>
              <a:gd name="connsiteY4" fmla="*/ 0 h 6874934"/>
              <a:gd name="connsiteX0" fmla="*/ 0 w 1270244"/>
              <a:gd name="connsiteY0" fmla="*/ 0 h 6866467"/>
              <a:gd name="connsiteX1" fmla="*/ 1117600 w 1270244"/>
              <a:gd name="connsiteY1" fmla="*/ 6866467 h 6866467"/>
              <a:gd name="connsiteX2" fmla="*/ 1270000 w 1270244"/>
              <a:gd name="connsiteY2" fmla="*/ 6866467 h 6866467"/>
              <a:gd name="connsiteX3" fmla="*/ 1253067 w 1270244"/>
              <a:gd name="connsiteY3" fmla="*/ 0 h 6866467"/>
              <a:gd name="connsiteX4" fmla="*/ 0 w 1270244"/>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7" name="Freeform 26"/>
          <p:cNvSpPr/>
          <p:nvPr/>
        </p:nvSpPr>
        <p:spPr>
          <a:xfrm>
            <a:off x="10398336" y="3597855"/>
            <a:ext cx="1820807" cy="3268133"/>
          </a:xfrm>
          <a:custGeom>
            <a:avLst/>
            <a:gdLst>
              <a:gd name="connsiteX0" fmla="*/ 0 w 1820333"/>
              <a:gd name="connsiteY0" fmla="*/ 3268133 h 3268133"/>
              <a:gd name="connsiteX1" fmla="*/ 1811866 w 1820333"/>
              <a:gd name="connsiteY1" fmla="*/ 0 h 3268133"/>
              <a:gd name="connsiteX2" fmla="*/ 1820333 w 1820333"/>
              <a:gd name="connsiteY2" fmla="*/ 3259666 h 3268133"/>
              <a:gd name="connsiteX3" fmla="*/ 0 w 1820333"/>
              <a:gd name="connsiteY3" fmla="*/ 3268133 h 3268133"/>
            </a:gdLst>
            <a:ahLst/>
            <a:cxnLst>
              <a:cxn ang="0">
                <a:pos x="connsiteX0" y="connsiteY0"/>
              </a:cxn>
              <a:cxn ang="0">
                <a:pos x="connsiteX1" y="connsiteY1"/>
              </a:cxn>
              <a:cxn ang="0">
                <a:pos x="connsiteX2" y="connsiteY2"/>
              </a:cxn>
              <a:cxn ang="0">
                <a:pos x="connsiteX3" y="connsiteY3"/>
              </a:cxn>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77512" y="1931988"/>
            <a:ext cx="8598907"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512" y="4527448"/>
            <a:ext cx="8598907"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1A0EAE-77AD-4043-AE54-D58EECB58E7D}" type="slidenum">
              <a:rPr lang="en-GB" smtClean="0"/>
              <a:pPr/>
              <a:t>‹#›</a:t>
            </a:fld>
            <a:endParaRPr lang="en-GB"/>
          </a:p>
        </p:txBody>
      </p:sp>
    </p:spTree>
    <p:extLst>
      <p:ext uri="{BB962C8B-B14F-4D97-AF65-F5344CB8AC3E}">
        <p14:creationId xmlns:p14="http://schemas.microsoft.com/office/powerpoint/2010/main" xmlns="" val="6647180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cxnSp>
        <p:nvCxnSpPr>
          <p:cNvPr id="20" name="Straight Connector 19"/>
          <p:cNvCxnSpPr/>
          <p:nvPr/>
        </p:nvCxnSpPr>
        <p:spPr>
          <a:xfrm>
            <a:off x="9373453" y="0"/>
            <a:ext cx="1219518"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7427201" y="3681414"/>
            <a:ext cx="4764799"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6" name="Freeform 25"/>
          <p:cNvSpPr/>
          <p:nvPr/>
        </p:nvSpPr>
        <p:spPr>
          <a:xfrm>
            <a:off x="-8469" y="4013201"/>
            <a:ext cx="457319" cy="2853267"/>
          </a:xfrm>
          <a:custGeom>
            <a:avLst/>
            <a:gdLst>
              <a:gd name="connsiteX0" fmla="*/ 0 w 457200"/>
              <a:gd name="connsiteY0" fmla="*/ 0 h 2853267"/>
              <a:gd name="connsiteX1" fmla="*/ 457200 w 457200"/>
              <a:gd name="connsiteY1" fmla="*/ 2853267 h 2853267"/>
              <a:gd name="connsiteX2" fmla="*/ 0 w 457200"/>
              <a:gd name="connsiteY2" fmla="*/ 2844800 h 2853267"/>
              <a:gd name="connsiteX3" fmla="*/ 0 w 457200"/>
              <a:gd name="connsiteY3" fmla="*/ 0 h 2853267"/>
            </a:gdLst>
            <a:ahLst/>
            <a:cxnLst>
              <a:cxn ang="0">
                <a:pos x="connsiteX0" y="connsiteY0"/>
              </a:cxn>
              <a:cxn ang="0">
                <a:pos x="connsiteX1" y="connsiteY1"/>
              </a:cxn>
              <a:cxn ang="0">
                <a:pos x="connsiteX2" y="connsiteY2"/>
              </a:cxn>
              <a:cxn ang="0">
                <a:pos x="connsiteX3" y="connsiteY3"/>
              </a:cxn>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p>
        </p:txBody>
      </p:sp>
      <p:sp>
        <p:nvSpPr>
          <p:cNvPr id="27" name="Freeform 26"/>
          <p:cNvSpPr/>
          <p:nvPr/>
        </p:nvSpPr>
        <p:spPr>
          <a:xfrm>
            <a:off x="9188726" y="-8467"/>
            <a:ext cx="3006450" cy="6866467"/>
          </a:xfrm>
          <a:custGeom>
            <a:avLst/>
            <a:gdLst>
              <a:gd name="connsiteX0" fmla="*/ 2023534 w 3005667"/>
              <a:gd name="connsiteY0" fmla="*/ 8467 h 6866467"/>
              <a:gd name="connsiteX1" fmla="*/ 0 w 3005667"/>
              <a:gd name="connsiteY1" fmla="*/ 6866467 h 6866467"/>
              <a:gd name="connsiteX2" fmla="*/ 2997200 w 3005667"/>
              <a:gd name="connsiteY2" fmla="*/ 6858000 h 6866467"/>
              <a:gd name="connsiteX3" fmla="*/ 3005667 w 3005667"/>
              <a:gd name="connsiteY3" fmla="*/ 0 h 6866467"/>
              <a:gd name="connsiteX4" fmla="*/ 2023534 w 3005667"/>
              <a:gd name="connsiteY4" fmla="*/ 8467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667" h="6866467">
                <a:moveTo>
                  <a:pt x="2023534" y="8467"/>
                </a:moveTo>
                <a:lnTo>
                  <a:pt x="0" y="6866467"/>
                </a:lnTo>
                <a:lnTo>
                  <a:pt x="2997200" y="6858000"/>
                </a:lnTo>
                <a:cubicBezTo>
                  <a:pt x="3000022" y="4572000"/>
                  <a:pt x="3002845" y="2286000"/>
                  <a:pt x="3005667" y="0"/>
                </a:cubicBezTo>
                <a:lnTo>
                  <a:pt x="2023534" y="8467"/>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Freeform 27"/>
          <p:cNvSpPr/>
          <p:nvPr/>
        </p:nvSpPr>
        <p:spPr>
          <a:xfrm>
            <a:off x="9603701" y="-8467"/>
            <a:ext cx="2591475" cy="6866467"/>
          </a:xfrm>
          <a:custGeom>
            <a:avLst/>
            <a:gdLst>
              <a:gd name="connsiteX0" fmla="*/ 0 w 2590800"/>
              <a:gd name="connsiteY0" fmla="*/ 0 h 6866467"/>
              <a:gd name="connsiteX1" fmla="*/ 1202267 w 2590800"/>
              <a:gd name="connsiteY1" fmla="*/ 6866467 h 6866467"/>
              <a:gd name="connsiteX2" fmla="*/ 2590800 w 2590800"/>
              <a:gd name="connsiteY2" fmla="*/ 6866467 h 6866467"/>
              <a:gd name="connsiteX3" fmla="*/ 2582333 w 2590800"/>
              <a:gd name="connsiteY3" fmla="*/ 0 h 6866467"/>
              <a:gd name="connsiteX4" fmla="*/ 0 w 2590800"/>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6866467">
                <a:moveTo>
                  <a:pt x="0" y="0"/>
                </a:moveTo>
                <a:lnTo>
                  <a:pt x="1202267" y="6866467"/>
                </a:lnTo>
                <a:lnTo>
                  <a:pt x="2590800" y="6866467"/>
                </a:lnTo>
                <a:cubicBezTo>
                  <a:pt x="2587978" y="4577645"/>
                  <a:pt x="2585155" y="2288822"/>
                  <a:pt x="2582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9" name="Freeform 28"/>
          <p:cNvSpPr/>
          <p:nvPr/>
        </p:nvSpPr>
        <p:spPr>
          <a:xfrm>
            <a:off x="8934660" y="3048000"/>
            <a:ext cx="3260516" cy="3810000"/>
          </a:xfrm>
          <a:custGeom>
            <a:avLst/>
            <a:gdLst>
              <a:gd name="connsiteX0" fmla="*/ 0 w 3259667"/>
              <a:gd name="connsiteY0" fmla="*/ 3810000 h 3810000"/>
              <a:gd name="connsiteX1" fmla="*/ 3251200 w 3259667"/>
              <a:gd name="connsiteY1" fmla="*/ 0 h 3810000"/>
              <a:gd name="connsiteX2" fmla="*/ 3259667 w 3259667"/>
              <a:gd name="connsiteY2" fmla="*/ 3810000 h 3810000"/>
              <a:gd name="connsiteX3" fmla="*/ 0 w 3259667"/>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0" name="Freeform 29"/>
          <p:cNvSpPr/>
          <p:nvPr/>
        </p:nvSpPr>
        <p:spPr>
          <a:xfrm>
            <a:off x="9341166" y="-8467"/>
            <a:ext cx="2854010" cy="6866467"/>
          </a:xfrm>
          <a:custGeom>
            <a:avLst/>
            <a:gdLst>
              <a:gd name="connsiteX0" fmla="*/ 0 w 2853267"/>
              <a:gd name="connsiteY0" fmla="*/ 0 h 6866467"/>
              <a:gd name="connsiteX1" fmla="*/ 2472267 w 2853267"/>
              <a:gd name="connsiteY1" fmla="*/ 6866467 h 6866467"/>
              <a:gd name="connsiteX2" fmla="*/ 2853267 w 2853267"/>
              <a:gd name="connsiteY2" fmla="*/ 6858000 h 6866467"/>
              <a:gd name="connsiteX3" fmla="*/ 2853267 w 2853267"/>
              <a:gd name="connsiteY3" fmla="*/ 0 h 6866467"/>
              <a:gd name="connsiteX4" fmla="*/ 0 w 2853267"/>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1" name="Freeform 30"/>
          <p:cNvSpPr/>
          <p:nvPr/>
        </p:nvSpPr>
        <p:spPr>
          <a:xfrm>
            <a:off x="10907908" y="-8467"/>
            <a:ext cx="1287268" cy="6866467"/>
          </a:xfrm>
          <a:custGeom>
            <a:avLst/>
            <a:gdLst>
              <a:gd name="connsiteX0" fmla="*/ 1016000 w 1286933"/>
              <a:gd name="connsiteY0" fmla="*/ 0 h 6866467"/>
              <a:gd name="connsiteX1" fmla="*/ 0 w 1286933"/>
              <a:gd name="connsiteY1" fmla="*/ 6866467 h 6866467"/>
              <a:gd name="connsiteX2" fmla="*/ 1286933 w 1286933"/>
              <a:gd name="connsiteY2" fmla="*/ 6866467 h 6866467"/>
              <a:gd name="connsiteX3" fmla="*/ 1278466 w 1286933"/>
              <a:gd name="connsiteY3" fmla="*/ 0 h 6866467"/>
              <a:gd name="connsiteX4" fmla="*/ 1016000 w 1286933"/>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2" name="Freeform 31"/>
          <p:cNvSpPr/>
          <p:nvPr/>
        </p:nvSpPr>
        <p:spPr>
          <a:xfrm>
            <a:off x="10941783" y="-8468"/>
            <a:ext cx="1270575" cy="6866467"/>
          </a:xfrm>
          <a:custGeom>
            <a:avLst/>
            <a:gdLst>
              <a:gd name="connsiteX0" fmla="*/ 0 w 1244600"/>
              <a:gd name="connsiteY0" fmla="*/ 0 h 6874934"/>
              <a:gd name="connsiteX1" fmla="*/ 1117600 w 1244600"/>
              <a:gd name="connsiteY1" fmla="*/ 6866467 h 6874934"/>
              <a:gd name="connsiteX2" fmla="*/ 1244600 w 1244600"/>
              <a:gd name="connsiteY2" fmla="*/ 6874934 h 6874934"/>
              <a:gd name="connsiteX3" fmla="*/ 1236134 w 1244600"/>
              <a:gd name="connsiteY3" fmla="*/ 0 h 6874934"/>
              <a:gd name="connsiteX4" fmla="*/ 0 w 1244600"/>
              <a:gd name="connsiteY4" fmla="*/ 0 h 6874934"/>
              <a:gd name="connsiteX0" fmla="*/ 0 w 1253067"/>
              <a:gd name="connsiteY0" fmla="*/ 0 h 6874934"/>
              <a:gd name="connsiteX1" fmla="*/ 1117600 w 1253067"/>
              <a:gd name="connsiteY1" fmla="*/ 6866467 h 6874934"/>
              <a:gd name="connsiteX2" fmla="*/ 1244600 w 1253067"/>
              <a:gd name="connsiteY2" fmla="*/ 6874934 h 6874934"/>
              <a:gd name="connsiteX3" fmla="*/ 1253067 w 1253067"/>
              <a:gd name="connsiteY3" fmla="*/ 0 h 6874934"/>
              <a:gd name="connsiteX4" fmla="*/ 0 w 1253067"/>
              <a:gd name="connsiteY4" fmla="*/ 0 h 6874934"/>
              <a:gd name="connsiteX0" fmla="*/ 0 w 1270244"/>
              <a:gd name="connsiteY0" fmla="*/ 0 h 6866467"/>
              <a:gd name="connsiteX1" fmla="*/ 1117600 w 1270244"/>
              <a:gd name="connsiteY1" fmla="*/ 6866467 h 6866467"/>
              <a:gd name="connsiteX2" fmla="*/ 1270000 w 1270244"/>
              <a:gd name="connsiteY2" fmla="*/ 6866467 h 6866467"/>
              <a:gd name="connsiteX3" fmla="*/ 1253067 w 1270244"/>
              <a:gd name="connsiteY3" fmla="*/ 0 h 6866467"/>
              <a:gd name="connsiteX4" fmla="*/ 0 w 1270244"/>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3" name="Freeform 32"/>
          <p:cNvSpPr/>
          <p:nvPr/>
        </p:nvSpPr>
        <p:spPr>
          <a:xfrm>
            <a:off x="10398336" y="3597855"/>
            <a:ext cx="1820807" cy="3268133"/>
          </a:xfrm>
          <a:custGeom>
            <a:avLst/>
            <a:gdLst>
              <a:gd name="connsiteX0" fmla="*/ 0 w 1820333"/>
              <a:gd name="connsiteY0" fmla="*/ 3268133 h 3268133"/>
              <a:gd name="connsiteX1" fmla="*/ 1811866 w 1820333"/>
              <a:gd name="connsiteY1" fmla="*/ 0 h 3268133"/>
              <a:gd name="connsiteX2" fmla="*/ 1820333 w 1820333"/>
              <a:gd name="connsiteY2" fmla="*/ 3259666 h 3268133"/>
              <a:gd name="connsiteX3" fmla="*/ 0 w 1820333"/>
              <a:gd name="connsiteY3" fmla="*/ 3268133 h 3268133"/>
            </a:gdLst>
            <a:ahLst/>
            <a:cxnLst>
              <a:cxn ang="0">
                <a:pos x="connsiteX0" y="connsiteY0"/>
              </a:cxn>
              <a:cxn ang="0">
                <a:pos x="connsiteX1" y="connsiteY1"/>
              </a:cxn>
              <a:cxn ang="0">
                <a:pos x="connsiteX2" y="connsiteY2"/>
              </a:cxn>
              <a:cxn ang="0">
                <a:pos x="connsiteX3" y="connsiteY3"/>
              </a:cxn>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931577" y="609600"/>
            <a:ext cx="8096242" cy="3022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512" y="4527448"/>
            <a:ext cx="8598907"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1A0EAE-77AD-4043-AE54-D58EECB58E7D}" type="slidenum">
              <a:rPr lang="en-GB" smtClean="0"/>
              <a:pPr/>
              <a:t>‹#›</a:t>
            </a:fld>
            <a:endParaRPr lang="en-GB"/>
          </a:p>
        </p:txBody>
      </p:sp>
      <p:sp>
        <p:nvSpPr>
          <p:cNvPr id="23" name="Text Placeholder 9"/>
          <p:cNvSpPr>
            <a:spLocks noGrp="1"/>
          </p:cNvSpPr>
          <p:nvPr>
            <p:ph type="body" sz="quarter" idx="13"/>
          </p:nvPr>
        </p:nvSpPr>
        <p:spPr>
          <a:xfrm>
            <a:off x="677509" y="4013200"/>
            <a:ext cx="8598908"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24" name="TextBox 23"/>
          <p:cNvSpPr txBox="1"/>
          <p:nvPr/>
        </p:nvSpPr>
        <p:spPr>
          <a:xfrm>
            <a:off x="542011" y="790378"/>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baseline="0" dirty="0" smtClean="0">
                <a:ln w="3175" cmpd="sng">
                  <a:noFill/>
                </a:ln>
                <a:solidFill>
                  <a:schemeClr val="accent1">
                    <a:lumMod val="60000"/>
                    <a:lumOff val="40000"/>
                  </a:schemeClr>
                </a:solidFill>
                <a:effectLst/>
                <a:latin typeface="Arial"/>
              </a:rPr>
              <a:t>“</a:t>
            </a:r>
            <a:endParaRPr lang="en-US" sz="8000" baseline="0" dirty="0">
              <a:ln w="3175" cmpd="sng">
                <a:noFill/>
              </a:ln>
              <a:solidFill>
                <a:schemeClr val="accent1">
                  <a:lumMod val="60000"/>
                  <a:lumOff val="40000"/>
                </a:schemeClr>
              </a:solidFill>
              <a:effectLst/>
              <a:latin typeface="Arial"/>
            </a:endParaRPr>
          </a:p>
        </p:txBody>
      </p:sp>
      <p:sp>
        <p:nvSpPr>
          <p:cNvPr id="25" name="TextBox 24"/>
          <p:cNvSpPr txBox="1"/>
          <p:nvPr/>
        </p:nvSpPr>
        <p:spPr>
          <a:xfrm>
            <a:off x="8895327" y="2886556"/>
            <a:ext cx="609759" cy="584776"/>
          </a:xfrm>
          <a:prstGeom prst="rect">
            <a:avLst/>
          </a:prstGeom>
        </p:spPr>
        <p:txBody>
          <a:bodyPr vert="horz" lIns="91440" tIns="45720" rIns="91440" bIns="45720" rtlCol="0" anchor="ctr">
            <a:noAutofit/>
          </a:bodyPr>
          <a:lstStyle>
            <a:defPPr>
              <a:defRPr lang="en-US"/>
            </a:defPPr>
            <a:lvl1pPr lvl="0">
              <a:spcBef>
                <a:spcPct val="0"/>
              </a:spcBef>
              <a:buNone/>
              <a:defRPr sz="8000" b="0" cap="all" baseline="0">
                <a:ln w="3175" cmpd="sng">
                  <a:noFill/>
                </a:ln>
                <a:effectLst/>
                <a:latin typeface="Arial"/>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smtClean="0">
                <a:solidFill>
                  <a:schemeClr val="accent1">
                    <a:lumMod val="60000"/>
                    <a:lumOff val="40000"/>
                  </a:schemeClr>
                </a:solidFill>
              </a:rPr>
              <a:t>”</a:t>
            </a:r>
            <a:endParaRPr lang="en-US" sz="8000" dirty="0">
              <a:solidFill>
                <a:schemeClr val="accent1">
                  <a:lumMod val="60000"/>
                  <a:lumOff val="40000"/>
                </a:schemeClr>
              </a:solidFill>
            </a:endParaRPr>
          </a:p>
        </p:txBody>
      </p:sp>
    </p:spTree>
    <p:extLst>
      <p:ext uri="{BB962C8B-B14F-4D97-AF65-F5344CB8AC3E}">
        <p14:creationId xmlns:p14="http://schemas.microsoft.com/office/powerpoint/2010/main" xmlns="" val="4138715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a:spLocks/>
          </p:cNvSpPr>
          <p:nvPr/>
        </p:nvSpPr>
        <p:spPr bwMode="auto">
          <a:xfrm flipV="1">
            <a:off x="-4189" y="3178175"/>
            <a:ext cx="1588527" cy="507297"/>
          </a:xfrm>
          <a:custGeom>
            <a:avLst/>
            <a:gdLst>
              <a:gd name="T0" fmla="*/ 365 w 367"/>
              <a:gd name="T1" fmla="*/ 50 h 106"/>
              <a:gd name="T2" fmla="*/ 317 w 367"/>
              <a:gd name="T3" fmla="*/ 2 h 106"/>
              <a:gd name="T4" fmla="*/ 316 w 367"/>
              <a:gd name="T5" fmla="*/ 1 h 106"/>
              <a:gd name="T6" fmla="*/ 313 w 367"/>
              <a:gd name="T7" fmla="*/ 0 h 106"/>
              <a:gd name="T8" fmla="*/ 294 w 367"/>
              <a:gd name="T9" fmla="*/ 0 h 106"/>
              <a:gd name="T10" fmla="*/ 5 w 367"/>
              <a:gd name="T11" fmla="*/ 0 h 106"/>
              <a:gd name="T12" fmla="*/ 0 w 367"/>
              <a:gd name="T13" fmla="*/ 0 h 106"/>
              <a:gd name="T14" fmla="*/ 0 w 367"/>
              <a:gd name="T15" fmla="*/ 5 h 106"/>
              <a:gd name="T16" fmla="*/ 0 w 367"/>
              <a:gd name="T17" fmla="*/ 100 h 106"/>
              <a:gd name="T18" fmla="*/ 0 w 367"/>
              <a:gd name="T19" fmla="*/ 106 h 106"/>
              <a:gd name="T20" fmla="*/ 5 w 367"/>
              <a:gd name="T21" fmla="*/ 106 h 106"/>
              <a:gd name="T22" fmla="*/ 294 w 367"/>
              <a:gd name="T23" fmla="*/ 106 h 106"/>
              <a:gd name="T24" fmla="*/ 313 w 367"/>
              <a:gd name="T25" fmla="*/ 106 h 106"/>
              <a:gd name="T26" fmla="*/ 316 w 367"/>
              <a:gd name="T27" fmla="*/ 105 h 106"/>
              <a:gd name="T28" fmla="*/ 317 w 367"/>
              <a:gd name="T29" fmla="*/ 104 h 106"/>
              <a:gd name="T30" fmla="*/ 365 w 367"/>
              <a:gd name="T31" fmla="*/ 56 h 106"/>
              <a:gd name="T32" fmla="*/ 365 w 367"/>
              <a:gd name="T33" fmla="*/ 50 h 106"/>
              <a:gd name="connsiteX0" fmla="*/ 9946 w 9946"/>
              <a:gd name="connsiteY0" fmla="*/ 4717 h 10000"/>
              <a:gd name="connsiteX1" fmla="*/ 8638 w 9946"/>
              <a:gd name="connsiteY1" fmla="*/ 189 h 10000"/>
              <a:gd name="connsiteX2" fmla="*/ 8610 w 9946"/>
              <a:gd name="connsiteY2" fmla="*/ 94 h 10000"/>
              <a:gd name="connsiteX3" fmla="*/ 8529 w 9946"/>
              <a:gd name="connsiteY3" fmla="*/ 0 h 10000"/>
              <a:gd name="connsiteX4" fmla="*/ 8011 w 9946"/>
              <a:gd name="connsiteY4" fmla="*/ 0 h 10000"/>
              <a:gd name="connsiteX5" fmla="*/ 874 w 9946"/>
              <a:gd name="connsiteY5" fmla="*/ 70 h 10000"/>
              <a:gd name="connsiteX6" fmla="*/ 136 w 9946"/>
              <a:gd name="connsiteY6" fmla="*/ 0 h 10000"/>
              <a:gd name="connsiteX7" fmla="*/ 0 w 9946"/>
              <a:gd name="connsiteY7" fmla="*/ 0 h 10000"/>
              <a:gd name="connsiteX8" fmla="*/ 0 w 9946"/>
              <a:gd name="connsiteY8" fmla="*/ 472 h 10000"/>
              <a:gd name="connsiteX9" fmla="*/ 0 w 9946"/>
              <a:gd name="connsiteY9" fmla="*/ 9434 h 10000"/>
              <a:gd name="connsiteX10" fmla="*/ 0 w 9946"/>
              <a:gd name="connsiteY10" fmla="*/ 10000 h 10000"/>
              <a:gd name="connsiteX11" fmla="*/ 136 w 9946"/>
              <a:gd name="connsiteY11" fmla="*/ 10000 h 10000"/>
              <a:gd name="connsiteX12" fmla="*/ 8011 w 9946"/>
              <a:gd name="connsiteY12" fmla="*/ 10000 h 10000"/>
              <a:gd name="connsiteX13" fmla="*/ 8529 w 9946"/>
              <a:gd name="connsiteY13" fmla="*/ 10000 h 10000"/>
              <a:gd name="connsiteX14" fmla="*/ 8610 w 9946"/>
              <a:gd name="connsiteY14" fmla="*/ 9906 h 10000"/>
              <a:gd name="connsiteX15" fmla="*/ 8638 w 9946"/>
              <a:gd name="connsiteY15" fmla="*/ 9811 h 10000"/>
              <a:gd name="connsiteX16" fmla="*/ 9946 w 9946"/>
              <a:gd name="connsiteY16" fmla="*/ 5283 h 10000"/>
              <a:gd name="connsiteX17" fmla="*/ 9946 w 9946"/>
              <a:gd name="connsiteY17" fmla="*/ 4717 h 10000"/>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137 w 10000"/>
              <a:gd name="connsiteY11" fmla="*/ 10000 h 10034"/>
              <a:gd name="connsiteX12" fmla="*/ 903 w 10000"/>
              <a:gd name="connsiteY12" fmla="*/ 10034 h 10034"/>
              <a:gd name="connsiteX13" fmla="*/ 8054 w 10000"/>
              <a:gd name="connsiteY13" fmla="*/ 10000 h 10034"/>
              <a:gd name="connsiteX14" fmla="*/ 8575 w 10000"/>
              <a:gd name="connsiteY14" fmla="*/ 10000 h 10034"/>
              <a:gd name="connsiteX15" fmla="*/ 8657 w 10000"/>
              <a:gd name="connsiteY15" fmla="*/ 9906 h 10034"/>
              <a:gd name="connsiteX16" fmla="*/ 8685 w 10000"/>
              <a:gd name="connsiteY16" fmla="*/ 9811 h 10034"/>
              <a:gd name="connsiteX17" fmla="*/ 10000 w 10000"/>
              <a:gd name="connsiteY17" fmla="*/ 5283 h 10034"/>
              <a:gd name="connsiteX18" fmla="*/ 10000 w 10000"/>
              <a:gd name="connsiteY18"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903 w 10000"/>
              <a:gd name="connsiteY11" fmla="*/ 10034 h 10034"/>
              <a:gd name="connsiteX12" fmla="*/ 8054 w 10000"/>
              <a:gd name="connsiteY12" fmla="*/ 10000 h 10034"/>
              <a:gd name="connsiteX13" fmla="*/ 8575 w 10000"/>
              <a:gd name="connsiteY13" fmla="*/ 10000 h 10034"/>
              <a:gd name="connsiteX14" fmla="*/ 8657 w 10000"/>
              <a:gd name="connsiteY14" fmla="*/ 9906 h 10034"/>
              <a:gd name="connsiteX15" fmla="*/ 8685 w 10000"/>
              <a:gd name="connsiteY15" fmla="*/ 9811 h 10034"/>
              <a:gd name="connsiteX16" fmla="*/ 10000 w 10000"/>
              <a:gd name="connsiteY16" fmla="*/ 5283 h 10034"/>
              <a:gd name="connsiteX17" fmla="*/ 10000 w 10000"/>
              <a:gd name="connsiteY17"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903 w 10000"/>
              <a:gd name="connsiteY10" fmla="*/ 10034 h 10034"/>
              <a:gd name="connsiteX11" fmla="*/ 8054 w 10000"/>
              <a:gd name="connsiteY11" fmla="*/ 10000 h 10034"/>
              <a:gd name="connsiteX12" fmla="*/ 8575 w 10000"/>
              <a:gd name="connsiteY12" fmla="*/ 10000 h 10034"/>
              <a:gd name="connsiteX13" fmla="*/ 8657 w 10000"/>
              <a:gd name="connsiteY13" fmla="*/ 9906 h 10034"/>
              <a:gd name="connsiteX14" fmla="*/ 8685 w 10000"/>
              <a:gd name="connsiteY14" fmla="*/ 9811 h 10034"/>
              <a:gd name="connsiteX15" fmla="*/ 10000 w 10000"/>
              <a:gd name="connsiteY15" fmla="*/ 5283 h 10034"/>
              <a:gd name="connsiteX16" fmla="*/ 10000 w 10000"/>
              <a:gd name="connsiteY16"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903 w 10000"/>
              <a:gd name="connsiteY9" fmla="*/ 10034 h 10034"/>
              <a:gd name="connsiteX10" fmla="*/ 8054 w 10000"/>
              <a:gd name="connsiteY10" fmla="*/ 10000 h 10034"/>
              <a:gd name="connsiteX11" fmla="*/ 8575 w 10000"/>
              <a:gd name="connsiteY11" fmla="*/ 10000 h 10034"/>
              <a:gd name="connsiteX12" fmla="*/ 8657 w 10000"/>
              <a:gd name="connsiteY12" fmla="*/ 9906 h 10034"/>
              <a:gd name="connsiteX13" fmla="*/ 8685 w 10000"/>
              <a:gd name="connsiteY13" fmla="*/ 9811 h 10034"/>
              <a:gd name="connsiteX14" fmla="*/ 10000 w 10000"/>
              <a:gd name="connsiteY14" fmla="*/ 5283 h 10034"/>
              <a:gd name="connsiteX15" fmla="*/ 10000 w 10000"/>
              <a:gd name="connsiteY15"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903 w 10000"/>
              <a:gd name="connsiteY8" fmla="*/ 10034 h 10034"/>
              <a:gd name="connsiteX9" fmla="*/ 8054 w 10000"/>
              <a:gd name="connsiteY9" fmla="*/ 10000 h 10034"/>
              <a:gd name="connsiteX10" fmla="*/ 8575 w 10000"/>
              <a:gd name="connsiteY10" fmla="*/ 10000 h 10034"/>
              <a:gd name="connsiteX11" fmla="*/ 8657 w 10000"/>
              <a:gd name="connsiteY11" fmla="*/ 9906 h 10034"/>
              <a:gd name="connsiteX12" fmla="*/ 8685 w 10000"/>
              <a:gd name="connsiteY12" fmla="*/ 9811 h 10034"/>
              <a:gd name="connsiteX13" fmla="*/ 10000 w 10000"/>
              <a:gd name="connsiteY13" fmla="*/ 5283 h 10034"/>
              <a:gd name="connsiteX14" fmla="*/ 10000 w 10000"/>
              <a:gd name="connsiteY14" fmla="*/ 4717 h 10034"/>
              <a:gd name="connsiteX0" fmla="*/ 9863 w 9863"/>
              <a:gd name="connsiteY0" fmla="*/ 4717 h 10034"/>
              <a:gd name="connsiteX1" fmla="*/ 8548 w 9863"/>
              <a:gd name="connsiteY1" fmla="*/ 189 h 10034"/>
              <a:gd name="connsiteX2" fmla="*/ 8520 w 9863"/>
              <a:gd name="connsiteY2" fmla="*/ 94 h 10034"/>
              <a:gd name="connsiteX3" fmla="*/ 8438 w 9863"/>
              <a:gd name="connsiteY3" fmla="*/ 0 h 10034"/>
              <a:gd name="connsiteX4" fmla="*/ 7917 w 9863"/>
              <a:gd name="connsiteY4" fmla="*/ 0 h 10034"/>
              <a:gd name="connsiteX5" fmla="*/ 742 w 9863"/>
              <a:gd name="connsiteY5" fmla="*/ 70 h 10034"/>
              <a:gd name="connsiteX6" fmla="*/ 0 w 9863"/>
              <a:gd name="connsiteY6" fmla="*/ 0 h 10034"/>
              <a:gd name="connsiteX7" fmla="*/ 766 w 9863"/>
              <a:gd name="connsiteY7" fmla="*/ 10034 h 10034"/>
              <a:gd name="connsiteX8" fmla="*/ 7917 w 9863"/>
              <a:gd name="connsiteY8" fmla="*/ 10000 h 10034"/>
              <a:gd name="connsiteX9" fmla="*/ 8438 w 9863"/>
              <a:gd name="connsiteY9" fmla="*/ 10000 h 10034"/>
              <a:gd name="connsiteX10" fmla="*/ 8520 w 9863"/>
              <a:gd name="connsiteY10" fmla="*/ 9906 h 10034"/>
              <a:gd name="connsiteX11" fmla="*/ 8548 w 9863"/>
              <a:gd name="connsiteY11" fmla="*/ 9811 h 10034"/>
              <a:gd name="connsiteX12" fmla="*/ 9863 w 9863"/>
              <a:gd name="connsiteY12" fmla="*/ 5283 h 10034"/>
              <a:gd name="connsiteX13" fmla="*/ 9863 w 9863"/>
              <a:gd name="connsiteY13" fmla="*/ 4717 h 10034"/>
              <a:gd name="connsiteX0" fmla="*/ 9248 w 9248"/>
              <a:gd name="connsiteY0" fmla="*/ 4701 h 10000"/>
              <a:gd name="connsiteX1" fmla="*/ 7915 w 9248"/>
              <a:gd name="connsiteY1" fmla="*/ 188 h 10000"/>
              <a:gd name="connsiteX2" fmla="*/ 7886 w 9248"/>
              <a:gd name="connsiteY2" fmla="*/ 94 h 10000"/>
              <a:gd name="connsiteX3" fmla="*/ 7803 w 9248"/>
              <a:gd name="connsiteY3" fmla="*/ 0 h 10000"/>
              <a:gd name="connsiteX4" fmla="*/ 7275 w 9248"/>
              <a:gd name="connsiteY4" fmla="*/ 0 h 10000"/>
              <a:gd name="connsiteX5" fmla="*/ 0 w 9248"/>
              <a:gd name="connsiteY5" fmla="*/ 70 h 10000"/>
              <a:gd name="connsiteX6" fmla="*/ 25 w 9248"/>
              <a:gd name="connsiteY6" fmla="*/ 10000 h 10000"/>
              <a:gd name="connsiteX7" fmla="*/ 7275 w 9248"/>
              <a:gd name="connsiteY7" fmla="*/ 9966 h 10000"/>
              <a:gd name="connsiteX8" fmla="*/ 7803 w 9248"/>
              <a:gd name="connsiteY8" fmla="*/ 9966 h 10000"/>
              <a:gd name="connsiteX9" fmla="*/ 7886 w 9248"/>
              <a:gd name="connsiteY9" fmla="*/ 9872 h 10000"/>
              <a:gd name="connsiteX10" fmla="*/ 7915 w 9248"/>
              <a:gd name="connsiteY10" fmla="*/ 9778 h 10000"/>
              <a:gd name="connsiteX11" fmla="*/ 9248 w 9248"/>
              <a:gd name="connsiteY11" fmla="*/ 5265 h 10000"/>
              <a:gd name="connsiteX12" fmla="*/ 9248 w 9248"/>
              <a:gd name="connsiteY12" fmla="*/ 47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Slide Number Placeholder 5"/>
          <p:cNvSpPr>
            <a:spLocks noGrp="1"/>
          </p:cNvSpPr>
          <p:nvPr>
            <p:ph type="sldNum" sz="quarter" idx="12"/>
          </p:nvPr>
        </p:nvSpPr>
        <p:spPr>
          <a:xfrm>
            <a:off x="531812" y="3244139"/>
            <a:ext cx="779767" cy="365125"/>
          </a:xfrm>
        </p:spPr>
        <p:txBody>
          <a:bodyPr/>
          <a:lstStyle/>
          <a:p>
            <a:fld id="{921A0EAE-77AD-4043-AE54-D58EECB58E7D}" type="slidenum">
              <a:rPr lang="en-GB" smtClean="0"/>
              <a:pPr/>
              <a:t>‹#›</a:t>
            </a:fld>
            <a:endParaRPr lang="en-GB"/>
          </a:p>
        </p:txBody>
      </p:sp>
    </p:spTree>
    <p:extLst>
      <p:ext uri="{BB962C8B-B14F-4D97-AF65-F5344CB8AC3E}">
        <p14:creationId xmlns:p14="http://schemas.microsoft.com/office/powerpoint/2010/main" xmlns="" val="4005404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cxnSp>
        <p:nvCxnSpPr>
          <p:cNvPr id="18" name="Straight Connector 17"/>
          <p:cNvCxnSpPr/>
          <p:nvPr/>
        </p:nvCxnSpPr>
        <p:spPr>
          <a:xfrm>
            <a:off x="9373453" y="0"/>
            <a:ext cx="1219518"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7427201" y="3681414"/>
            <a:ext cx="4764799"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Freeform 20"/>
          <p:cNvSpPr/>
          <p:nvPr/>
        </p:nvSpPr>
        <p:spPr>
          <a:xfrm>
            <a:off x="-8469" y="4013201"/>
            <a:ext cx="457319" cy="2853267"/>
          </a:xfrm>
          <a:custGeom>
            <a:avLst/>
            <a:gdLst>
              <a:gd name="connsiteX0" fmla="*/ 0 w 457200"/>
              <a:gd name="connsiteY0" fmla="*/ 0 h 2853267"/>
              <a:gd name="connsiteX1" fmla="*/ 457200 w 457200"/>
              <a:gd name="connsiteY1" fmla="*/ 2853267 h 2853267"/>
              <a:gd name="connsiteX2" fmla="*/ 0 w 457200"/>
              <a:gd name="connsiteY2" fmla="*/ 2844800 h 2853267"/>
              <a:gd name="connsiteX3" fmla="*/ 0 w 457200"/>
              <a:gd name="connsiteY3" fmla="*/ 0 h 2853267"/>
            </a:gdLst>
            <a:ahLst/>
            <a:cxnLst>
              <a:cxn ang="0">
                <a:pos x="connsiteX0" y="connsiteY0"/>
              </a:cxn>
              <a:cxn ang="0">
                <a:pos x="connsiteX1" y="connsiteY1"/>
              </a:cxn>
              <a:cxn ang="0">
                <a:pos x="connsiteX2" y="connsiteY2"/>
              </a:cxn>
              <a:cxn ang="0">
                <a:pos x="connsiteX3" y="connsiteY3"/>
              </a:cxn>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p>
        </p:txBody>
      </p:sp>
      <p:sp>
        <p:nvSpPr>
          <p:cNvPr id="22" name="Freeform 21"/>
          <p:cNvSpPr/>
          <p:nvPr/>
        </p:nvSpPr>
        <p:spPr>
          <a:xfrm>
            <a:off x="9188726" y="-8467"/>
            <a:ext cx="3006450" cy="6866467"/>
          </a:xfrm>
          <a:custGeom>
            <a:avLst/>
            <a:gdLst>
              <a:gd name="connsiteX0" fmla="*/ 2023534 w 3005667"/>
              <a:gd name="connsiteY0" fmla="*/ 8467 h 6866467"/>
              <a:gd name="connsiteX1" fmla="*/ 0 w 3005667"/>
              <a:gd name="connsiteY1" fmla="*/ 6866467 h 6866467"/>
              <a:gd name="connsiteX2" fmla="*/ 2997200 w 3005667"/>
              <a:gd name="connsiteY2" fmla="*/ 6858000 h 6866467"/>
              <a:gd name="connsiteX3" fmla="*/ 3005667 w 3005667"/>
              <a:gd name="connsiteY3" fmla="*/ 0 h 6866467"/>
              <a:gd name="connsiteX4" fmla="*/ 2023534 w 3005667"/>
              <a:gd name="connsiteY4" fmla="*/ 8467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667" h="6866467">
                <a:moveTo>
                  <a:pt x="2023534" y="8467"/>
                </a:moveTo>
                <a:lnTo>
                  <a:pt x="0" y="6866467"/>
                </a:lnTo>
                <a:lnTo>
                  <a:pt x="2997200" y="6858000"/>
                </a:lnTo>
                <a:cubicBezTo>
                  <a:pt x="3000022" y="4572000"/>
                  <a:pt x="3002845" y="2286000"/>
                  <a:pt x="3005667" y="0"/>
                </a:cubicBezTo>
                <a:lnTo>
                  <a:pt x="2023534" y="8467"/>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4" name="Freeform 23"/>
          <p:cNvSpPr/>
          <p:nvPr/>
        </p:nvSpPr>
        <p:spPr>
          <a:xfrm>
            <a:off x="9603701" y="-8467"/>
            <a:ext cx="2591475" cy="6866467"/>
          </a:xfrm>
          <a:custGeom>
            <a:avLst/>
            <a:gdLst>
              <a:gd name="connsiteX0" fmla="*/ 0 w 2590800"/>
              <a:gd name="connsiteY0" fmla="*/ 0 h 6866467"/>
              <a:gd name="connsiteX1" fmla="*/ 1202267 w 2590800"/>
              <a:gd name="connsiteY1" fmla="*/ 6866467 h 6866467"/>
              <a:gd name="connsiteX2" fmla="*/ 2590800 w 2590800"/>
              <a:gd name="connsiteY2" fmla="*/ 6866467 h 6866467"/>
              <a:gd name="connsiteX3" fmla="*/ 2582333 w 2590800"/>
              <a:gd name="connsiteY3" fmla="*/ 0 h 6866467"/>
              <a:gd name="connsiteX4" fmla="*/ 0 w 2590800"/>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6866467">
                <a:moveTo>
                  <a:pt x="0" y="0"/>
                </a:moveTo>
                <a:lnTo>
                  <a:pt x="1202267" y="6866467"/>
                </a:lnTo>
                <a:lnTo>
                  <a:pt x="2590800" y="6866467"/>
                </a:lnTo>
                <a:cubicBezTo>
                  <a:pt x="2587978" y="4577645"/>
                  <a:pt x="2585155" y="2288822"/>
                  <a:pt x="2582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5" name="Freeform 24"/>
          <p:cNvSpPr/>
          <p:nvPr/>
        </p:nvSpPr>
        <p:spPr>
          <a:xfrm>
            <a:off x="8934660" y="3048000"/>
            <a:ext cx="3260516" cy="3810000"/>
          </a:xfrm>
          <a:custGeom>
            <a:avLst/>
            <a:gdLst>
              <a:gd name="connsiteX0" fmla="*/ 0 w 3259667"/>
              <a:gd name="connsiteY0" fmla="*/ 3810000 h 3810000"/>
              <a:gd name="connsiteX1" fmla="*/ 3251200 w 3259667"/>
              <a:gd name="connsiteY1" fmla="*/ 0 h 3810000"/>
              <a:gd name="connsiteX2" fmla="*/ 3259667 w 3259667"/>
              <a:gd name="connsiteY2" fmla="*/ 3810000 h 3810000"/>
              <a:gd name="connsiteX3" fmla="*/ 0 w 3259667"/>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6" name="Freeform 25"/>
          <p:cNvSpPr/>
          <p:nvPr/>
        </p:nvSpPr>
        <p:spPr>
          <a:xfrm>
            <a:off x="9341166" y="-8467"/>
            <a:ext cx="2854010" cy="6866467"/>
          </a:xfrm>
          <a:custGeom>
            <a:avLst/>
            <a:gdLst>
              <a:gd name="connsiteX0" fmla="*/ 0 w 2853267"/>
              <a:gd name="connsiteY0" fmla="*/ 0 h 6866467"/>
              <a:gd name="connsiteX1" fmla="*/ 2472267 w 2853267"/>
              <a:gd name="connsiteY1" fmla="*/ 6866467 h 6866467"/>
              <a:gd name="connsiteX2" fmla="*/ 2853267 w 2853267"/>
              <a:gd name="connsiteY2" fmla="*/ 6858000 h 6866467"/>
              <a:gd name="connsiteX3" fmla="*/ 2853267 w 2853267"/>
              <a:gd name="connsiteY3" fmla="*/ 0 h 6866467"/>
              <a:gd name="connsiteX4" fmla="*/ 0 w 2853267"/>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7" name="Freeform 26"/>
          <p:cNvSpPr/>
          <p:nvPr/>
        </p:nvSpPr>
        <p:spPr>
          <a:xfrm>
            <a:off x="10907908" y="-8467"/>
            <a:ext cx="1287268" cy="6866467"/>
          </a:xfrm>
          <a:custGeom>
            <a:avLst/>
            <a:gdLst>
              <a:gd name="connsiteX0" fmla="*/ 1016000 w 1286933"/>
              <a:gd name="connsiteY0" fmla="*/ 0 h 6866467"/>
              <a:gd name="connsiteX1" fmla="*/ 0 w 1286933"/>
              <a:gd name="connsiteY1" fmla="*/ 6866467 h 6866467"/>
              <a:gd name="connsiteX2" fmla="*/ 1286933 w 1286933"/>
              <a:gd name="connsiteY2" fmla="*/ 6866467 h 6866467"/>
              <a:gd name="connsiteX3" fmla="*/ 1278466 w 1286933"/>
              <a:gd name="connsiteY3" fmla="*/ 0 h 6866467"/>
              <a:gd name="connsiteX4" fmla="*/ 1016000 w 1286933"/>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Freeform 27"/>
          <p:cNvSpPr/>
          <p:nvPr/>
        </p:nvSpPr>
        <p:spPr>
          <a:xfrm>
            <a:off x="10941783" y="-8468"/>
            <a:ext cx="1270575" cy="6866467"/>
          </a:xfrm>
          <a:custGeom>
            <a:avLst/>
            <a:gdLst>
              <a:gd name="connsiteX0" fmla="*/ 0 w 1244600"/>
              <a:gd name="connsiteY0" fmla="*/ 0 h 6874934"/>
              <a:gd name="connsiteX1" fmla="*/ 1117600 w 1244600"/>
              <a:gd name="connsiteY1" fmla="*/ 6866467 h 6874934"/>
              <a:gd name="connsiteX2" fmla="*/ 1244600 w 1244600"/>
              <a:gd name="connsiteY2" fmla="*/ 6874934 h 6874934"/>
              <a:gd name="connsiteX3" fmla="*/ 1236134 w 1244600"/>
              <a:gd name="connsiteY3" fmla="*/ 0 h 6874934"/>
              <a:gd name="connsiteX4" fmla="*/ 0 w 1244600"/>
              <a:gd name="connsiteY4" fmla="*/ 0 h 6874934"/>
              <a:gd name="connsiteX0" fmla="*/ 0 w 1253067"/>
              <a:gd name="connsiteY0" fmla="*/ 0 h 6874934"/>
              <a:gd name="connsiteX1" fmla="*/ 1117600 w 1253067"/>
              <a:gd name="connsiteY1" fmla="*/ 6866467 h 6874934"/>
              <a:gd name="connsiteX2" fmla="*/ 1244600 w 1253067"/>
              <a:gd name="connsiteY2" fmla="*/ 6874934 h 6874934"/>
              <a:gd name="connsiteX3" fmla="*/ 1253067 w 1253067"/>
              <a:gd name="connsiteY3" fmla="*/ 0 h 6874934"/>
              <a:gd name="connsiteX4" fmla="*/ 0 w 1253067"/>
              <a:gd name="connsiteY4" fmla="*/ 0 h 6874934"/>
              <a:gd name="connsiteX0" fmla="*/ 0 w 1270244"/>
              <a:gd name="connsiteY0" fmla="*/ 0 h 6866467"/>
              <a:gd name="connsiteX1" fmla="*/ 1117600 w 1270244"/>
              <a:gd name="connsiteY1" fmla="*/ 6866467 h 6866467"/>
              <a:gd name="connsiteX2" fmla="*/ 1270000 w 1270244"/>
              <a:gd name="connsiteY2" fmla="*/ 6866467 h 6866467"/>
              <a:gd name="connsiteX3" fmla="*/ 1253067 w 1270244"/>
              <a:gd name="connsiteY3" fmla="*/ 0 h 6866467"/>
              <a:gd name="connsiteX4" fmla="*/ 0 w 1270244"/>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9" name="Freeform 28"/>
          <p:cNvSpPr/>
          <p:nvPr/>
        </p:nvSpPr>
        <p:spPr>
          <a:xfrm>
            <a:off x="10398336" y="3597855"/>
            <a:ext cx="1820807" cy="3268133"/>
          </a:xfrm>
          <a:custGeom>
            <a:avLst/>
            <a:gdLst>
              <a:gd name="connsiteX0" fmla="*/ 0 w 1820333"/>
              <a:gd name="connsiteY0" fmla="*/ 3268133 h 3268133"/>
              <a:gd name="connsiteX1" fmla="*/ 1811866 w 1820333"/>
              <a:gd name="connsiteY1" fmla="*/ 0 h 3268133"/>
              <a:gd name="connsiteX2" fmla="*/ 1820333 w 1820333"/>
              <a:gd name="connsiteY2" fmla="*/ 3259666 h 3268133"/>
              <a:gd name="connsiteX3" fmla="*/ 0 w 1820333"/>
              <a:gd name="connsiteY3" fmla="*/ 3268133 h 3268133"/>
            </a:gdLst>
            <a:ahLst/>
            <a:cxnLst>
              <a:cxn ang="0">
                <a:pos x="connsiteX0" y="connsiteY0"/>
              </a:cxn>
              <a:cxn ang="0">
                <a:pos x="connsiteX1" y="connsiteY1"/>
              </a:cxn>
              <a:cxn ang="0">
                <a:pos x="connsiteX2" y="connsiteY2"/>
              </a:cxn>
              <a:cxn ang="0">
                <a:pos x="connsiteX3" y="connsiteY3"/>
              </a:cxn>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85978" y="609600"/>
            <a:ext cx="8590440" cy="3022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512" y="4527448"/>
            <a:ext cx="8598907"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1A0EAE-77AD-4043-AE54-D58EECB58E7D}" type="slidenum">
              <a:rPr lang="en-GB" smtClean="0"/>
              <a:pPr/>
              <a:t>‹#›</a:t>
            </a:fld>
            <a:endParaRPr lang="en-GB"/>
          </a:p>
        </p:txBody>
      </p:sp>
      <p:sp>
        <p:nvSpPr>
          <p:cNvPr id="23" name="Text Placeholder 9"/>
          <p:cNvSpPr>
            <a:spLocks noGrp="1"/>
          </p:cNvSpPr>
          <p:nvPr>
            <p:ph type="body" sz="quarter" idx="13"/>
          </p:nvPr>
        </p:nvSpPr>
        <p:spPr>
          <a:xfrm>
            <a:off x="677509" y="4013200"/>
            <a:ext cx="8598908"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xmlns="" val="32358546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18" name="Straight Connector 17"/>
          <p:cNvCxnSpPr/>
          <p:nvPr/>
        </p:nvCxnSpPr>
        <p:spPr>
          <a:xfrm>
            <a:off x="9373453" y="0"/>
            <a:ext cx="1219518"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7427201" y="3681414"/>
            <a:ext cx="4764799"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0" name="Freeform 19"/>
          <p:cNvSpPr/>
          <p:nvPr/>
        </p:nvSpPr>
        <p:spPr>
          <a:xfrm>
            <a:off x="-8469" y="4013201"/>
            <a:ext cx="457319" cy="2853267"/>
          </a:xfrm>
          <a:custGeom>
            <a:avLst/>
            <a:gdLst>
              <a:gd name="connsiteX0" fmla="*/ 0 w 457200"/>
              <a:gd name="connsiteY0" fmla="*/ 0 h 2853267"/>
              <a:gd name="connsiteX1" fmla="*/ 457200 w 457200"/>
              <a:gd name="connsiteY1" fmla="*/ 2853267 h 2853267"/>
              <a:gd name="connsiteX2" fmla="*/ 0 w 457200"/>
              <a:gd name="connsiteY2" fmla="*/ 2844800 h 2853267"/>
              <a:gd name="connsiteX3" fmla="*/ 0 w 457200"/>
              <a:gd name="connsiteY3" fmla="*/ 0 h 2853267"/>
            </a:gdLst>
            <a:ahLst/>
            <a:cxnLst>
              <a:cxn ang="0">
                <a:pos x="connsiteX0" y="connsiteY0"/>
              </a:cxn>
              <a:cxn ang="0">
                <a:pos x="connsiteX1" y="connsiteY1"/>
              </a:cxn>
              <a:cxn ang="0">
                <a:pos x="connsiteX2" y="connsiteY2"/>
              </a:cxn>
              <a:cxn ang="0">
                <a:pos x="connsiteX3" y="connsiteY3"/>
              </a:cxn>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p>
        </p:txBody>
      </p:sp>
      <p:sp>
        <p:nvSpPr>
          <p:cNvPr id="21" name="Freeform 20"/>
          <p:cNvSpPr/>
          <p:nvPr/>
        </p:nvSpPr>
        <p:spPr>
          <a:xfrm>
            <a:off x="9188726" y="-8467"/>
            <a:ext cx="3006450" cy="6866467"/>
          </a:xfrm>
          <a:custGeom>
            <a:avLst/>
            <a:gdLst>
              <a:gd name="connsiteX0" fmla="*/ 2023534 w 3005667"/>
              <a:gd name="connsiteY0" fmla="*/ 8467 h 6866467"/>
              <a:gd name="connsiteX1" fmla="*/ 0 w 3005667"/>
              <a:gd name="connsiteY1" fmla="*/ 6866467 h 6866467"/>
              <a:gd name="connsiteX2" fmla="*/ 2997200 w 3005667"/>
              <a:gd name="connsiteY2" fmla="*/ 6858000 h 6866467"/>
              <a:gd name="connsiteX3" fmla="*/ 3005667 w 3005667"/>
              <a:gd name="connsiteY3" fmla="*/ 0 h 6866467"/>
              <a:gd name="connsiteX4" fmla="*/ 2023534 w 3005667"/>
              <a:gd name="connsiteY4" fmla="*/ 8467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667" h="6866467">
                <a:moveTo>
                  <a:pt x="2023534" y="8467"/>
                </a:moveTo>
                <a:lnTo>
                  <a:pt x="0" y="6866467"/>
                </a:lnTo>
                <a:lnTo>
                  <a:pt x="2997200" y="6858000"/>
                </a:lnTo>
                <a:cubicBezTo>
                  <a:pt x="3000022" y="4572000"/>
                  <a:pt x="3002845" y="2286000"/>
                  <a:pt x="3005667" y="0"/>
                </a:cubicBezTo>
                <a:lnTo>
                  <a:pt x="2023534" y="8467"/>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2" name="Freeform 21"/>
          <p:cNvSpPr/>
          <p:nvPr/>
        </p:nvSpPr>
        <p:spPr>
          <a:xfrm>
            <a:off x="9603701" y="-8467"/>
            <a:ext cx="2591475" cy="6866467"/>
          </a:xfrm>
          <a:custGeom>
            <a:avLst/>
            <a:gdLst>
              <a:gd name="connsiteX0" fmla="*/ 0 w 2590800"/>
              <a:gd name="connsiteY0" fmla="*/ 0 h 6866467"/>
              <a:gd name="connsiteX1" fmla="*/ 1202267 w 2590800"/>
              <a:gd name="connsiteY1" fmla="*/ 6866467 h 6866467"/>
              <a:gd name="connsiteX2" fmla="*/ 2590800 w 2590800"/>
              <a:gd name="connsiteY2" fmla="*/ 6866467 h 6866467"/>
              <a:gd name="connsiteX3" fmla="*/ 2582333 w 2590800"/>
              <a:gd name="connsiteY3" fmla="*/ 0 h 6866467"/>
              <a:gd name="connsiteX4" fmla="*/ 0 w 2590800"/>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6866467">
                <a:moveTo>
                  <a:pt x="0" y="0"/>
                </a:moveTo>
                <a:lnTo>
                  <a:pt x="1202267" y="6866467"/>
                </a:lnTo>
                <a:lnTo>
                  <a:pt x="2590800" y="6866467"/>
                </a:lnTo>
                <a:cubicBezTo>
                  <a:pt x="2587978" y="4577645"/>
                  <a:pt x="2585155" y="2288822"/>
                  <a:pt x="2582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3" name="Freeform 22"/>
          <p:cNvSpPr/>
          <p:nvPr/>
        </p:nvSpPr>
        <p:spPr>
          <a:xfrm>
            <a:off x="8934660" y="3048000"/>
            <a:ext cx="3260516" cy="3810000"/>
          </a:xfrm>
          <a:custGeom>
            <a:avLst/>
            <a:gdLst>
              <a:gd name="connsiteX0" fmla="*/ 0 w 3259667"/>
              <a:gd name="connsiteY0" fmla="*/ 3810000 h 3810000"/>
              <a:gd name="connsiteX1" fmla="*/ 3251200 w 3259667"/>
              <a:gd name="connsiteY1" fmla="*/ 0 h 3810000"/>
              <a:gd name="connsiteX2" fmla="*/ 3259667 w 3259667"/>
              <a:gd name="connsiteY2" fmla="*/ 3810000 h 3810000"/>
              <a:gd name="connsiteX3" fmla="*/ 0 w 3259667"/>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4" name="Freeform 23"/>
          <p:cNvSpPr/>
          <p:nvPr/>
        </p:nvSpPr>
        <p:spPr>
          <a:xfrm>
            <a:off x="9341166" y="-8467"/>
            <a:ext cx="2854010" cy="6866467"/>
          </a:xfrm>
          <a:custGeom>
            <a:avLst/>
            <a:gdLst>
              <a:gd name="connsiteX0" fmla="*/ 0 w 2853267"/>
              <a:gd name="connsiteY0" fmla="*/ 0 h 6866467"/>
              <a:gd name="connsiteX1" fmla="*/ 2472267 w 2853267"/>
              <a:gd name="connsiteY1" fmla="*/ 6866467 h 6866467"/>
              <a:gd name="connsiteX2" fmla="*/ 2853267 w 2853267"/>
              <a:gd name="connsiteY2" fmla="*/ 6858000 h 6866467"/>
              <a:gd name="connsiteX3" fmla="*/ 2853267 w 2853267"/>
              <a:gd name="connsiteY3" fmla="*/ 0 h 6866467"/>
              <a:gd name="connsiteX4" fmla="*/ 0 w 2853267"/>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5" name="Freeform 24"/>
          <p:cNvSpPr/>
          <p:nvPr/>
        </p:nvSpPr>
        <p:spPr>
          <a:xfrm>
            <a:off x="10907908" y="-8467"/>
            <a:ext cx="1287268" cy="6866467"/>
          </a:xfrm>
          <a:custGeom>
            <a:avLst/>
            <a:gdLst>
              <a:gd name="connsiteX0" fmla="*/ 1016000 w 1286933"/>
              <a:gd name="connsiteY0" fmla="*/ 0 h 6866467"/>
              <a:gd name="connsiteX1" fmla="*/ 0 w 1286933"/>
              <a:gd name="connsiteY1" fmla="*/ 6866467 h 6866467"/>
              <a:gd name="connsiteX2" fmla="*/ 1286933 w 1286933"/>
              <a:gd name="connsiteY2" fmla="*/ 6866467 h 6866467"/>
              <a:gd name="connsiteX3" fmla="*/ 1278466 w 1286933"/>
              <a:gd name="connsiteY3" fmla="*/ 0 h 6866467"/>
              <a:gd name="connsiteX4" fmla="*/ 1016000 w 1286933"/>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6" name="Freeform 25"/>
          <p:cNvSpPr/>
          <p:nvPr/>
        </p:nvSpPr>
        <p:spPr>
          <a:xfrm>
            <a:off x="10941783" y="-8468"/>
            <a:ext cx="1270575" cy="6866467"/>
          </a:xfrm>
          <a:custGeom>
            <a:avLst/>
            <a:gdLst>
              <a:gd name="connsiteX0" fmla="*/ 0 w 1244600"/>
              <a:gd name="connsiteY0" fmla="*/ 0 h 6874934"/>
              <a:gd name="connsiteX1" fmla="*/ 1117600 w 1244600"/>
              <a:gd name="connsiteY1" fmla="*/ 6866467 h 6874934"/>
              <a:gd name="connsiteX2" fmla="*/ 1244600 w 1244600"/>
              <a:gd name="connsiteY2" fmla="*/ 6874934 h 6874934"/>
              <a:gd name="connsiteX3" fmla="*/ 1236134 w 1244600"/>
              <a:gd name="connsiteY3" fmla="*/ 0 h 6874934"/>
              <a:gd name="connsiteX4" fmla="*/ 0 w 1244600"/>
              <a:gd name="connsiteY4" fmla="*/ 0 h 6874934"/>
              <a:gd name="connsiteX0" fmla="*/ 0 w 1253067"/>
              <a:gd name="connsiteY0" fmla="*/ 0 h 6874934"/>
              <a:gd name="connsiteX1" fmla="*/ 1117600 w 1253067"/>
              <a:gd name="connsiteY1" fmla="*/ 6866467 h 6874934"/>
              <a:gd name="connsiteX2" fmla="*/ 1244600 w 1253067"/>
              <a:gd name="connsiteY2" fmla="*/ 6874934 h 6874934"/>
              <a:gd name="connsiteX3" fmla="*/ 1253067 w 1253067"/>
              <a:gd name="connsiteY3" fmla="*/ 0 h 6874934"/>
              <a:gd name="connsiteX4" fmla="*/ 0 w 1253067"/>
              <a:gd name="connsiteY4" fmla="*/ 0 h 6874934"/>
              <a:gd name="connsiteX0" fmla="*/ 0 w 1270244"/>
              <a:gd name="connsiteY0" fmla="*/ 0 h 6866467"/>
              <a:gd name="connsiteX1" fmla="*/ 1117600 w 1270244"/>
              <a:gd name="connsiteY1" fmla="*/ 6866467 h 6866467"/>
              <a:gd name="connsiteX2" fmla="*/ 1270000 w 1270244"/>
              <a:gd name="connsiteY2" fmla="*/ 6866467 h 6866467"/>
              <a:gd name="connsiteX3" fmla="*/ 1253067 w 1270244"/>
              <a:gd name="connsiteY3" fmla="*/ 0 h 6866467"/>
              <a:gd name="connsiteX4" fmla="*/ 0 w 1270244"/>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7" name="Freeform 26"/>
          <p:cNvSpPr/>
          <p:nvPr/>
        </p:nvSpPr>
        <p:spPr>
          <a:xfrm>
            <a:off x="10398336" y="3597855"/>
            <a:ext cx="1820807" cy="3268133"/>
          </a:xfrm>
          <a:custGeom>
            <a:avLst/>
            <a:gdLst>
              <a:gd name="connsiteX0" fmla="*/ 0 w 1820333"/>
              <a:gd name="connsiteY0" fmla="*/ 3268133 h 3268133"/>
              <a:gd name="connsiteX1" fmla="*/ 1811866 w 1820333"/>
              <a:gd name="connsiteY1" fmla="*/ 0 h 3268133"/>
              <a:gd name="connsiteX2" fmla="*/ 1820333 w 1820333"/>
              <a:gd name="connsiteY2" fmla="*/ 3259666 h 3268133"/>
              <a:gd name="connsiteX3" fmla="*/ 0 w 1820333"/>
              <a:gd name="connsiteY3" fmla="*/ 3268133 h 3268133"/>
            </a:gdLst>
            <a:ahLst/>
            <a:cxnLst>
              <a:cxn ang="0">
                <a:pos x="connsiteX0" y="connsiteY0"/>
              </a:cxn>
              <a:cxn ang="0">
                <a:pos x="connsiteX1" y="connsiteY1"/>
              </a:cxn>
              <a:cxn ang="0">
                <a:pos x="connsiteX2" y="connsiteY2"/>
              </a:cxn>
              <a:cxn ang="0">
                <a:pos x="connsiteX3" y="connsiteY3"/>
              </a:cxn>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b"/>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1A0EAE-77AD-4043-AE54-D58EECB58E7D}" type="slidenum">
              <a:rPr lang="en-GB" smtClean="0"/>
              <a:pPr/>
              <a:t>‹#›</a:t>
            </a:fld>
            <a:endParaRPr lang="en-GB"/>
          </a:p>
        </p:txBody>
      </p:sp>
    </p:spTree>
    <p:extLst>
      <p:ext uri="{BB962C8B-B14F-4D97-AF65-F5344CB8AC3E}">
        <p14:creationId xmlns:p14="http://schemas.microsoft.com/office/powerpoint/2010/main" xmlns="" val="3310159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17" name="Straight Connector 16"/>
          <p:cNvCxnSpPr/>
          <p:nvPr/>
        </p:nvCxnSpPr>
        <p:spPr>
          <a:xfrm>
            <a:off x="9373453" y="0"/>
            <a:ext cx="1219518"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7427201" y="3681414"/>
            <a:ext cx="4764799"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0" name="Freeform 19"/>
          <p:cNvSpPr/>
          <p:nvPr/>
        </p:nvSpPr>
        <p:spPr>
          <a:xfrm>
            <a:off x="-8469" y="4013201"/>
            <a:ext cx="457319" cy="2853267"/>
          </a:xfrm>
          <a:custGeom>
            <a:avLst/>
            <a:gdLst>
              <a:gd name="connsiteX0" fmla="*/ 0 w 457200"/>
              <a:gd name="connsiteY0" fmla="*/ 0 h 2853267"/>
              <a:gd name="connsiteX1" fmla="*/ 457200 w 457200"/>
              <a:gd name="connsiteY1" fmla="*/ 2853267 h 2853267"/>
              <a:gd name="connsiteX2" fmla="*/ 0 w 457200"/>
              <a:gd name="connsiteY2" fmla="*/ 2844800 h 2853267"/>
              <a:gd name="connsiteX3" fmla="*/ 0 w 457200"/>
              <a:gd name="connsiteY3" fmla="*/ 0 h 2853267"/>
            </a:gdLst>
            <a:ahLst/>
            <a:cxnLst>
              <a:cxn ang="0">
                <a:pos x="connsiteX0" y="connsiteY0"/>
              </a:cxn>
              <a:cxn ang="0">
                <a:pos x="connsiteX1" y="connsiteY1"/>
              </a:cxn>
              <a:cxn ang="0">
                <a:pos x="connsiteX2" y="connsiteY2"/>
              </a:cxn>
              <a:cxn ang="0">
                <a:pos x="connsiteX3" y="connsiteY3"/>
              </a:cxn>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p>
        </p:txBody>
      </p:sp>
      <p:sp>
        <p:nvSpPr>
          <p:cNvPr id="21" name="Freeform 20"/>
          <p:cNvSpPr/>
          <p:nvPr/>
        </p:nvSpPr>
        <p:spPr>
          <a:xfrm>
            <a:off x="9188726" y="-8467"/>
            <a:ext cx="3006450" cy="6866467"/>
          </a:xfrm>
          <a:custGeom>
            <a:avLst/>
            <a:gdLst>
              <a:gd name="connsiteX0" fmla="*/ 2023534 w 3005667"/>
              <a:gd name="connsiteY0" fmla="*/ 8467 h 6866467"/>
              <a:gd name="connsiteX1" fmla="*/ 0 w 3005667"/>
              <a:gd name="connsiteY1" fmla="*/ 6866467 h 6866467"/>
              <a:gd name="connsiteX2" fmla="*/ 2997200 w 3005667"/>
              <a:gd name="connsiteY2" fmla="*/ 6858000 h 6866467"/>
              <a:gd name="connsiteX3" fmla="*/ 3005667 w 3005667"/>
              <a:gd name="connsiteY3" fmla="*/ 0 h 6866467"/>
              <a:gd name="connsiteX4" fmla="*/ 2023534 w 3005667"/>
              <a:gd name="connsiteY4" fmla="*/ 8467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667" h="6866467">
                <a:moveTo>
                  <a:pt x="2023534" y="8467"/>
                </a:moveTo>
                <a:lnTo>
                  <a:pt x="0" y="6866467"/>
                </a:lnTo>
                <a:lnTo>
                  <a:pt x="2997200" y="6858000"/>
                </a:lnTo>
                <a:cubicBezTo>
                  <a:pt x="3000022" y="4572000"/>
                  <a:pt x="3002845" y="2286000"/>
                  <a:pt x="3005667" y="0"/>
                </a:cubicBezTo>
                <a:lnTo>
                  <a:pt x="2023534" y="8467"/>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2" name="Freeform 21"/>
          <p:cNvSpPr/>
          <p:nvPr/>
        </p:nvSpPr>
        <p:spPr>
          <a:xfrm>
            <a:off x="9603701" y="-8467"/>
            <a:ext cx="2591475" cy="6866467"/>
          </a:xfrm>
          <a:custGeom>
            <a:avLst/>
            <a:gdLst>
              <a:gd name="connsiteX0" fmla="*/ 0 w 2590800"/>
              <a:gd name="connsiteY0" fmla="*/ 0 h 6866467"/>
              <a:gd name="connsiteX1" fmla="*/ 1202267 w 2590800"/>
              <a:gd name="connsiteY1" fmla="*/ 6866467 h 6866467"/>
              <a:gd name="connsiteX2" fmla="*/ 2590800 w 2590800"/>
              <a:gd name="connsiteY2" fmla="*/ 6866467 h 6866467"/>
              <a:gd name="connsiteX3" fmla="*/ 2582333 w 2590800"/>
              <a:gd name="connsiteY3" fmla="*/ 0 h 6866467"/>
              <a:gd name="connsiteX4" fmla="*/ 0 w 2590800"/>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6866467">
                <a:moveTo>
                  <a:pt x="0" y="0"/>
                </a:moveTo>
                <a:lnTo>
                  <a:pt x="1202267" y="6866467"/>
                </a:lnTo>
                <a:lnTo>
                  <a:pt x="2590800" y="6866467"/>
                </a:lnTo>
                <a:cubicBezTo>
                  <a:pt x="2587978" y="4577645"/>
                  <a:pt x="2585155" y="2288822"/>
                  <a:pt x="2582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3" name="Freeform 22"/>
          <p:cNvSpPr/>
          <p:nvPr/>
        </p:nvSpPr>
        <p:spPr>
          <a:xfrm>
            <a:off x="8934660" y="3048000"/>
            <a:ext cx="3260516" cy="3810000"/>
          </a:xfrm>
          <a:custGeom>
            <a:avLst/>
            <a:gdLst>
              <a:gd name="connsiteX0" fmla="*/ 0 w 3259667"/>
              <a:gd name="connsiteY0" fmla="*/ 3810000 h 3810000"/>
              <a:gd name="connsiteX1" fmla="*/ 3251200 w 3259667"/>
              <a:gd name="connsiteY1" fmla="*/ 0 h 3810000"/>
              <a:gd name="connsiteX2" fmla="*/ 3259667 w 3259667"/>
              <a:gd name="connsiteY2" fmla="*/ 3810000 h 3810000"/>
              <a:gd name="connsiteX3" fmla="*/ 0 w 3259667"/>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4" name="Freeform 23"/>
          <p:cNvSpPr/>
          <p:nvPr/>
        </p:nvSpPr>
        <p:spPr>
          <a:xfrm>
            <a:off x="9341166" y="-8467"/>
            <a:ext cx="2854010" cy="6866467"/>
          </a:xfrm>
          <a:custGeom>
            <a:avLst/>
            <a:gdLst>
              <a:gd name="connsiteX0" fmla="*/ 0 w 2853267"/>
              <a:gd name="connsiteY0" fmla="*/ 0 h 6866467"/>
              <a:gd name="connsiteX1" fmla="*/ 2472267 w 2853267"/>
              <a:gd name="connsiteY1" fmla="*/ 6866467 h 6866467"/>
              <a:gd name="connsiteX2" fmla="*/ 2853267 w 2853267"/>
              <a:gd name="connsiteY2" fmla="*/ 6858000 h 6866467"/>
              <a:gd name="connsiteX3" fmla="*/ 2853267 w 2853267"/>
              <a:gd name="connsiteY3" fmla="*/ 0 h 6866467"/>
              <a:gd name="connsiteX4" fmla="*/ 0 w 2853267"/>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5" name="Freeform 24"/>
          <p:cNvSpPr/>
          <p:nvPr/>
        </p:nvSpPr>
        <p:spPr>
          <a:xfrm>
            <a:off x="10907908" y="-8467"/>
            <a:ext cx="1287268" cy="6866467"/>
          </a:xfrm>
          <a:custGeom>
            <a:avLst/>
            <a:gdLst>
              <a:gd name="connsiteX0" fmla="*/ 1016000 w 1286933"/>
              <a:gd name="connsiteY0" fmla="*/ 0 h 6866467"/>
              <a:gd name="connsiteX1" fmla="*/ 0 w 1286933"/>
              <a:gd name="connsiteY1" fmla="*/ 6866467 h 6866467"/>
              <a:gd name="connsiteX2" fmla="*/ 1286933 w 1286933"/>
              <a:gd name="connsiteY2" fmla="*/ 6866467 h 6866467"/>
              <a:gd name="connsiteX3" fmla="*/ 1278466 w 1286933"/>
              <a:gd name="connsiteY3" fmla="*/ 0 h 6866467"/>
              <a:gd name="connsiteX4" fmla="*/ 1016000 w 1286933"/>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6" name="Freeform 25"/>
          <p:cNvSpPr/>
          <p:nvPr/>
        </p:nvSpPr>
        <p:spPr>
          <a:xfrm>
            <a:off x="10941783" y="-8468"/>
            <a:ext cx="1270575" cy="6866467"/>
          </a:xfrm>
          <a:custGeom>
            <a:avLst/>
            <a:gdLst>
              <a:gd name="connsiteX0" fmla="*/ 0 w 1244600"/>
              <a:gd name="connsiteY0" fmla="*/ 0 h 6874934"/>
              <a:gd name="connsiteX1" fmla="*/ 1117600 w 1244600"/>
              <a:gd name="connsiteY1" fmla="*/ 6866467 h 6874934"/>
              <a:gd name="connsiteX2" fmla="*/ 1244600 w 1244600"/>
              <a:gd name="connsiteY2" fmla="*/ 6874934 h 6874934"/>
              <a:gd name="connsiteX3" fmla="*/ 1236134 w 1244600"/>
              <a:gd name="connsiteY3" fmla="*/ 0 h 6874934"/>
              <a:gd name="connsiteX4" fmla="*/ 0 w 1244600"/>
              <a:gd name="connsiteY4" fmla="*/ 0 h 6874934"/>
              <a:gd name="connsiteX0" fmla="*/ 0 w 1253067"/>
              <a:gd name="connsiteY0" fmla="*/ 0 h 6874934"/>
              <a:gd name="connsiteX1" fmla="*/ 1117600 w 1253067"/>
              <a:gd name="connsiteY1" fmla="*/ 6866467 h 6874934"/>
              <a:gd name="connsiteX2" fmla="*/ 1244600 w 1253067"/>
              <a:gd name="connsiteY2" fmla="*/ 6874934 h 6874934"/>
              <a:gd name="connsiteX3" fmla="*/ 1253067 w 1253067"/>
              <a:gd name="connsiteY3" fmla="*/ 0 h 6874934"/>
              <a:gd name="connsiteX4" fmla="*/ 0 w 1253067"/>
              <a:gd name="connsiteY4" fmla="*/ 0 h 6874934"/>
              <a:gd name="connsiteX0" fmla="*/ 0 w 1270244"/>
              <a:gd name="connsiteY0" fmla="*/ 0 h 6866467"/>
              <a:gd name="connsiteX1" fmla="*/ 1117600 w 1270244"/>
              <a:gd name="connsiteY1" fmla="*/ 6866467 h 6866467"/>
              <a:gd name="connsiteX2" fmla="*/ 1270000 w 1270244"/>
              <a:gd name="connsiteY2" fmla="*/ 6866467 h 6866467"/>
              <a:gd name="connsiteX3" fmla="*/ 1253067 w 1270244"/>
              <a:gd name="connsiteY3" fmla="*/ 0 h 6866467"/>
              <a:gd name="connsiteX4" fmla="*/ 0 w 1270244"/>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7" name="Freeform 26"/>
          <p:cNvSpPr/>
          <p:nvPr/>
        </p:nvSpPr>
        <p:spPr>
          <a:xfrm>
            <a:off x="10398336" y="3597855"/>
            <a:ext cx="1820807" cy="3268133"/>
          </a:xfrm>
          <a:custGeom>
            <a:avLst/>
            <a:gdLst>
              <a:gd name="connsiteX0" fmla="*/ 0 w 1820333"/>
              <a:gd name="connsiteY0" fmla="*/ 3268133 h 3268133"/>
              <a:gd name="connsiteX1" fmla="*/ 1811866 w 1820333"/>
              <a:gd name="connsiteY1" fmla="*/ 0 h 3268133"/>
              <a:gd name="connsiteX2" fmla="*/ 1820333 w 1820333"/>
              <a:gd name="connsiteY2" fmla="*/ 3259666 h 3268133"/>
              <a:gd name="connsiteX3" fmla="*/ 0 w 1820333"/>
              <a:gd name="connsiteY3" fmla="*/ 3268133 h 3268133"/>
            </a:gdLst>
            <a:ahLst/>
            <a:cxnLst>
              <a:cxn ang="0">
                <a:pos x="connsiteX0" y="connsiteY0"/>
              </a:cxn>
              <a:cxn ang="0">
                <a:pos x="connsiteX1" y="connsiteY1"/>
              </a:cxn>
              <a:cxn ang="0">
                <a:pos x="connsiteX2" y="connsiteY2"/>
              </a:cxn>
              <a:cxn ang="0">
                <a:pos x="connsiteX3" y="connsiteY3"/>
              </a:cxn>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Vertical Title 1"/>
          <p:cNvSpPr>
            <a:spLocks noGrp="1"/>
          </p:cNvSpPr>
          <p:nvPr>
            <p:ph type="title" orient="vert"/>
          </p:nvPr>
        </p:nvSpPr>
        <p:spPr>
          <a:xfrm>
            <a:off x="7969749" y="609600"/>
            <a:ext cx="1305083" cy="5251451"/>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677511" y="609600"/>
            <a:ext cx="7061989" cy="543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1A0EAE-77AD-4043-AE54-D58EECB58E7D}" type="slidenum">
              <a:rPr lang="en-GB" smtClean="0"/>
              <a:pPr/>
              <a:t>‹#›</a:t>
            </a:fld>
            <a:endParaRPr lang="en-GB"/>
          </a:p>
        </p:txBody>
      </p:sp>
    </p:spTree>
    <p:extLst>
      <p:ext uri="{BB962C8B-B14F-4D97-AF65-F5344CB8AC3E}">
        <p14:creationId xmlns:p14="http://schemas.microsoft.com/office/powerpoint/2010/main" xmlns="" val="9148098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5" name="Footer Placeholder 4"/>
          <p:cNvSpPr>
            <a:spLocks noGrp="1"/>
          </p:cNvSpPr>
          <p:nvPr>
            <p:ph type="ftr" sz="quarter" idx="11"/>
          </p:nvPr>
        </p:nvSpPr>
        <p:spPr/>
        <p:txBody>
          <a:bodyPr/>
          <a:lstStyle/>
          <a:p>
            <a:endParaRPr lang="en-GB"/>
          </a:p>
        </p:txBody>
      </p:sp>
      <p:sp>
        <p:nvSpPr>
          <p:cNvPr id="7" name="Freeform 6"/>
          <p:cNvSpPr>
            <a:spLocks/>
          </p:cNvSpPr>
          <p:nvPr/>
        </p:nvSpPr>
        <p:spPr bwMode="auto">
          <a:xfrm>
            <a:off x="0" y="4323810"/>
            <a:ext cx="1744652" cy="778589"/>
          </a:xfrm>
          <a:custGeom>
            <a:avLst/>
            <a:gdLst>
              <a:gd name="T0" fmla="*/ 287 w 372"/>
              <a:gd name="T1" fmla="*/ 166 h 166"/>
              <a:gd name="T2" fmla="*/ 293 w 372"/>
              <a:gd name="T3" fmla="*/ 164 h 166"/>
              <a:gd name="T4" fmla="*/ 294 w 372"/>
              <a:gd name="T5" fmla="*/ 163 h 166"/>
              <a:gd name="T6" fmla="*/ 370 w 372"/>
              <a:gd name="T7" fmla="*/ 87 h 166"/>
              <a:gd name="T8" fmla="*/ 370 w 372"/>
              <a:gd name="T9" fmla="*/ 78 h 166"/>
              <a:gd name="T10" fmla="*/ 294 w 372"/>
              <a:gd name="T11" fmla="*/ 3 h 166"/>
              <a:gd name="T12" fmla="*/ 293 w 372"/>
              <a:gd name="T13" fmla="*/ 2 h 166"/>
              <a:gd name="T14" fmla="*/ 287 w 372"/>
              <a:gd name="T15" fmla="*/ 0 h 166"/>
              <a:gd name="T16" fmla="*/ 0 w 372"/>
              <a:gd name="T17" fmla="*/ 0 h 166"/>
              <a:gd name="T18" fmla="*/ 0 w 372"/>
              <a:gd name="T19" fmla="*/ 166 h 166"/>
              <a:gd name="T20" fmla="*/ 287 w 372"/>
              <a:gd name="T21"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Slide Number Placeholder 5"/>
          <p:cNvSpPr>
            <a:spLocks noGrp="1"/>
          </p:cNvSpPr>
          <p:nvPr>
            <p:ph type="sldNum" sz="quarter" idx="12"/>
          </p:nvPr>
        </p:nvSpPr>
        <p:spPr>
          <a:xfrm>
            <a:off x="531812" y="4529540"/>
            <a:ext cx="779767" cy="365125"/>
          </a:xfrm>
        </p:spPr>
        <p:txBody>
          <a:bodyPr/>
          <a:lstStyle/>
          <a:p>
            <a:fld id="{921A0EAE-77AD-4043-AE54-D58EECB58E7D}" type="slidenum">
              <a:rPr lang="en-GB" smtClean="0"/>
              <a:pPr/>
              <a:t>‹#›</a:t>
            </a:fld>
            <a:endParaRPr lang="en-GB"/>
          </a:p>
        </p:txBody>
      </p:sp>
    </p:spTree>
    <p:extLst>
      <p:ext uri="{BB962C8B-B14F-4D97-AF65-F5344CB8AC3E}">
        <p14:creationId xmlns:p14="http://schemas.microsoft.com/office/powerpoint/2010/main" xmlns="" val="22481065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a:spLocks/>
          </p:cNvSpPr>
          <p:nvPr/>
        </p:nvSpPr>
        <p:spPr bwMode="auto">
          <a:xfrm flipV="1">
            <a:off x="-4189" y="714375"/>
            <a:ext cx="1588527" cy="507297"/>
          </a:xfrm>
          <a:custGeom>
            <a:avLst/>
            <a:gdLst>
              <a:gd name="T0" fmla="*/ 365 w 367"/>
              <a:gd name="T1" fmla="*/ 50 h 106"/>
              <a:gd name="T2" fmla="*/ 317 w 367"/>
              <a:gd name="T3" fmla="*/ 2 h 106"/>
              <a:gd name="T4" fmla="*/ 316 w 367"/>
              <a:gd name="T5" fmla="*/ 1 h 106"/>
              <a:gd name="T6" fmla="*/ 313 w 367"/>
              <a:gd name="T7" fmla="*/ 0 h 106"/>
              <a:gd name="T8" fmla="*/ 294 w 367"/>
              <a:gd name="T9" fmla="*/ 0 h 106"/>
              <a:gd name="T10" fmla="*/ 5 w 367"/>
              <a:gd name="T11" fmla="*/ 0 h 106"/>
              <a:gd name="T12" fmla="*/ 0 w 367"/>
              <a:gd name="T13" fmla="*/ 0 h 106"/>
              <a:gd name="T14" fmla="*/ 0 w 367"/>
              <a:gd name="T15" fmla="*/ 5 h 106"/>
              <a:gd name="T16" fmla="*/ 0 w 367"/>
              <a:gd name="T17" fmla="*/ 100 h 106"/>
              <a:gd name="T18" fmla="*/ 0 w 367"/>
              <a:gd name="T19" fmla="*/ 106 h 106"/>
              <a:gd name="T20" fmla="*/ 5 w 367"/>
              <a:gd name="T21" fmla="*/ 106 h 106"/>
              <a:gd name="T22" fmla="*/ 294 w 367"/>
              <a:gd name="T23" fmla="*/ 106 h 106"/>
              <a:gd name="T24" fmla="*/ 313 w 367"/>
              <a:gd name="T25" fmla="*/ 106 h 106"/>
              <a:gd name="T26" fmla="*/ 316 w 367"/>
              <a:gd name="T27" fmla="*/ 105 h 106"/>
              <a:gd name="T28" fmla="*/ 317 w 367"/>
              <a:gd name="T29" fmla="*/ 104 h 106"/>
              <a:gd name="T30" fmla="*/ 365 w 367"/>
              <a:gd name="T31" fmla="*/ 56 h 106"/>
              <a:gd name="T32" fmla="*/ 365 w 367"/>
              <a:gd name="T33" fmla="*/ 50 h 106"/>
              <a:gd name="connsiteX0" fmla="*/ 9946 w 9946"/>
              <a:gd name="connsiteY0" fmla="*/ 4717 h 10000"/>
              <a:gd name="connsiteX1" fmla="*/ 8638 w 9946"/>
              <a:gd name="connsiteY1" fmla="*/ 189 h 10000"/>
              <a:gd name="connsiteX2" fmla="*/ 8610 w 9946"/>
              <a:gd name="connsiteY2" fmla="*/ 94 h 10000"/>
              <a:gd name="connsiteX3" fmla="*/ 8529 w 9946"/>
              <a:gd name="connsiteY3" fmla="*/ 0 h 10000"/>
              <a:gd name="connsiteX4" fmla="*/ 8011 w 9946"/>
              <a:gd name="connsiteY4" fmla="*/ 0 h 10000"/>
              <a:gd name="connsiteX5" fmla="*/ 874 w 9946"/>
              <a:gd name="connsiteY5" fmla="*/ 70 h 10000"/>
              <a:gd name="connsiteX6" fmla="*/ 136 w 9946"/>
              <a:gd name="connsiteY6" fmla="*/ 0 h 10000"/>
              <a:gd name="connsiteX7" fmla="*/ 0 w 9946"/>
              <a:gd name="connsiteY7" fmla="*/ 0 h 10000"/>
              <a:gd name="connsiteX8" fmla="*/ 0 w 9946"/>
              <a:gd name="connsiteY8" fmla="*/ 472 h 10000"/>
              <a:gd name="connsiteX9" fmla="*/ 0 w 9946"/>
              <a:gd name="connsiteY9" fmla="*/ 9434 h 10000"/>
              <a:gd name="connsiteX10" fmla="*/ 0 w 9946"/>
              <a:gd name="connsiteY10" fmla="*/ 10000 h 10000"/>
              <a:gd name="connsiteX11" fmla="*/ 136 w 9946"/>
              <a:gd name="connsiteY11" fmla="*/ 10000 h 10000"/>
              <a:gd name="connsiteX12" fmla="*/ 8011 w 9946"/>
              <a:gd name="connsiteY12" fmla="*/ 10000 h 10000"/>
              <a:gd name="connsiteX13" fmla="*/ 8529 w 9946"/>
              <a:gd name="connsiteY13" fmla="*/ 10000 h 10000"/>
              <a:gd name="connsiteX14" fmla="*/ 8610 w 9946"/>
              <a:gd name="connsiteY14" fmla="*/ 9906 h 10000"/>
              <a:gd name="connsiteX15" fmla="*/ 8638 w 9946"/>
              <a:gd name="connsiteY15" fmla="*/ 9811 h 10000"/>
              <a:gd name="connsiteX16" fmla="*/ 9946 w 9946"/>
              <a:gd name="connsiteY16" fmla="*/ 5283 h 10000"/>
              <a:gd name="connsiteX17" fmla="*/ 9946 w 9946"/>
              <a:gd name="connsiteY17" fmla="*/ 4717 h 10000"/>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137 w 10000"/>
              <a:gd name="connsiteY11" fmla="*/ 10000 h 10034"/>
              <a:gd name="connsiteX12" fmla="*/ 903 w 10000"/>
              <a:gd name="connsiteY12" fmla="*/ 10034 h 10034"/>
              <a:gd name="connsiteX13" fmla="*/ 8054 w 10000"/>
              <a:gd name="connsiteY13" fmla="*/ 10000 h 10034"/>
              <a:gd name="connsiteX14" fmla="*/ 8575 w 10000"/>
              <a:gd name="connsiteY14" fmla="*/ 10000 h 10034"/>
              <a:gd name="connsiteX15" fmla="*/ 8657 w 10000"/>
              <a:gd name="connsiteY15" fmla="*/ 9906 h 10034"/>
              <a:gd name="connsiteX16" fmla="*/ 8685 w 10000"/>
              <a:gd name="connsiteY16" fmla="*/ 9811 h 10034"/>
              <a:gd name="connsiteX17" fmla="*/ 10000 w 10000"/>
              <a:gd name="connsiteY17" fmla="*/ 5283 h 10034"/>
              <a:gd name="connsiteX18" fmla="*/ 10000 w 10000"/>
              <a:gd name="connsiteY18"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903 w 10000"/>
              <a:gd name="connsiteY11" fmla="*/ 10034 h 10034"/>
              <a:gd name="connsiteX12" fmla="*/ 8054 w 10000"/>
              <a:gd name="connsiteY12" fmla="*/ 10000 h 10034"/>
              <a:gd name="connsiteX13" fmla="*/ 8575 w 10000"/>
              <a:gd name="connsiteY13" fmla="*/ 10000 h 10034"/>
              <a:gd name="connsiteX14" fmla="*/ 8657 w 10000"/>
              <a:gd name="connsiteY14" fmla="*/ 9906 h 10034"/>
              <a:gd name="connsiteX15" fmla="*/ 8685 w 10000"/>
              <a:gd name="connsiteY15" fmla="*/ 9811 h 10034"/>
              <a:gd name="connsiteX16" fmla="*/ 10000 w 10000"/>
              <a:gd name="connsiteY16" fmla="*/ 5283 h 10034"/>
              <a:gd name="connsiteX17" fmla="*/ 10000 w 10000"/>
              <a:gd name="connsiteY17"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903 w 10000"/>
              <a:gd name="connsiteY10" fmla="*/ 10034 h 10034"/>
              <a:gd name="connsiteX11" fmla="*/ 8054 w 10000"/>
              <a:gd name="connsiteY11" fmla="*/ 10000 h 10034"/>
              <a:gd name="connsiteX12" fmla="*/ 8575 w 10000"/>
              <a:gd name="connsiteY12" fmla="*/ 10000 h 10034"/>
              <a:gd name="connsiteX13" fmla="*/ 8657 w 10000"/>
              <a:gd name="connsiteY13" fmla="*/ 9906 h 10034"/>
              <a:gd name="connsiteX14" fmla="*/ 8685 w 10000"/>
              <a:gd name="connsiteY14" fmla="*/ 9811 h 10034"/>
              <a:gd name="connsiteX15" fmla="*/ 10000 w 10000"/>
              <a:gd name="connsiteY15" fmla="*/ 5283 h 10034"/>
              <a:gd name="connsiteX16" fmla="*/ 10000 w 10000"/>
              <a:gd name="connsiteY16"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903 w 10000"/>
              <a:gd name="connsiteY9" fmla="*/ 10034 h 10034"/>
              <a:gd name="connsiteX10" fmla="*/ 8054 w 10000"/>
              <a:gd name="connsiteY10" fmla="*/ 10000 h 10034"/>
              <a:gd name="connsiteX11" fmla="*/ 8575 w 10000"/>
              <a:gd name="connsiteY11" fmla="*/ 10000 h 10034"/>
              <a:gd name="connsiteX12" fmla="*/ 8657 w 10000"/>
              <a:gd name="connsiteY12" fmla="*/ 9906 h 10034"/>
              <a:gd name="connsiteX13" fmla="*/ 8685 w 10000"/>
              <a:gd name="connsiteY13" fmla="*/ 9811 h 10034"/>
              <a:gd name="connsiteX14" fmla="*/ 10000 w 10000"/>
              <a:gd name="connsiteY14" fmla="*/ 5283 h 10034"/>
              <a:gd name="connsiteX15" fmla="*/ 10000 w 10000"/>
              <a:gd name="connsiteY15"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903 w 10000"/>
              <a:gd name="connsiteY8" fmla="*/ 10034 h 10034"/>
              <a:gd name="connsiteX9" fmla="*/ 8054 w 10000"/>
              <a:gd name="connsiteY9" fmla="*/ 10000 h 10034"/>
              <a:gd name="connsiteX10" fmla="*/ 8575 w 10000"/>
              <a:gd name="connsiteY10" fmla="*/ 10000 h 10034"/>
              <a:gd name="connsiteX11" fmla="*/ 8657 w 10000"/>
              <a:gd name="connsiteY11" fmla="*/ 9906 h 10034"/>
              <a:gd name="connsiteX12" fmla="*/ 8685 w 10000"/>
              <a:gd name="connsiteY12" fmla="*/ 9811 h 10034"/>
              <a:gd name="connsiteX13" fmla="*/ 10000 w 10000"/>
              <a:gd name="connsiteY13" fmla="*/ 5283 h 10034"/>
              <a:gd name="connsiteX14" fmla="*/ 10000 w 10000"/>
              <a:gd name="connsiteY14" fmla="*/ 4717 h 10034"/>
              <a:gd name="connsiteX0" fmla="*/ 9863 w 9863"/>
              <a:gd name="connsiteY0" fmla="*/ 4717 h 10034"/>
              <a:gd name="connsiteX1" fmla="*/ 8548 w 9863"/>
              <a:gd name="connsiteY1" fmla="*/ 189 h 10034"/>
              <a:gd name="connsiteX2" fmla="*/ 8520 w 9863"/>
              <a:gd name="connsiteY2" fmla="*/ 94 h 10034"/>
              <a:gd name="connsiteX3" fmla="*/ 8438 w 9863"/>
              <a:gd name="connsiteY3" fmla="*/ 0 h 10034"/>
              <a:gd name="connsiteX4" fmla="*/ 7917 w 9863"/>
              <a:gd name="connsiteY4" fmla="*/ 0 h 10034"/>
              <a:gd name="connsiteX5" fmla="*/ 742 w 9863"/>
              <a:gd name="connsiteY5" fmla="*/ 70 h 10034"/>
              <a:gd name="connsiteX6" fmla="*/ 0 w 9863"/>
              <a:gd name="connsiteY6" fmla="*/ 0 h 10034"/>
              <a:gd name="connsiteX7" fmla="*/ 766 w 9863"/>
              <a:gd name="connsiteY7" fmla="*/ 10034 h 10034"/>
              <a:gd name="connsiteX8" fmla="*/ 7917 w 9863"/>
              <a:gd name="connsiteY8" fmla="*/ 10000 h 10034"/>
              <a:gd name="connsiteX9" fmla="*/ 8438 w 9863"/>
              <a:gd name="connsiteY9" fmla="*/ 10000 h 10034"/>
              <a:gd name="connsiteX10" fmla="*/ 8520 w 9863"/>
              <a:gd name="connsiteY10" fmla="*/ 9906 h 10034"/>
              <a:gd name="connsiteX11" fmla="*/ 8548 w 9863"/>
              <a:gd name="connsiteY11" fmla="*/ 9811 h 10034"/>
              <a:gd name="connsiteX12" fmla="*/ 9863 w 9863"/>
              <a:gd name="connsiteY12" fmla="*/ 5283 h 10034"/>
              <a:gd name="connsiteX13" fmla="*/ 9863 w 9863"/>
              <a:gd name="connsiteY13" fmla="*/ 4717 h 10034"/>
              <a:gd name="connsiteX0" fmla="*/ 9248 w 9248"/>
              <a:gd name="connsiteY0" fmla="*/ 4701 h 10000"/>
              <a:gd name="connsiteX1" fmla="*/ 7915 w 9248"/>
              <a:gd name="connsiteY1" fmla="*/ 188 h 10000"/>
              <a:gd name="connsiteX2" fmla="*/ 7886 w 9248"/>
              <a:gd name="connsiteY2" fmla="*/ 94 h 10000"/>
              <a:gd name="connsiteX3" fmla="*/ 7803 w 9248"/>
              <a:gd name="connsiteY3" fmla="*/ 0 h 10000"/>
              <a:gd name="connsiteX4" fmla="*/ 7275 w 9248"/>
              <a:gd name="connsiteY4" fmla="*/ 0 h 10000"/>
              <a:gd name="connsiteX5" fmla="*/ 0 w 9248"/>
              <a:gd name="connsiteY5" fmla="*/ 70 h 10000"/>
              <a:gd name="connsiteX6" fmla="*/ 25 w 9248"/>
              <a:gd name="connsiteY6" fmla="*/ 10000 h 10000"/>
              <a:gd name="connsiteX7" fmla="*/ 7275 w 9248"/>
              <a:gd name="connsiteY7" fmla="*/ 9966 h 10000"/>
              <a:gd name="connsiteX8" fmla="*/ 7803 w 9248"/>
              <a:gd name="connsiteY8" fmla="*/ 9966 h 10000"/>
              <a:gd name="connsiteX9" fmla="*/ 7886 w 9248"/>
              <a:gd name="connsiteY9" fmla="*/ 9872 h 10000"/>
              <a:gd name="connsiteX10" fmla="*/ 7915 w 9248"/>
              <a:gd name="connsiteY10" fmla="*/ 9778 h 10000"/>
              <a:gd name="connsiteX11" fmla="*/ 9248 w 9248"/>
              <a:gd name="connsiteY11" fmla="*/ 5265 h 10000"/>
              <a:gd name="connsiteX12" fmla="*/ 9248 w 9248"/>
              <a:gd name="connsiteY12" fmla="*/ 47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Slide Number Placeholder 5"/>
          <p:cNvSpPr>
            <a:spLocks noGrp="1"/>
          </p:cNvSpPr>
          <p:nvPr>
            <p:ph type="sldNum" sz="quarter" idx="12"/>
          </p:nvPr>
        </p:nvSpPr>
        <p:spPr/>
        <p:txBody>
          <a:bodyPr/>
          <a:lstStyle/>
          <a:p>
            <a:fld id="{921A0EAE-77AD-4043-AE54-D58EECB58E7D}" type="slidenum">
              <a:rPr lang="en-GB" smtClean="0"/>
              <a:pPr/>
              <a:t>‹#›</a:t>
            </a:fld>
            <a:endParaRPr lang="en-GB"/>
          </a:p>
        </p:txBody>
      </p:sp>
    </p:spTree>
    <p:extLst>
      <p:ext uri="{BB962C8B-B14F-4D97-AF65-F5344CB8AC3E}">
        <p14:creationId xmlns:p14="http://schemas.microsoft.com/office/powerpoint/2010/main" xmlns="" val="11048163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a:spLocks/>
          </p:cNvSpPr>
          <p:nvPr/>
        </p:nvSpPr>
        <p:spPr bwMode="auto">
          <a:xfrm flipV="1">
            <a:off x="-4189" y="3178175"/>
            <a:ext cx="1588527" cy="507297"/>
          </a:xfrm>
          <a:custGeom>
            <a:avLst/>
            <a:gdLst>
              <a:gd name="T0" fmla="*/ 365 w 367"/>
              <a:gd name="T1" fmla="*/ 50 h 106"/>
              <a:gd name="T2" fmla="*/ 317 w 367"/>
              <a:gd name="T3" fmla="*/ 2 h 106"/>
              <a:gd name="T4" fmla="*/ 316 w 367"/>
              <a:gd name="T5" fmla="*/ 1 h 106"/>
              <a:gd name="T6" fmla="*/ 313 w 367"/>
              <a:gd name="T7" fmla="*/ 0 h 106"/>
              <a:gd name="T8" fmla="*/ 294 w 367"/>
              <a:gd name="T9" fmla="*/ 0 h 106"/>
              <a:gd name="T10" fmla="*/ 5 w 367"/>
              <a:gd name="T11" fmla="*/ 0 h 106"/>
              <a:gd name="T12" fmla="*/ 0 w 367"/>
              <a:gd name="T13" fmla="*/ 0 h 106"/>
              <a:gd name="T14" fmla="*/ 0 w 367"/>
              <a:gd name="T15" fmla="*/ 5 h 106"/>
              <a:gd name="T16" fmla="*/ 0 w 367"/>
              <a:gd name="T17" fmla="*/ 100 h 106"/>
              <a:gd name="T18" fmla="*/ 0 w 367"/>
              <a:gd name="T19" fmla="*/ 106 h 106"/>
              <a:gd name="T20" fmla="*/ 5 w 367"/>
              <a:gd name="T21" fmla="*/ 106 h 106"/>
              <a:gd name="T22" fmla="*/ 294 w 367"/>
              <a:gd name="T23" fmla="*/ 106 h 106"/>
              <a:gd name="T24" fmla="*/ 313 w 367"/>
              <a:gd name="T25" fmla="*/ 106 h 106"/>
              <a:gd name="T26" fmla="*/ 316 w 367"/>
              <a:gd name="T27" fmla="*/ 105 h 106"/>
              <a:gd name="T28" fmla="*/ 317 w 367"/>
              <a:gd name="T29" fmla="*/ 104 h 106"/>
              <a:gd name="T30" fmla="*/ 365 w 367"/>
              <a:gd name="T31" fmla="*/ 56 h 106"/>
              <a:gd name="T32" fmla="*/ 365 w 367"/>
              <a:gd name="T33" fmla="*/ 50 h 106"/>
              <a:gd name="connsiteX0" fmla="*/ 9946 w 9946"/>
              <a:gd name="connsiteY0" fmla="*/ 4717 h 10000"/>
              <a:gd name="connsiteX1" fmla="*/ 8638 w 9946"/>
              <a:gd name="connsiteY1" fmla="*/ 189 h 10000"/>
              <a:gd name="connsiteX2" fmla="*/ 8610 w 9946"/>
              <a:gd name="connsiteY2" fmla="*/ 94 h 10000"/>
              <a:gd name="connsiteX3" fmla="*/ 8529 w 9946"/>
              <a:gd name="connsiteY3" fmla="*/ 0 h 10000"/>
              <a:gd name="connsiteX4" fmla="*/ 8011 w 9946"/>
              <a:gd name="connsiteY4" fmla="*/ 0 h 10000"/>
              <a:gd name="connsiteX5" fmla="*/ 874 w 9946"/>
              <a:gd name="connsiteY5" fmla="*/ 70 h 10000"/>
              <a:gd name="connsiteX6" fmla="*/ 136 w 9946"/>
              <a:gd name="connsiteY6" fmla="*/ 0 h 10000"/>
              <a:gd name="connsiteX7" fmla="*/ 0 w 9946"/>
              <a:gd name="connsiteY7" fmla="*/ 0 h 10000"/>
              <a:gd name="connsiteX8" fmla="*/ 0 w 9946"/>
              <a:gd name="connsiteY8" fmla="*/ 472 h 10000"/>
              <a:gd name="connsiteX9" fmla="*/ 0 w 9946"/>
              <a:gd name="connsiteY9" fmla="*/ 9434 h 10000"/>
              <a:gd name="connsiteX10" fmla="*/ 0 w 9946"/>
              <a:gd name="connsiteY10" fmla="*/ 10000 h 10000"/>
              <a:gd name="connsiteX11" fmla="*/ 136 w 9946"/>
              <a:gd name="connsiteY11" fmla="*/ 10000 h 10000"/>
              <a:gd name="connsiteX12" fmla="*/ 8011 w 9946"/>
              <a:gd name="connsiteY12" fmla="*/ 10000 h 10000"/>
              <a:gd name="connsiteX13" fmla="*/ 8529 w 9946"/>
              <a:gd name="connsiteY13" fmla="*/ 10000 h 10000"/>
              <a:gd name="connsiteX14" fmla="*/ 8610 w 9946"/>
              <a:gd name="connsiteY14" fmla="*/ 9906 h 10000"/>
              <a:gd name="connsiteX15" fmla="*/ 8638 w 9946"/>
              <a:gd name="connsiteY15" fmla="*/ 9811 h 10000"/>
              <a:gd name="connsiteX16" fmla="*/ 9946 w 9946"/>
              <a:gd name="connsiteY16" fmla="*/ 5283 h 10000"/>
              <a:gd name="connsiteX17" fmla="*/ 9946 w 9946"/>
              <a:gd name="connsiteY17" fmla="*/ 4717 h 10000"/>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137 w 10000"/>
              <a:gd name="connsiteY11" fmla="*/ 10000 h 10034"/>
              <a:gd name="connsiteX12" fmla="*/ 903 w 10000"/>
              <a:gd name="connsiteY12" fmla="*/ 10034 h 10034"/>
              <a:gd name="connsiteX13" fmla="*/ 8054 w 10000"/>
              <a:gd name="connsiteY13" fmla="*/ 10000 h 10034"/>
              <a:gd name="connsiteX14" fmla="*/ 8575 w 10000"/>
              <a:gd name="connsiteY14" fmla="*/ 10000 h 10034"/>
              <a:gd name="connsiteX15" fmla="*/ 8657 w 10000"/>
              <a:gd name="connsiteY15" fmla="*/ 9906 h 10034"/>
              <a:gd name="connsiteX16" fmla="*/ 8685 w 10000"/>
              <a:gd name="connsiteY16" fmla="*/ 9811 h 10034"/>
              <a:gd name="connsiteX17" fmla="*/ 10000 w 10000"/>
              <a:gd name="connsiteY17" fmla="*/ 5283 h 10034"/>
              <a:gd name="connsiteX18" fmla="*/ 10000 w 10000"/>
              <a:gd name="connsiteY18"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903 w 10000"/>
              <a:gd name="connsiteY11" fmla="*/ 10034 h 10034"/>
              <a:gd name="connsiteX12" fmla="*/ 8054 w 10000"/>
              <a:gd name="connsiteY12" fmla="*/ 10000 h 10034"/>
              <a:gd name="connsiteX13" fmla="*/ 8575 w 10000"/>
              <a:gd name="connsiteY13" fmla="*/ 10000 h 10034"/>
              <a:gd name="connsiteX14" fmla="*/ 8657 w 10000"/>
              <a:gd name="connsiteY14" fmla="*/ 9906 h 10034"/>
              <a:gd name="connsiteX15" fmla="*/ 8685 w 10000"/>
              <a:gd name="connsiteY15" fmla="*/ 9811 h 10034"/>
              <a:gd name="connsiteX16" fmla="*/ 10000 w 10000"/>
              <a:gd name="connsiteY16" fmla="*/ 5283 h 10034"/>
              <a:gd name="connsiteX17" fmla="*/ 10000 w 10000"/>
              <a:gd name="connsiteY17"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903 w 10000"/>
              <a:gd name="connsiteY10" fmla="*/ 10034 h 10034"/>
              <a:gd name="connsiteX11" fmla="*/ 8054 w 10000"/>
              <a:gd name="connsiteY11" fmla="*/ 10000 h 10034"/>
              <a:gd name="connsiteX12" fmla="*/ 8575 w 10000"/>
              <a:gd name="connsiteY12" fmla="*/ 10000 h 10034"/>
              <a:gd name="connsiteX13" fmla="*/ 8657 w 10000"/>
              <a:gd name="connsiteY13" fmla="*/ 9906 h 10034"/>
              <a:gd name="connsiteX14" fmla="*/ 8685 w 10000"/>
              <a:gd name="connsiteY14" fmla="*/ 9811 h 10034"/>
              <a:gd name="connsiteX15" fmla="*/ 10000 w 10000"/>
              <a:gd name="connsiteY15" fmla="*/ 5283 h 10034"/>
              <a:gd name="connsiteX16" fmla="*/ 10000 w 10000"/>
              <a:gd name="connsiteY16"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903 w 10000"/>
              <a:gd name="connsiteY9" fmla="*/ 10034 h 10034"/>
              <a:gd name="connsiteX10" fmla="*/ 8054 w 10000"/>
              <a:gd name="connsiteY10" fmla="*/ 10000 h 10034"/>
              <a:gd name="connsiteX11" fmla="*/ 8575 w 10000"/>
              <a:gd name="connsiteY11" fmla="*/ 10000 h 10034"/>
              <a:gd name="connsiteX12" fmla="*/ 8657 w 10000"/>
              <a:gd name="connsiteY12" fmla="*/ 9906 h 10034"/>
              <a:gd name="connsiteX13" fmla="*/ 8685 w 10000"/>
              <a:gd name="connsiteY13" fmla="*/ 9811 h 10034"/>
              <a:gd name="connsiteX14" fmla="*/ 10000 w 10000"/>
              <a:gd name="connsiteY14" fmla="*/ 5283 h 10034"/>
              <a:gd name="connsiteX15" fmla="*/ 10000 w 10000"/>
              <a:gd name="connsiteY15"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903 w 10000"/>
              <a:gd name="connsiteY8" fmla="*/ 10034 h 10034"/>
              <a:gd name="connsiteX9" fmla="*/ 8054 w 10000"/>
              <a:gd name="connsiteY9" fmla="*/ 10000 h 10034"/>
              <a:gd name="connsiteX10" fmla="*/ 8575 w 10000"/>
              <a:gd name="connsiteY10" fmla="*/ 10000 h 10034"/>
              <a:gd name="connsiteX11" fmla="*/ 8657 w 10000"/>
              <a:gd name="connsiteY11" fmla="*/ 9906 h 10034"/>
              <a:gd name="connsiteX12" fmla="*/ 8685 w 10000"/>
              <a:gd name="connsiteY12" fmla="*/ 9811 h 10034"/>
              <a:gd name="connsiteX13" fmla="*/ 10000 w 10000"/>
              <a:gd name="connsiteY13" fmla="*/ 5283 h 10034"/>
              <a:gd name="connsiteX14" fmla="*/ 10000 w 10000"/>
              <a:gd name="connsiteY14" fmla="*/ 4717 h 10034"/>
              <a:gd name="connsiteX0" fmla="*/ 9863 w 9863"/>
              <a:gd name="connsiteY0" fmla="*/ 4717 h 10034"/>
              <a:gd name="connsiteX1" fmla="*/ 8548 w 9863"/>
              <a:gd name="connsiteY1" fmla="*/ 189 h 10034"/>
              <a:gd name="connsiteX2" fmla="*/ 8520 w 9863"/>
              <a:gd name="connsiteY2" fmla="*/ 94 h 10034"/>
              <a:gd name="connsiteX3" fmla="*/ 8438 w 9863"/>
              <a:gd name="connsiteY3" fmla="*/ 0 h 10034"/>
              <a:gd name="connsiteX4" fmla="*/ 7917 w 9863"/>
              <a:gd name="connsiteY4" fmla="*/ 0 h 10034"/>
              <a:gd name="connsiteX5" fmla="*/ 742 w 9863"/>
              <a:gd name="connsiteY5" fmla="*/ 70 h 10034"/>
              <a:gd name="connsiteX6" fmla="*/ 0 w 9863"/>
              <a:gd name="connsiteY6" fmla="*/ 0 h 10034"/>
              <a:gd name="connsiteX7" fmla="*/ 766 w 9863"/>
              <a:gd name="connsiteY7" fmla="*/ 10034 h 10034"/>
              <a:gd name="connsiteX8" fmla="*/ 7917 w 9863"/>
              <a:gd name="connsiteY8" fmla="*/ 10000 h 10034"/>
              <a:gd name="connsiteX9" fmla="*/ 8438 w 9863"/>
              <a:gd name="connsiteY9" fmla="*/ 10000 h 10034"/>
              <a:gd name="connsiteX10" fmla="*/ 8520 w 9863"/>
              <a:gd name="connsiteY10" fmla="*/ 9906 h 10034"/>
              <a:gd name="connsiteX11" fmla="*/ 8548 w 9863"/>
              <a:gd name="connsiteY11" fmla="*/ 9811 h 10034"/>
              <a:gd name="connsiteX12" fmla="*/ 9863 w 9863"/>
              <a:gd name="connsiteY12" fmla="*/ 5283 h 10034"/>
              <a:gd name="connsiteX13" fmla="*/ 9863 w 9863"/>
              <a:gd name="connsiteY13" fmla="*/ 4717 h 10034"/>
              <a:gd name="connsiteX0" fmla="*/ 9248 w 9248"/>
              <a:gd name="connsiteY0" fmla="*/ 4701 h 10000"/>
              <a:gd name="connsiteX1" fmla="*/ 7915 w 9248"/>
              <a:gd name="connsiteY1" fmla="*/ 188 h 10000"/>
              <a:gd name="connsiteX2" fmla="*/ 7886 w 9248"/>
              <a:gd name="connsiteY2" fmla="*/ 94 h 10000"/>
              <a:gd name="connsiteX3" fmla="*/ 7803 w 9248"/>
              <a:gd name="connsiteY3" fmla="*/ 0 h 10000"/>
              <a:gd name="connsiteX4" fmla="*/ 7275 w 9248"/>
              <a:gd name="connsiteY4" fmla="*/ 0 h 10000"/>
              <a:gd name="connsiteX5" fmla="*/ 0 w 9248"/>
              <a:gd name="connsiteY5" fmla="*/ 70 h 10000"/>
              <a:gd name="connsiteX6" fmla="*/ 25 w 9248"/>
              <a:gd name="connsiteY6" fmla="*/ 10000 h 10000"/>
              <a:gd name="connsiteX7" fmla="*/ 7275 w 9248"/>
              <a:gd name="connsiteY7" fmla="*/ 9966 h 10000"/>
              <a:gd name="connsiteX8" fmla="*/ 7803 w 9248"/>
              <a:gd name="connsiteY8" fmla="*/ 9966 h 10000"/>
              <a:gd name="connsiteX9" fmla="*/ 7886 w 9248"/>
              <a:gd name="connsiteY9" fmla="*/ 9872 h 10000"/>
              <a:gd name="connsiteX10" fmla="*/ 7915 w 9248"/>
              <a:gd name="connsiteY10" fmla="*/ 9778 h 10000"/>
              <a:gd name="connsiteX11" fmla="*/ 9248 w 9248"/>
              <a:gd name="connsiteY11" fmla="*/ 5265 h 10000"/>
              <a:gd name="connsiteX12" fmla="*/ 9248 w 9248"/>
              <a:gd name="connsiteY12" fmla="*/ 47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Slide Number Placeholder 5"/>
          <p:cNvSpPr>
            <a:spLocks noGrp="1"/>
          </p:cNvSpPr>
          <p:nvPr>
            <p:ph type="sldNum" sz="quarter" idx="12"/>
          </p:nvPr>
        </p:nvSpPr>
        <p:spPr>
          <a:xfrm>
            <a:off x="531812" y="3244139"/>
            <a:ext cx="779767" cy="365125"/>
          </a:xfrm>
        </p:spPr>
        <p:txBody>
          <a:bodyPr/>
          <a:lstStyle/>
          <a:p>
            <a:fld id="{921A0EAE-77AD-4043-AE54-D58EECB58E7D}" type="slidenum">
              <a:rPr lang="en-GB" smtClean="0"/>
              <a:pPr/>
              <a:t>‹#›</a:t>
            </a:fld>
            <a:endParaRPr lang="en-GB"/>
          </a:p>
        </p:txBody>
      </p:sp>
    </p:spTree>
    <p:extLst>
      <p:ext uri="{BB962C8B-B14F-4D97-AF65-F5344CB8AC3E}">
        <p14:creationId xmlns:p14="http://schemas.microsoft.com/office/powerpoint/2010/main" xmlns="" val="2892961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89212" y="2133600"/>
            <a:ext cx="4313864" cy="377762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190747" y="2126222"/>
            <a:ext cx="4313864" cy="377762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a:spLocks/>
          </p:cNvSpPr>
          <p:nvPr/>
        </p:nvSpPr>
        <p:spPr bwMode="auto">
          <a:xfrm flipV="1">
            <a:off x="-4189" y="714375"/>
            <a:ext cx="1588527" cy="507297"/>
          </a:xfrm>
          <a:custGeom>
            <a:avLst/>
            <a:gdLst>
              <a:gd name="T0" fmla="*/ 365 w 367"/>
              <a:gd name="T1" fmla="*/ 50 h 106"/>
              <a:gd name="T2" fmla="*/ 317 w 367"/>
              <a:gd name="T3" fmla="*/ 2 h 106"/>
              <a:gd name="T4" fmla="*/ 316 w 367"/>
              <a:gd name="T5" fmla="*/ 1 h 106"/>
              <a:gd name="T6" fmla="*/ 313 w 367"/>
              <a:gd name="T7" fmla="*/ 0 h 106"/>
              <a:gd name="T8" fmla="*/ 294 w 367"/>
              <a:gd name="T9" fmla="*/ 0 h 106"/>
              <a:gd name="T10" fmla="*/ 5 w 367"/>
              <a:gd name="T11" fmla="*/ 0 h 106"/>
              <a:gd name="T12" fmla="*/ 0 w 367"/>
              <a:gd name="T13" fmla="*/ 0 h 106"/>
              <a:gd name="T14" fmla="*/ 0 w 367"/>
              <a:gd name="T15" fmla="*/ 5 h 106"/>
              <a:gd name="T16" fmla="*/ 0 w 367"/>
              <a:gd name="T17" fmla="*/ 100 h 106"/>
              <a:gd name="T18" fmla="*/ 0 w 367"/>
              <a:gd name="T19" fmla="*/ 106 h 106"/>
              <a:gd name="T20" fmla="*/ 5 w 367"/>
              <a:gd name="T21" fmla="*/ 106 h 106"/>
              <a:gd name="T22" fmla="*/ 294 w 367"/>
              <a:gd name="T23" fmla="*/ 106 h 106"/>
              <a:gd name="T24" fmla="*/ 313 w 367"/>
              <a:gd name="T25" fmla="*/ 106 h 106"/>
              <a:gd name="T26" fmla="*/ 316 w 367"/>
              <a:gd name="T27" fmla="*/ 105 h 106"/>
              <a:gd name="T28" fmla="*/ 317 w 367"/>
              <a:gd name="T29" fmla="*/ 104 h 106"/>
              <a:gd name="T30" fmla="*/ 365 w 367"/>
              <a:gd name="T31" fmla="*/ 56 h 106"/>
              <a:gd name="T32" fmla="*/ 365 w 367"/>
              <a:gd name="T33" fmla="*/ 50 h 106"/>
              <a:gd name="connsiteX0" fmla="*/ 9946 w 9946"/>
              <a:gd name="connsiteY0" fmla="*/ 4717 h 10000"/>
              <a:gd name="connsiteX1" fmla="*/ 8638 w 9946"/>
              <a:gd name="connsiteY1" fmla="*/ 189 h 10000"/>
              <a:gd name="connsiteX2" fmla="*/ 8610 w 9946"/>
              <a:gd name="connsiteY2" fmla="*/ 94 h 10000"/>
              <a:gd name="connsiteX3" fmla="*/ 8529 w 9946"/>
              <a:gd name="connsiteY3" fmla="*/ 0 h 10000"/>
              <a:gd name="connsiteX4" fmla="*/ 8011 w 9946"/>
              <a:gd name="connsiteY4" fmla="*/ 0 h 10000"/>
              <a:gd name="connsiteX5" fmla="*/ 874 w 9946"/>
              <a:gd name="connsiteY5" fmla="*/ 70 h 10000"/>
              <a:gd name="connsiteX6" fmla="*/ 136 w 9946"/>
              <a:gd name="connsiteY6" fmla="*/ 0 h 10000"/>
              <a:gd name="connsiteX7" fmla="*/ 0 w 9946"/>
              <a:gd name="connsiteY7" fmla="*/ 0 h 10000"/>
              <a:gd name="connsiteX8" fmla="*/ 0 w 9946"/>
              <a:gd name="connsiteY8" fmla="*/ 472 h 10000"/>
              <a:gd name="connsiteX9" fmla="*/ 0 w 9946"/>
              <a:gd name="connsiteY9" fmla="*/ 9434 h 10000"/>
              <a:gd name="connsiteX10" fmla="*/ 0 w 9946"/>
              <a:gd name="connsiteY10" fmla="*/ 10000 h 10000"/>
              <a:gd name="connsiteX11" fmla="*/ 136 w 9946"/>
              <a:gd name="connsiteY11" fmla="*/ 10000 h 10000"/>
              <a:gd name="connsiteX12" fmla="*/ 8011 w 9946"/>
              <a:gd name="connsiteY12" fmla="*/ 10000 h 10000"/>
              <a:gd name="connsiteX13" fmla="*/ 8529 w 9946"/>
              <a:gd name="connsiteY13" fmla="*/ 10000 h 10000"/>
              <a:gd name="connsiteX14" fmla="*/ 8610 w 9946"/>
              <a:gd name="connsiteY14" fmla="*/ 9906 h 10000"/>
              <a:gd name="connsiteX15" fmla="*/ 8638 w 9946"/>
              <a:gd name="connsiteY15" fmla="*/ 9811 h 10000"/>
              <a:gd name="connsiteX16" fmla="*/ 9946 w 9946"/>
              <a:gd name="connsiteY16" fmla="*/ 5283 h 10000"/>
              <a:gd name="connsiteX17" fmla="*/ 9946 w 9946"/>
              <a:gd name="connsiteY17" fmla="*/ 4717 h 10000"/>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137 w 10000"/>
              <a:gd name="connsiteY11" fmla="*/ 10000 h 10034"/>
              <a:gd name="connsiteX12" fmla="*/ 903 w 10000"/>
              <a:gd name="connsiteY12" fmla="*/ 10034 h 10034"/>
              <a:gd name="connsiteX13" fmla="*/ 8054 w 10000"/>
              <a:gd name="connsiteY13" fmla="*/ 10000 h 10034"/>
              <a:gd name="connsiteX14" fmla="*/ 8575 w 10000"/>
              <a:gd name="connsiteY14" fmla="*/ 10000 h 10034"/>
              <a:gd name="connsiteX15" fmla="*/ 8657 w 10000"/>
              <a:gd name="connsiteY15" fmla="*/ 9906 h 10034"/>
              <a:gd name="connsiteX16" fmla="*/ 8685 w 10000"/>
              <a:gd name="connsiteY16" fmla="*/ 9811 h 10034"/>
              <a:gd name="connsiteX17" fmla="*/ 10000 w 10000"/>
              <a:gd name="connsiteY17" fmla="*/ 5283 h 10034"/>
              <a:gd name="connsiteX18" fmla="*/ 10000 w 10000"/>
              <a:gd name="connsiteY18"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903 w 10000"/>
              <a:gd name="connsiteY11" fmla="*/ 10034 h 10034"/>
              <a:gd name="connsiteX12" fmla="*/ 8054 w 10000"/>
              <a:gd name="connsiteY12" fmla="*/ 10000 h 10034"/>
              <a:gd name="connsiteX13" fmla="*/ 8575 w 10000"/>
              <a:gd name="connsiteY13" fmla="*/ 10000 h 10034"/>
              <a:gd name="connsiteX14" fmla="*/ 8657 w 10000"/>
              <a:gd name="connsiteY14" fmla="*/ 9906 h 10034"/>
              <a:gd name="connsiteX15" fmla="*/ 8685 w 10000"/>
              <a:gd name="connsiteY15" fmla="*/ 9811 h 10034"/>
              <a:gd name="connsiteX16" fmla="*/ 10000 w 10000"/>
              <a:gd name="connsiteY16" fmla="*/ 5283 h 10034"/>
              <a:gd name="connsiteX17" fmla="*/ 10000 w 10000"/>
              <a:gd name="connsiteY17"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903 w 10000"/>
              <a:gd name="connsiteY10" fmla="*/ 10034 h 10034"/>
              <a:gd name="connsiteX11" fmla="*/ 8054 w 10000"/>
              <a:gd name="connsiteY11" fmla="*/ 10000 h 10034"/>
              <a:gd name="connsiteX12" fmla="*/ 8575 w 10000"/>
              <a:gd name="connsiteY12" fmla="*/ 10000 h 10034"/>
              <a:gd name="connsiteX13" fmla="*/ 8657 w 10000"/>
              <a:gd name="connsiteY13" fmla="*/ 9906 h 10034"/>
              <a:gd name="connsiteX14" fmla="*/ 8685 w 10000"/>
              <a:gd name="connsiteY14" fmla="*/ 9811 h 10034"/>
              <a:gd name="connsiteX15" fmla="*/ 10000 w 10000"/>
              <a:gd name="connsiteY15" fmla="*/ 5283 h 10034"/>
              <a:gd name="connsiteX16" fmla="*/ 10000 w 10000"/>
              <a:gd name="connsiteY16"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903 w 10000"/>
              <a:gd name="connsiteY9" fmla="*/ 10034 h 10034"/>
              <a:gd name="connsiteX10" fmla="*/ 8054 w 10000"/>
              <a:gd name="connsiteY10" fmla="*/ 10000 h 10034"/>
              <a:gd name="connsiteX11" fmla="*/ 8575 w 10000"/>
              <a:gd name="connsiteY11" fmla="*/ 10000 h 10034"/>
              <a:gd name="connsiteX12" fmla="*/ 8657 w 10000"/>
              <a:gd name="connsiteY12" fmla="*/ 9906 h 10034"/>
              <a:gd name="connsiteX13" fmla="*/ 8685 w 10000"/>
              <a:gd name="connsiteY13" fmla="*/ 9811 h 10034"/>
              <a:gd name="connsiteX14" fmla="*/ 10000 w 10000"/>
              <a:gd name="connsiteY14" fmla="*/ 5283 h 10034"/>
              <a:gd name="connsiteX15" fmla="*/ 10000 w 10000"/>
              <a:gd name="connsiteY15"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903 w 10000"/>
              <a:gd name="connsiteY8" fmla="*/ 10034 h 10034"/>
              <a:gd name="connsiteX9" fmla="*/ 8054 w 10000"/>
              <a:gd name="connsiteY9" fmla="*/ 10000 h 10034"/>
              <a:gd name="connsiteX10" fmla="*/ 8575 w 10000"/>
              <a:gd name="connsiteY10" fmla="*/ 10000 h 10034"/>
              <a:gd name="connsiteX11" fmla="*/ 8657 w 10000"/>
              <a:gd name="connsiteY11" fmla="*/ 9906 h 10034"/>
              <a:gd name="connsiteX12" fmla="*/ 8685 w 10000"/>
              <a:gd name="connsiteY12" fmla="*/ 9811 h 10034"/>
              <a:gd name="connsiteX13" fmla="*/ 10000 w 10000"/>
              <a:gd name="connsiteY13" fmla="*/ 5283 h 10034"/>
              <a:gd name="connsiteX14" fmla="*/ 10000 w 10000"/>
              <a:gd name="connsiteY14" fmla="*/ 4717 h 10034"/>
              <a:gd name="connsiteX0" fmla="*/ 9863 w 9863"/>
              <a:gd name="connsiteY0" fmla="*/ 4717 h 10034"/>
              <a:gd name="connsiteX1" fmla="*/ 8548 w 9863"/>
              <a:gd name="connsiteY1" fmla="*/ 189 h 10034"/>
              <a:gd name="connsiteX2" fmla="*/ 8520 w 9863"/>
              <a:gd name="connsiteY2" fmla="*/ 94 h 10034"/>
              <a:gd name="connsiteX3" fmla="*/ 8438 w 9863"/>
              <a:gd name="connsiteY3" fmla="*/ 0 h 10034"/>
              <a:gd name="connsiteX4" fmla="*/ 7917 w 9863"/>
              <a:gd name="connsiteY4" fmla="*/ 0 h 10034"/>
              <a:gd name="connsiteX5" fmla="*/ 742 w 9863"/>
              <a:gd name="connsiteY5" fmla="*/ 70 h 10034"/>
              <a:gd name="connsiteX6" fmla="*/ 0 w 9863"/>
              <a:gd name="connsiteY6" fmla="*/ 0 h 10034"/>
              <a:gd name="connsiteX7" fmla="*/ 766 w 9863"/>
              <a:gd name="connsiteY7" fmla="*/ 10034 h 10034"/>
              <a:gd name="connsiteX8" fmla="*/ 7917 w 9863"/>
              <a:gd name="connsiteY8" fmla="*/ 10000 h 10034"/>
              <a:gd name="connsiteX9" fmla="*/ 8438 w 9863"/>
              <a:gd name="connsiteY9" fmla="*/ 10000 h 10034"/>
              <a:gd name="connsiteX10" fmla="*/ 8520 w 9863"/>
              <a:gd name="connsiteY10" fmla="*/ 9906 h 10034"/>
              <a:gd name="connsiteX11" fmla="*/ 8548 w 9863"/>
              <a:gd name="connsiteY11" fmla="*/ 9811 h 10034"/>
              <a:gd name="connsiteX12" fmla="*/ 9863 w 9863"/>
              <a:gd name="connsiteY12" fmla="*/ 5283 h 10034"/>
              <a:gd name="connsiteX13" fmla="*/ 9863 w 9863"/>
              <a:gd name="connsiteY13" fmla="*/ 4717 h 10034"/>
              <a:gd name="connsiteX0" fmla="*/ 9248 w 9248"/>
              <a:gd name="connsiteY0" fmla="*/ 4701 h 10000"/>
              <a:gd name="connsiteX1" fmla="*/ 7915 w 9248"/>
              <a:gd name="connsiteY1" fmla="*/ 188 h 10000"/>
              <a:gd name="connsiteX2" fmla="*/ 7886 w 9248"/>
              <a:gd name="connsiteY2" fmla="*/ 94 h 10000"/>
              <a:gd name="connsiteX3" fmla="*/ 7803 w 9248"/>
              <a:gd name="connsiteY3" fmla="*/ 0 h 10000"/>
              <a:gd name="connsiteX4" fmla="*/ 7275 w 9248"/>
              <a:gd name="connsiteY4" fmla="*/ 0 h 10000"/>
              <a:gd name="connsiteX5" fmla="*/ 0 w 9248"/>
              <a:gd name="connsiteY5" fmla="*/ 70 h 10000"/>
              <a:gd name="connsiteX6" fmla="*/ 25 w 9248"/>
              <a:gd name="connsiteY6" fmla="*/ 10000 h 10000"/>
              <a:gd name="connsiteX7" fmla="*/ 7275 w 9248"/>
              <a:gd name="connsiteY7" fmla="*/ 9966 h 10000"/>
              <a:gd name="connsiteX8" fmla="*/ 7803 w 9248"/>
              <a:gd name="connsiteY8" fmla="*/ 9966 h 10000"/>
              <a:gd name="connsiteX9" fmla="*/ 7886 w 9248"/>
              <a:gd name="connsiteY9" fmla="*/ 9872 h 10000"/>
              <a:gd name="connsiteX10" fmla="*/ 7915 w 9248"/>
              <a:gd name="connsiteY10" fmla="*/ 9778 h 10000"/>
              <a:gd name="connsiteX11" fmla="*/ 9248 w 9248"/>
              <a:gd name="connsiteY11" fmla="*/ 5265 h 10000"/>
              <a:gd name="connsiteX12" fmla="*/ 9248 w 9248"/>
              <a:gd name="connsiteY12" fmla="*/ 47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Slide Number Placeholder 5"/>
          <p:cNvSpPr>
            <a:spLocks noGrp="1"/>
          </p:cNvSpPr>
          <p:nvPr>
            <p:ph type="sldNum" sz="quarter" idx="12"/>
          </p:nvPr>
        </p:nvSpPr>
        <p:spPr>
          <a:xfrm>
            <a:off x="531812" y="787782"/>
            <a:ext cx="779767" cy="365125"/>
          </a:xfrm>
        </p:spPr>
        <p:txBody>
          <a:bodyPr/>
          <a:lstStyle/>
          <a:p>
            <a:fld id="{921A0EAE-77AD-4043-AE54-D58EECB58E7D}" type="slidenum">
              <a:rPr lang="en-GB" smtClean="0"/>
              <a:pPr/>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9943485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8" name="Footer Placeholder 7"/>
          <p:cNvSpPr>
            <a:spLocks noGrp="1"/>
          </p:cNvSpPr>
          <p:nvPr>
            <p:ph type="ftr" sz="quarter" idx="11"/>
          </p:nvPr>
        </p:nvSpPr>
        <p:spPr/>
        <p:txBody>
          <a:bodyPr/>
          <a:lstStyle/>
          <a:p>
            <a:endParaRPr lang="en-GB"/>
          </a:p>
        </p:txBody>
      </p:sp>
      <p:sp>
        <p:nvSpPr>
          <p:cNvPr id="12" name="Freeform 11"/>
          <p:cNvSpPr>
            <a:spLocks/>
          </p:cNvSpPr>
          <p:nvPr/>
        </p:nvSpPr>
        <p:spPr bwMode="auto">
          <a:xfrm flipV="1">
            <a:off x="-4189" y="714375"/>
            <a:ext cx="1588527" cy="507297"/>
          </a:xfrm>
          <a:custGeom>
            <a:avLst/>
            <a:gdLst>
              <a:gd name="T0" fmla="*/ 365 w 367"/>
              <a:gd name="T1" fmla="*/ 50 h 106"/>
              <a:gd name="T2" fmla="*/ 317 w 367"/>
              <a:gd name="T3" fmla="*/ 2 h 106"/>
              <a:gd name="T4" fmla="*/ 316 w 367"/>
              <a:gd name="T5" fmla="*/ 1 h 106"/>
              <a:gd name="T6" fmla="*/ 313 w 367"/>
              <a:gd name="T7" fmla="*/ 0 h 106"/>
              <a:gd name="T8" fmla="*/ 294 w 367"/>
              <a:gd name="T9" fmla="*/ 0 h 106"/>
              <a:gd name="T10" fmla="*/ 5 w 367"/>
              <a:gd name="T11" fmla="*/ 0 h 106"/>
              <a:gd name="T12" fmla="*/ 0 w 367"/>
              <a:gd name="T13" fmla="*/ 0 h 106"/>
              <a:gd name="T14" fmla="*/ 0 w 367"/>
              <a:gd name="T15" fmla="*/ 5 h 106"/>
              <a:gd name="T16" fmla="*/ 0 w 367"/>
              <a:gd name="T17" fmla="*/ 100 h 106"/>
              <a:gd name="T18" fmla="*/ 0 w 367"/>
              <a:gd name="T19" fmla="*/ 106 h 106"/>
              <a:gd name="T20" fmla="*/ 5 w 367"/>
              <a:gd name="T21" fmla="*/ 106 h 106"/>
              <a:gd name="T22" fmla="*/ 294 w 367"/>
              <a:gd name="T23" fmla="*/ 106 h 106"/>
              <a:gd name="T24" fmla="*/ 313 w 367"/>
              <a:gd name="T25" fmla="*/ 106 h 106"/>
              <a:gd name="T26" fmla="*/ 316 w 367"/>
              <a:gd name="T27" fmla="*/ 105 h 106"/>
              <a:gd name="T28" fmla="*/ 317 w 367"/>
              <a:gd name="T29" fmla="*/ 104 h 106"/>
              <a:gd name="T30" fmla="*/ 365 w 367"/>
              <a:gd name="T31" fmla="*/ 56 h 106"/>
              <a:gd name="T32" fmla="*/ 365 w 367"/>
              <a:gd name="T33" fmla="*/ 50 h 106"/>
              <a:gd name="connsiteX0" fmla="*/ 9946 w 9946"/>
              <a:gd name="connsiteY0" fmla="*/ 4717 h 10000"/>
              <a:gd name="connsiteX1" fmla="*/ 8638 w 9946"/>
              <a:gd name="connsiteY1" fmla="*/ 189 h 10000"/>
              <a:gd name="connsiteX2" fmla="*/ 8610 w 9946"/>
              <a:gd name="connsiteY2" fmla="*/ 94 h 10000"/>
              <a:gd name="connsiteX3" fmla="*/ 8529 w 9946"/>
              <a:gd name="connsiteY3" fmla="*/ 0 h 10000"/>
              <a:gd name="connsiteX4" fmla="*/ 8011 w 9946"/>
              <a:gd name="connsiteY4" fmla="*/ 0 h 10000"/>
              <a:gd name="connsiteX5" fmla="*/ 874 w 9946"/>
              <a:gd name="connsiteY5" fmla="*/ 70 h 10000"/>
              <a:gd name="connsiteX6" fmla="*/ 136 w 9946"/>
              <a:gd name="connsiteY6" fmla="*/ 0 h 10000"/>
              <a:gd name="connsiteX7" fmla="*/ 0 w 9946"/>
              <a:gd name="connsiteY7" fmla="*/ 0 h 10000"/>
              <a:gd name="connsiteX8" fmla="*/ 0 w 9946"/>
              <a:gd name="connsiteY8" fmla="*/ 472 h 10000"/>
              <a:gd name="connsiteX9" fmla="*/ 0 w 9946"/>
              <a:gd name="connsiteY9" fmla="*/ 9434 h 10000"/>
              <a:gd name="connsiteX10" fmla="*/ 0 w 9946"/>
              <a:gd name="connsiteY10" fmla="*/ 10000 h 10000"/>
              <a:gd name="connsiteX11" fmla="*/ 136 w 9946"/>
              <a:gd name="connsiteY11" fmla="*/ 10000 h 10000"/>
              <a:gd name="connsiteX12" fmla="*/ 8011 w 9946"/>
              <a:gd name="connsiteY12" fmla="*/ 10000 h 10000"/>
              <a:gd name="connsiteX13" fmla="*/ 8529 w 9946"/>
              <a:gd name="connsiteY13" fmla="*/ 10000 h 10000"/>
              <a:gd name="connsiteX14" fmla="*/ 8610 w 9946"/>
              <a:gd name="connsiteY14" fmla="*/ 9906 h 10000"/>
              <a:gd name="connsiteX15" fmla="*/ 8638 w 9946"/>
              <a:gd name="connsiteY15" fmla="*/ 9811 h 10000"/>
              <a:gd name="connsiteX16" fmla="*/ 9946 w 9946"/>
              <a:gd name="connsiteY16" fmla="*/ 5283 h 10000"/>
              <a:gd name="connsiteX17" fmla="*/ 9946 w 9946"/>
              <a:gd name="connsiteY17" fmla="*/ 4717 h 10000"/>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137 w 10000"/>
              <a:gd name="connsiteY11" fmla="*/ 10000 h 10034"/>
              <a:gd name="connsiteX12" fmla="*/ 903 w 10000"/>
              <a:gd name="connsiteY12" fmla="*/ 10034 h 10034"/>
              <a:gd name="connsiteX13" fmla="*/ 8054 w 10000"/>
              <a:gd name="connsiteY13" fmla="*/ 10000 h 10034"/>
              <a:gd name="connsiteX14" fmla="*/ 8575 w 10000"/>
              <a:gd name="connsiteY14" fmla="*/ 10000 h 10034"/>
              <a:gd name="connsiteX15" fmla="*/ 8657 w 10000"/>
              <a:gd name="connsiteY15" fmla="*/ 9906 h 10034"/>
              <a:gd name="connsiteX16" fmla="*/ 8685 w 10000"/>
              <a:gd name="connsiteY16" fmla="*/ 9811 h 10034"/>
              <a:gd name="connsiteX17" fmla="*/ 10000 w 10000"/>
              <a:gd name="connsiteY17" fmla="*/ 5283 h 10034"/>
              <a:gd name="connsiteX18" fmla="*/ 10000 w 10000"/>
              <a:gd name="connsiteY18"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903 w 10000"/>
              <a:gd name="connsiteY11" fmla="*/ 10034 h 10034"/>
              <a:gd name="connsiteX12" fmla="*/ 8054 w 10000"/>
              <a:gd name="connsiteY12" fmla="*/ 10000 h 10034"/>
              <a:gd name="connsiteX13" fmla="*/ 8575 w 10000"/>
              <a:gd name="connsiteY13" fmla="*/ 10000 h 10034"/>
              <a:gd name="connsiteX14" fmla="*/ 8657 w 10000"/>
              <a:gd name="connsiteY14" fmla="*/ 9906 h 10034"/>
              <a:gd name="connsiteX15" fmla="*/ 8685 w 10000"/>
              <a:gd name="connsiteY15" fmla="*/ 9811 h 10034"/>
              <a:gd name="connsiteX16" fmla="*/ 10000 w 10000"/>
              <a:gd name="connsiteY16" fmla="*/ 5283 h 10034"/>
              <a:gd name="connsiteX17" fmla="*/ 10000 w 10000"/>
              <a:gd name="connsiteY17"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903 w 10000"/>
              <a:gd name="connsiteY10" fmla="*/ 10034 h 10034"/>
              <a:gd name="connsiteX11" fmla="*/ 8054 w 10000"/>
              <a:gd name="connsiteY11" fmla="*/ 10000 h 10034"/>
              <a:gd name="connsiteX12" fmla="*/ 8575 w 10000"/>
              <a:gd name="connsiteY12" fmla="*/ 10000 h 10034"/>
              <a:gd name="connsiteX13" fmla="*/ 8657 w 10000"/>
              <a:gd name="connsiteY13" fmla="*/ 9906 h 10034"/>
              <a:gd name="connsiteX14" fmla="*/ 8685 w 10000"/>
              <a:gd name="connsiteY14" fmla="*/ 9811 h 10034"/>
              <a:gd name="connsiteX15" fmla="*/ 10000 w 10000"/>
              <a:gd name="connsiteY15" fmla="*/ 5283 h 10034"/>
              <a:gd name="connsiteX16" fmla="*/ 10000 w 10000"/>
              <a:gd name="connsiteY16"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903 w 10000"/>
              <a:gd name="connsiteY9" fmla="*/ 10034 h 10034"/>
              <a:gd name="connsiteX10" fmla="*/ 8054 w 10000"/>
              <a:gd name="connsiteY10" fmla="*/ 10000 h 10034"/>
              <a:gd name="connsiteX11" fmla="*/ 8575 w 10000"/>
              <a:gd name="connsiteY11" fmla="*/ 10000 h 10034"/>
              <a:gd name="connsiteX12" fmla="*/ 8657 w 10000"/>
              <a:gd name="connsiteY12" fmla="*/ 9906 h 10034"/>
              <a:gd name="connsiteX13" fmla="*/ 8685 w 10000"/>
              <a:gd name="connsiteY13" fmla="*/ 9811 h 10034"/>
              <a:gd name="connsiteX14" fmla="*/ 10000 w 10000"/>
              <a:gd name="connsiteY14" fmla="*/ 5283 h 10034"/>
              <a:gd name="connsiteX15" fmla="*/ 10000 w 10000"/>
              <a:gd name="connsiteY15"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903 w 10000"/>
              <a:gd name="connsiteY8" fmla="*/ 10034 h 10034"/>
              <a:gd name="connsiteX9" fmla="*/ 8054 w 10000"/>
              <a:gd name="connsiteY9" fmla="*/ 10000 h 10034"/>
              <a:gd name="connsiteX10" fmla="*/ 8575 w 10000"/>
              <a:gd name="connsiteY10" fmla="*/ 10000 h 10034"/>
              <a:gd name="connsiteX11" fmla="*/ 8657 w 10000"/>
              <a:gd name="connsiteY11" fmla="*/ 9906 h 10034"/>
              <a:gd name="connsiteX12" fmla="*/ 8685 w 10000"/>
              <a:gd name="connsiteY12" fmla="*/ 9811 h 10034"/>
              <a:gd name="connsiteX13" fmla="*/ 10000 w 10000"/>
              <a:gd name="connsiteY13" fmla="*/ 5283 h 10034"/>
              <a:gd name="connsiteX14" fmla="*/ 10000 w 10000"/>
              <a:gd name="connsiteY14" fmla="*/ 4717 h 10034"/>
              <a:gd name="connsiteX0" fmla="*/ 9863 w 9863"/>
              <a:gd name="connsiteY0" fmla="*/ 4717 h 10034"/>
              <a:gd name="connsiteX1" fmla="*/ 8548 w 9863"/>
              <a:gd name="connsiteY1" fmla="*/ 189 h 10034"/>
              <a:gd name="connsiteX2" fmla="*/ 8520 w 9863"/>
              <a:gd name="connsiteY2" fmla="*/ 94 h 10034"/>
              <a:gd name="connsiteX3" fmla="*/ 8438 w 9863"/>
              <a:gd name="connsiteY3" fmla="*/ 0 h 10034"/>
              <a:gd name="connsiteX4" fmla="*/ 7917 w 9863"/>
              <a:gd name="connsiteY4" fmla="*/ 0 h 10034"/>
              <a:gd name="connsiteX5" fmla="*/ 742 w 9863"/>
              <a:gd name="connsiteY5" fmla="*/ 70 h 10034"/>
              <a:gd name="connsiteX6" fmla="*/ 0 w 9863"/>
              <a:gd name="connsiteY6" fmla="*/ 0 h 10034"/>
              <a:gd name="connsiteX7" fmla="*/ 766 w 9863"/>
              <a:gd name="connsiteY7" fmla="*/ 10034 h 10034"/>
              <a:gd name="connsiteX8" fmla="*/ 7917 w 9863"/>
              <a:gd name="connsiteY8" fmla="*/ 10000 h 10034"/>
              <a:gd name="connsiteX9" fmla="*/ 8438 w 9863"/>
              <a:gd name="connsiteY9" fmla="*/ 10000 h 10034"/>
              <a:gd name="connsiteX10" fmla="*/ 8520 w 9863"/>
              <a:gd name="connsiteY10" fmla="*/ 9906 h 10034"/>
              <a:gd name="connsiteX11" fmla="*/ 8548 w 9863"/>
              <a:gd name="connsiteY11" fmla="*/ 9811 h 10034"/>
              <a:gd name="connsiteX12" fmla="*/ 9863 w 9863"/>
              <a:gd name="connsiteY12" fmla="*/ 5283 h 10034"/>
              <a:gd name="connsiteX13" fmla="*/ 9863 w 9863"/>
              <a:gd name="connsiteY13" fmla="*/ 4717 h 10034"/>
              <a:gd name="connsiteX0" fmla="*/ 9248 w 9248"/>
              <a:gd name="connsiteY0" fmla="*/ 4701 h 10000"/>
              <a:gd name="connsiteX1" fmla="*/ 7915 w 9248"/>
              <a:gd name="connsiteY1" fmla="*/ 188 h 10000"/>
              <a:gd name="connsiteX2" fmla="*/ 7886 w 9248"/>
              <a:gd name="connsiteY2" fmla="*/ 94 h 10000"/>
              <a:gd name="connsiteX3" fmla="*/ 7803 w 9248"/>
              <a:gd name="connsiteY3" fmla="*/ 0 h 10000"/>
              <a:gd name="connsiteX4" fmla="*/ 7275 w 9248"/>
              <a:gd name="connsiteY4" fmla="*/ 0 h 10000"/>
              <a:gd name="connsiteX5" fmla="*/ 0 w 9248"/>
              <a:gd name="connsiteY5" fmla="*/ 70 h 10000"/>
              <a:gd name="connsiteX6" fmla="*/ 25 w 9248"/>
              <a:gd name="connsiteY6" fmla="*/ 10000 h 10000"/>
              <a:gd name="connsiteX7" fmla="*/ 7275 w 9248"/>
              <a:gd name="connsiteY7" fmla="*/ 9966 h 10000"/>
              <a:gd name="connsiteX8" fmla="*/ 7803 w 9248"/>
              <a:gd name="connsiteY8" fmla="*/ 9966 h 10000"/>
              <a:gd name="connsiteX9" fmla="*/ 7886 w 9248"/>
              <a:gd name="connsiteY9" fmla="*/ 9872 h 10000"/>
              <a:gd name="connsiteX10" fmla="*/ 7915 w 9248"/>
              <a:gd name="connsiteY10" fmla="*/ 9778 h 10000"/>
              <a:gd name="connsiteX11" fmla="*/ 9248 w 9248"/>
              <a:gd name="connsiteY11" fmla="*/ 5265 h 10000"/>
              <a:gd name="connsiteX12" fmla="*/ 9248 w 9248"/>
              <a:gd name="connsiteY12" fmla="*/ 47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Slide Number Placeholder 5"/>
          <p:cNvSpPr>
            <a:spLocks noGrp="1"/>
          </p:cNvSpPr>
          <p:nvPr>
            <p:ph type="sldNum" sz="quarter" idx="12"/>
          </p:nvPr>
        </p:nvSpPr>
        <p:spPr>
          <a:xfrm>
            <a:off x="531812" y="787782"/>
            <a:ext cx="779767" cy="365125"/>
          </a:xfrm>
        </p:spPr>
        <p:txBody>
          <a:bodyPr/>
          <a:lstStyle/>
          <a:p>
            <a:fld id="{921A0EAE-77AD-4043-AE54-D58EECB58E7D}" type="slidenum">
              <a:rPr lang="en-GB" smtClean="0"/>
              <a:pPr/>
              <a:t>‹#›</a:t>
            </a:fld>
            <a:endParaRPr lang="en-GB"/>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5010994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4" name="Footer Placeholder 3"/>
          <p:cNvSpPr>
            <a:spLocks noGrp="1"/>
          </p:cNvSpPr>
          <p:nvPr>
            <p:ph type="ftr" sz="quarter" idx="11"/>
          </p:nvPr>
        </p:nvSpPr>
        <p:spPr/>
        <p:txBody>
          <a:bodyPr/>
          <a:lstStyle/>
          <a:p>
            <a:endParaRPr lang="en-GB"/>
          </a:p>
        </p:txBody>
      </p:sp>
      <p:sp>
        <p:nvSpPr>
          <p:cNvPr id="7" name="Freeform 11"/>
          <p:cNvSpPr>
            <a:spLocks/>
          </p:cNvSpPr>
          <p:nvPr/>
        </p:nvSpPr>
        <p:spPr bwMode="auto">
          <a:xfrm flipV="1">
            <a:off x="-4189" y="714375"/>
            <a:ext cx="1588527" cy="507297"/>
          </a:xfrm>
          <a:custGeom>
            <a:avLst/>
            <a:gdLst>
              <a:gd name="T0" fmla="*/ 365 w 367"/>
              <a:gd name="T1" fmla="*/ 50 h 106"/>
              <a:gd name="T2" fmla="*/ 317 w 367"/>
              <a:gd name="T3" fmla="*/ 2 h 106"/>
              <a:gd name="T4" fmla="*/ 316 w 367"/>
              <a:gd name="T5" fmla="*/ 1 h 106"/>
              <a:gd name="T6" fmla="*/ 313 w 367"/>
              <a:gd name="T7" fmla="*/ 0 h 106"/>
              <a:gd name="T8" fmla="*/ 294 w 367"/>
              <a:gd name="T9" fmla="*/ 0 h 106"/>
              <a:gd name="T10" fmla="*/ 5 w 367"/>
              <a:gd name="T11" fmla="*/ 0 h 106"/>
              <a:gd name="T12" fmla="*/ 0 w 367"/>
              <a:gd name="T13" fmla="*/ 0 h 106"/>
              <a:gd name="T14" fmla="*/ 0 w 367"/>
              <a:gd name="T15" fmla="*/ 5 h 106"/>
              <a:gd name="T16" fmla="*/ 0 w 367"/>
              <a:gd name="T17" fmla="*/ 100 h 106"/>
              <a:gd name="T18" fmla="*/ 0 w 367"/>
              <a:gd name="T19" fmla="*/ 106 h 106"/>
              <a:gd name="T20" fmla="*/ 5 w 367"/>
              <a:gd name="T21" fmla="*/ 106 h 106"/>
              <a:gd name="T22" fmla="*/ 294 w 367"/>
              <a:gd name="T23" fmla="*/ 106 h 106"/>
              <a:gd name="T24" fmla="*/ 313 w 367"/>
              <a:gd name="T25" fmla="*/ 106 h 106"/>
              <a:gd name="T26" fmla="*/ 316 w 367"/>
              <a:gd name="T27" fmla="*/ 105 h 106"/>
              <a:gd name="T28" fmla="*/ 317 w 367"/>
              <a:gd name="T29" fmla="*/ 104 h 106"/>
              <a:gd name="T30" fmla="*/ 365 w 367"/>
              <a:gd name="T31" fmla="*/ 56 h 106"/>
              <a:gd name="T32" fmla="*/ 365 w 367"/>
              <a:gd name="T33" fmla="*/ 50 h 106"/>
              <a:gd name="connsiteX0" fmla="*/ 9946 w 9946"/>
              <a:gd name="connsiteY0" fmla="*/ 4717 h 10000"/>
              <a:gd name="connsiteX1" fmla="*/ 8638 w 9946"/>
              <a:gd name="connsiteY1" fmla="*/ 189 h 10000"/>
              <a:gd name="connsiteX2" fmla="*/ 8610 w 9946"/>
              <a:gd name="connsiteY2" fmla="*/ 94 h 10000"/>
              <a:gd name="connsiteX3" fmla="*/ 8529 w 9946"/>
              <a:gd name="connsiteY3" fmla="*/ 0 h 10000"/>
              <a:gd name="connsiteX4" fmla="*/ 8011 w 9946"/>
              <a:gd name="connsiteY4" fmla="*/ 0 h 10000"/>
              <a:gd name="connsiteX5" fmla="*/ 874 w 9946"/>
              <a:gd name="connsiteY5" fmla="*/ 70 h 10000"/>
              <a:gd name="connsiteX6" fmla="*/ 136 w 9946"/>
              <a:gd name="connsiteY6" fmla="*/ 0 h 10000"/>
              <a:gd name="connsiteX7" fmla="*/ 0 w 9946"/>
              <a:gd name="connsiteY7" fmla="*/ 0 h 10000"/>
              <a:gd name="connsiteX8" fmla="*/ 0 w 9946"/>
              <a:gd name="connsiteY8" fmla="*/ 472 h 10000"/>
              <a:gd name="connsiteX9" fmla="*/ 0 w 9946"/>
              <a:gd name="connsiteY9" fmla="*/ 9434 h 10000"/>
              <a:gd name="connsiteX10" fmla="*/ 0 w 9946"/>
              <a:gd name="connsiteY10" fmla="*/ 10000 h 10000"/>
              <a:gd name="connsiteX11" fmla="*/ 136 w 9946"/>
              <a:gd name="connsiteY11" fmla="*/ 10000 h 10000"/>
              <a:gd name="connsiteX12" fmla="*/ 8011 w 9946"/>
              <a:gd name="connsiteY12" fmla="*/ 10000 h 10000"/>
              <a:gd name="connsiteX13" fmla="*/ 8529 w 9946"/>
              <a:gd name="connsiteY13" fmla="*/ 10000 h 10000"/>
              <a:gd name="connsiteX14" fmla="*/ 8610 w 9946"/>
              <a:gd name="connsiteY14" fmla="*/ 9906 h 10000"/>
              <a:gd name="connsiteX15" fmla="*/ 8638 w 9946"/>
              <a:gd name="connsiteY15" fmla="*/ 9811 h 10000"/>
              <a:gd name="connsiteX16" fmla="*/ 9946 w 9946"/>
              <a:gd name="connsiteY16" fmla="*/ 5283 h 10000"/>
              <a:gd name="connsiteX17" fmla="*/ 9946 w 9946"/>
              <a:gd name="connsiteY17" fmla="*/ 4717 h 10000"/>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137 w 10000"/>
              <a:gd name="connsiteY11" fmla="*/ 10000 h 10034"/>
              <a:gd name="connsiteX12" fmla="*/ 903 w 10000"/>
              <a:gd name="connsiteY12" fmla="*/ 10034 h 10034"/>
              <a:gd name="connsiteX13" fmla="*/ 8054 w 10000"/>
              <a:gd name="connsiteY13" fmla="*/ 10000 h 10034"/>
              <a:gd name="connsiteX14" fmla="*/ 8575 w 10000"/>
              <a:gd name="connsiteY14" fmla="*/ 10000 h 10034"/>
              <a:gd name="connsiteX15" fmla="*/ 8657 w 10000"/>
              <a:gd name="connsiteY15" fmla="*/ 9906 h 10034"/>
              <a:gd name="connsiteX16" fmla="*/ 8685 w 10000"/>
              <a:gd name="connsiteY16" fmla="*/ 9811 h 10034"/>
              <a:gd name="connsiteX17" fmla="*/ 10000 w 10000"/>
              <a:gd name="connsiteY17" fmla="*/ 5283 h 10034"/>
              <a:gd name="connsiteX18" fmla="*/ 10000 w 10000"/>
              <a:gd name="connsiteY18"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903 w 10000"/>
              <a:gd name="connsiteY11" fmla="*/ 10034 h 10034"/>
              <a:gd name="connsiteX12" fmla="*/ 8054 w 10000"/>
              <a:gd name="connsiteY12" fmla="*/ 10000 h 10034"/>
              <a:gd name="connsiteX13" fmla="*/ 8575 w 10000"/>
              <a:gd name="connsiteY13" fmla="*/ 10000 h 10034"/>
              <a:gd name="connsiteX14" fmla="*/ 8657 w 10000"/>
              <a:gd name="connsiteY14" fmla="*/ 9906 h 10034"/>
              <a:gd name="connsiteX15" fmla="*/ 8685 w 10000"/>
              <a:gd name="connsiteY15" fmla="*/ 9811 h 10034"/>
              <a:gd name="connsiteX16" fmla="*/ 10000 w 10000"/>
              <a:gd name="connsiteY16" fmla="*/ 5283 h 10034"/>
              <a:gd name="connsiteX17" fmla="*/ 10000 w 10000"/>
              <a:gd name="connsiteY17"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903 w 10000"/>
              <a:gd name="connsiteY10" fmla="*/ 10034 h 10034"/>
              <a:gd name="connsiteX11" fmla="*/ 8054 w 10000"/>
              <a:gd name="connsiteY11" fmla="*/ 10000 h 10034"/>
              <a:gd name="connsiteX12" fmla="*/ 8575 w 10000"/>
              <a:gd name="connsiteY12" fmla="*/ 10000 h 10034"/>
              <a:gd name="connsiteX13" fmla="*/ 8657 w 10000"/>
              <a:gd name="connsiteY13" fmla="*/ 9906 h 10034"/>
              <a:gd name="connsiteX14" fmla="*/ 8685 w 10000"/>
              <a:gd name="connsiteY14" fmla="*/ 9811 h 10034"/>
              <a:gd name="connsiteX15" fmla="*/ 10000 w 10000"/>
              <a:gd name="connsiteY15" fmla="*/ 5283 h 10034"/>
              <a:gd name="connsiteX16" fmla="*/ 10000 w 10000"/>
              <a:gd name="connsiteY16"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903 w 10000"/>
              <a:gd name="connsiteY9" fmla="*/ 10034 h 10034"/>
              <a:gd name="connsiteX10" fmla="*/ 8054 w 10000"/>
              <a:gd name="connsiteY10" fmla="*/ 10000 h 10034"/>
              <a:gd name="connsiteX11" fmla="*/ 8575 w 10000"/>
              <a:gd name="connsiteY11" fmla="*/ 10000 h 10034"/>
              <a:gd name="connsiteX12" fmla="*/ 8657 w 10000"/>
              <a:gd name="connsiteY12" fmla="*/ 9906 h 10034"/>
              <a:gd name="connsiteX13" fmla="*/ 8685 w 10000"/>
              <a:gd name="connsiteY13" fmla="*/ 9811 h 10034"/>
              <a:gd name="connsiteX14" fmla="*/ 10000 w 10000"/>
              <a:gd name="connsiteY14" fmla="*/ 5283 h 10034"/>
              <a:gd name="connsiteX15" fmla="*/ 10000 w 10000"/>
              <a:gd name="connsiteY15"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903 w 10000"/>
              <a:gd name="connsiteY8" fmla="*/ 10034 h 10034"/>
              <a:gd name="connsiteX9" fmla="*/ 8054 w 10000"/>
              <a:gd name="connsiteY9" fmla="*/ 10000 h 10034"/>
              <a:gd name="connsiteX10" fmla="*/ 8575 w 10000"/>
              <a:gd name="connsiteY10" fmla="*/ 10000 h 10034"/>
              <a:gd name="connsiteX11" fmla="*/ 8657 w 10000"/>
              <a:gd name="connsiteY11" fmla="*/ 9906 h 10034"/>
              <a:gd name="connsiteX12" fmla="*/ 8685 w 10000"/>
              <a:gd name="connsiteY12" fmla="*/ 9811 h 10034"/>
              <a:gd name="connsiteX13" fmla="*/ 10000 w 10000"/>
              <a:gd name="connsiteY13" fmla="*/ 5283 h 10034"/>
              <a:gd name="connsiteX14" fmla="*/ 10000 w 10000"/>
              <a:gd name="connsiteY14" fmla="*/ 4717 h 10034"/>
              <a:gd name="connsiteX0" fmla="*/ 9863 w 9863"/>
              <a:gd name="connsiteY0" fmla="*/ 4717 h 10034"/>
              <a:gd name="connsiteX1" fmla="*/ 8548 w 9863"/>
              <a:gd name="connsiteY1" fmla="*/ 189 h 10034"/>
              <a:gd name="connsiteX2" fmla="*/ 8520 w 9863"/>
              <a:gd name="connsiteY2" fmla="*/ 94 h 10034"/>
              <a:gd name="connsiteX3" fmla="*/ 8438 w 9863"/>
              <a:gd name="connsiteY3" fmla="*/ 0 h 10034"/>
              <a:gd name="connsiteX4" fmla="*/ 7917 w 9863"/>
              <a:gd name="connsiteY4" fmla="*/ 0 h 10034"/>
              <a:gd name="connsiteX5" fmla="*/ 742 w 9863"/>
              <a:gd name="connsiteY5" fmla="*/ 70 h 10034"/>
              <a:gd name="connsiteX6" fmla="*/ 0 w 9863"/>
              <a:gd name="connsiteY6" fmla="*/ 0 h 10034"/>
              <a:gd name="connsiteX7" fmla="*/ 766 w 9863"/>
              <a:gd name="connsiteY7" fmla="*/ 10034 h 10034"/>
              <a:gd name="connsiteX8" fmla="*/ 7917 w 9863"/>
              <a:gd name="connsiteY8" fmla="*/ 10000 h 10034"/>
              <a:gd name="connsiteX9" fmla="*/ 8438 w 9863"/>
              <a:gd name="connsiteY9" fmla="*/ 10000 h 10034"/>
              <a:gd name="connsiteX10" fmla="*/ 8520 w 9863"/>
              <a:gd name="connsiteY10" fmla="*/ 9906 h 10034"/>
              <a:gd name="connsiteX11" fmla="*/ 8548 w 9863"/>
              <a:gd name="connsiteY11" fmla="*/ 9811 h 10034"/>
              <a:gd name="connsiteX12" fmla="*/ 9863 w 9863"/>
              <a:gd name="connsiteY12" fmla="*/ 5283 h 10034"/>
              <a:gd name="connsiteX13" fmla="*/ 9863 w 9863"/>
              <a:gd name="connsiteY13" fmla="*/ 4717 h 10034"/>
              <a:gd name="connsiteX0" fmla="*/ 9248 w 9248"/>
              <a:gd name="connsiteY0" fmla="*/ 4701 h 10000"/>
              <a:gd name="connsiteX1" fmla="*/ 7915 w 9248"/>
              <a:gd name="connsiteY1" fmla="*/ 188 h 10000"/>
              <a:gd name="connsiteX2" fmla="*/ 7886 w 9248"/>
              <a:gd name="connsiteY2" fmla="*/ 94 h 10000"/>
              <a:gd name="connsiteX3" fmla="*/ 7803 w 9248"/>
              <a:gd name="connsiteY3" fmla="*/ 0 h 10000"/>
              <a:gd name="connsiteX4" fmla="*/ 7275 w 9248"/>
              <a:gd name="connsiteY4" fmla="*/ 0 h 10000"/>
              <a:gd name="connsiteX5" fmla="*/ 0 w 9248"/>
              <a:gd name="connsiteY5" fmla="*/ 70 h 10000"/>
              <a:gd name="connsiteX6" fmla="*/ 25 w 9248"/>
              <a:gd name="connsiteY6" fmla="*/ 10000 h 10000"/>
              <a:gd name="connsiteX7" fmla="*/ 7275 w 9248"/>
              <a:gd name="connsiteY7" fmla="*/ 9966 h 10000"/>
              <a:gd name="connsiteX8" fmla="*/ 7803 w 9248"/>
              <a:gd name="connsiteY8" fmla="*/ 9966 h 10000"/>
              <a:gd name="connsiteX9" fmla="*/ 7886 w 9248"/>
              <a:gd name="connsiteY9" fmla="*/ 9872 h 10000"/>
              <a:gd name="connsiteX10" fmla="*/ 7915 w 9248"/>
              <a:gd name="connsiteY10" fmla="*/ 9778 h 10000"/>
              <a:gd name="connsiteX11" fmla="*/ 9248 w 9248"/>
              <a:gd name="connsiteY11" fmla="*/ 5265 h 10000"/>
              <a:gd name="connsiteX12" fmla="*/ 9248 w 9248"/>
              <a:gd name="connsiteY12" fmla="*/ 47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Slide Number Placeholder 4"/>
          <p:cNvSpPr>
            <a:spLocks noGrp="1"/>
          </p:cNvSpPr>
          <p:nvPr>
            <p:ph type="sldNum" sz="quarter" idx="12"/>
          </p:nvPr>
        </p:nvSpPr>
        <p:spPr/>
        <p:txBody>
          <a:bodyPr/>
          <a:lstStyle/>
          <a:p>
            <a:fld id="{921A0EAE-77AD-4043-AE54-D58EECB58E7D}" type="slidenum">
              <a:rPr lang="en-GB" smtClean="0"/>
              <a:pPr/>
              <a:t>‹#›</a:t>
            </a:fld>
            <a:endParaRPr lang="en-GB"/>
          </a:p>
        </p:txBody>
      </p:sp>
    </p:spTree>
    <p:extLst>
      <p:ext uri="{BB962C8B-B14F-4D97-AF65-F5344CB8AC3E}">
        <p14:creationId xmlns:p14="http://schemas.microsoft.com/office/powerpoint/2010/main" xmlns="" val="39121813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a:spLocks/>
          </p:cNvSpPr>
          <p:nvPr/>
        </p:nvSpPr>
        <p:spPr bwMode="auto">
          <a:xfrm flipV="1">
            <a:off x="-4189" y="714375"/>
            <a:ext cx="1588527" cy="507297"/>
          </a:xfrm>
          <a:custGeom>
            <a:avLst/>
            <a:gdLst>
              <a:gd name="T0" fmla="*/ 365 w 367"/>
              <a:gd name="T1" fmla="*/ 50 h 106"/>
              <a:gd name="T2" fmla="*/ 317 w 367"/>
              <a:gd name="T3" fmla="*/ 2 h 106"/>
              <a:gd name="T4" fmla="*/ 316 w 367"/>
              <a:gd name="T5" fmla="*/ 1 h 106"/>
              <a:gd name="T6" fmla="*/ 313 w 367"/>
              <a:gd name="T7" fmla="*/ 0 h 106"/>
              <a:gd name="T8" fmla="*/ 294 w 367"/>
              <a:gd name="T9" fmla="*/ 0 h 106"/>
              <a:gd name="T10" fmla="*/ 5 w 367"/>
              <a:gd name="T11" fmla="*/ 0 h 106"/>
              <a:gd name="T12" fmla="*/ 0 w 367"/>
              <a:gd name="T13" fmla="*/ 0 h 106"/>
              <a:gd name="T14" fmla="*/ 0 w 367"/>
              <a:gd name="T15" fmla="*/ 5 h 106"/>
              <a:gd name="T16" fmla="*/ 0 w 367"/>
              <a:gd name="T17" fmla="*/ 100 h 106"/>
              <a:gd name="T18" fmla="*/ 0 w 367"/>
              <a:gd name="T19" fmla="*/ 106 h 106"/>
              <a:gd name="T20" fmla="*/ 5 w 367"/>
              <a:gd name="T21" fmla="*/ 106 h 106"/>
              <a:gd name="T22" fmla="*/ 294 w 367"/>
              <a:gd name="T23" fmla="*/ 106 h 106"/>
              <a:gd name="T24" fmla="*/ 313 w 367"/>
              <a:gd name="T25" fmla="*/ 106 h 106"/>
              <a:gd name="T26" fmla="*/ 316 w 367"/>
              <a:gd name="T27" fmla="*/ 105 h 106"/>
              <a:gd name="T28" fmla="*/ 317 w 367"/>
              <a:gd name="T29" fmla="*/ 104 h 106"/>
              <a:gd name="T30" fmla="*/ 365 w 367"/>
              <a:gd name="T31" fmla="*/ 56 h 106"/>
              <a:gd name="T32" fmla="*/ 365 w 367"/>
              <a:gd name="T33" fmla="*/ 50 h 106"/>
              <a:gd name="connsiteX0" fmla="*/ 9946 w 9946"/>
              <a:gd name="connsiteY0" fmla="*/ 4717 h 10000"/>
              <a:gd name="connsiteX1" fmla="*/ 8638 w 9946"/>
              <a:gd name="connsiteY1" fmla="*/ 189 h 10000"/>
              <a:gd name="connsiteX2" fmla="*/ 8610 w 9946"/>
              <a:gd name="connsiteY2" fmla="*/ 94 h 10000"/>
              <a:gd name="connsiteX3" fmla="*/ 8529 w 9946"/>
              <a:gd name="connsiteY3" fmla="*/ 0 h 10000"/>
              <a:gd name="connsiteX4" fmla="*/ 8011 w 9946"/>
              <a:gd name="connsiteY4" fmla="*/ 0 h 10000"/>
              <a:gd name="connsiteX5" fmla="*/ 874 w 9946"/>
              <a:gd name="connsiteY5" fmla="*/ 70 h 10000"/>
              <a:gd name="connsiteX6" fmla="*/ 136 w 9946"/>
              <a:gd name="connsiteY6" fmla="*/ 0 h 10000"/>
              <a:gd name="connsiteX7" fmla="*/ 0 w 9946"/>
              <a:gd name="connsiteY7" fmla="*/ 0 h 10000"/>
              <a:gd name="connsiteX8" fmla="*/ 0 w 9946"/>
              <a:gd name="connsiteY8" fmla="*/ 472 h 10000"/>
              <a:gd name="connsiteX9" fmla="*/ 0 w 9946"/>
              <a:gd name="connsiteY9" fmla="*/ 9434 h 10000"/>
              <a:gd name="connsiteX10" fmla="*/ 0 w 9946"/>
              <a:gd name="connsiteY10" fmla="*/ 10000 h 10000"/>
              <a:gd name="connsiteX11" fmla="*/ 136 w 9946"/>
              <a:gd name="connsiteY11" fmla="*/ 10000 h 10000"/>
              <a:gd name="connsiteX12" fmla="*/ 8011 w 9946"/>
              <a:gd name="connsiteY12" fmla="*/ 10000 h 10000"/>
              <a:gd name="connsiteX13" fmla="*/ 8529 w 9946"/>
              <a:gd name="connsiteY13" fmla="*/ 10000 h 10000"/>
              <a:gd name="connsiteX14" fmla="*/ 8610 w 9946"/>
              <a:gd name="connsiteY14" fmla="*/ 9906 h 10000"/>
              <a:gd name="connsiteX15" fmla="*/ 8638 w 9946"/>
              <a:gd name="connsiteY15" fmla="*/ 9811 h 10000"/>
              <a:gd name="connsiteX16" fmla="*/ 9946 w 9946"/>
              <a:gd name="connsiteY16" fmla="*/ 5283 h 10000"/>
              <a:gd name="connsiteX17" fmla="*/ 9946 w 9946"/>
              <a:gd name="connsiteY17" fmla="*/ 4717 h 10000"/>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137 w 10000"/>
              <a:gd name="connsiteY11" fmla="*/ 10000 h 10034"/>
              <a:gd name="connsiteX12" fmla="*/ 903 w 10000"/>
              <a:gd name="connsiteY12" fmla="*/ 10034 h 10034"/>
              <a:gd name="connsiteX13" fmla="*/ 8054 w 10000"/>
              <a:gd name="connsiteY13" fmla="*/ 10000 h 10034"/>
              <a:gd name="connsiteX14" fmla="*/ 8575 w 10000"/>
              <a:gd name="connsiteY14" fmla="*/ 10000 h 10034"/>
              <a:gd name="connsiteX15" fmla="*/ 8657 w 10000"/>
              <a:gd name="connsiteY15" fmla="*/ 9906 h 10034"/>
              <a:gd name="connsiteX16" fmla="*/ 8685 w 10000"/>
              <a:gd name="connsiteY16" fmla="*/ 9811 h 10034"/>
              <a:gd name="connsiteX17" fmla="*/ 10000 w 10000"/>
              <a:gd name="connsiteY17" fmla="*/ 5283 h 10034"/>
              <a:gd name="connsiteX18" fmla="*/ 10000 w 10000"/>
              <a:gd name="connsiteY18"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903 w 10000"/>
              <a:gd name="connsiteY11" fmla="*/ 10034 h 10034"/>
              <a:gd name="connsiteX12" fmla="*/ 8054 w 10000"/>
              <a:gd name="connsiteY12" fmla="*/ 10000 h 10034"/>
              <a:gd name="connsiteX13" fmla="*/ 8575 w 10000"/>
              <a:gd name="connsiteY13" fmla="*/ 10000 h 10034"/>
              <a:gd name="connsiteX14" fmla="*/ 8657 w 10000"/>
              <a:gd name="connsiteY14" fmla="*/ 9906 h 10034"/>
              <a:gd name="connsiteX15" fmla="*/ 8685 w 10000"/>
              <a:gd name="connsiteY15" fmla="*/ 9811 h 10034"/>
              <a:gd name="connsiteX16" fmla="*/ 10000 w 10000"/>
              <a:gd name="connsiteY16" fmla="*/ 5283 h 10034"/>
              <a:gd name="connsiteX17" fmla="*/ 10000 w 10000"/>
              <a:gd name="connsiteY17"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903 w 10000"/>
              <a:gd name="connsiteY10" fmla="*/ 10034 h 10034"/>
              <a:gd name="connsiteX11" fmla="*/ 8054 w 10000"/>
              <a:gd name="connsiteY11" fmla="*/ 10000 h 10034"/>
              <a:gd name="connsiteX12" fmla="*/ 8575 w 10000"/>
              <a:gd name="connsiteY12" fmla="*/ 10000 h 10034"/>
              <a:gd name="connsiteX13" fmla="*/ 8657 w 10000"/>
              <a:gd name="connsiteY13" fmla="*/ 9906 h 10034"/>
              <a:gd name="connsiteX14" fmla="*/ 8685 w 10000"/>
              <a:gd name="connsiteY14" fmla="*/ 9811 h 10034"/>
              <a:gd name="connsiteX15" fmla="*/ 10000 w 10000"/>
              <a:gd name="connsiteY15" fmla="*/ 5283 h 10034"/>
              <a:gd name="connsiteX16" fmla="*/ 10000 w 10000"/>
              <a:gd name="connsiteY16"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903 w 10000"/>
              <a:gd name="connsiteY9" fmla="*/ 10034 h 10034"/>
              <a:gd name="connsiteX10" fmla="*/ 8054 w 10000"/>
              <a:gd name="connsiteY10" fmla="*/ 10000 h 10034"/>
              <a:gd name="connsiteX11" fmla="*/ 8575 w 10000"/>
              <a:gd name="connsiteY11" fmla="*/ 10000 h 10034"/>
              <a:gd name="connsiteX12" fmla="*/ 8657 w 10000"/>
              <a:gd name="connsiteY12" fmla="*/ 9906 h 10034"/>
              <a:gd name="connsiteX13" fmla="*/ 8685 w 10000"/>
              <a:gd name="connsiteY13" fmla="*/ 9811 h 10034"/>
              <a:gd name="connsiteX14" fmla="*/ 10000 w 10000"/>
              <a:gd name="connsiteY14" fmla="*/ 5283 h 10034"/>
              <a:gd name="connsiteX15" fmla="*/ 10000 w 10000"/>
              <a:gd name="connsiteY15"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903 w 10000"/>
              <a:gd name="connsiteY8" fmla="*/ 10034 h 10034"/>
              <a:gd name="connsiteX9" fmla="*/ 8054 w 10000"/>
              <a:gd name="connsiteY9" fmla="*/ 10000 h 10034"/>
              <a:gd name="connsiteX10" fmla="*/ 8575 w 10000"/>
              <a:gd name="connsiteY10" fmla="*/ 10000 h 10034"/>
              <a:gd name="connsiteX11" fmla="*/ 8657 w 10000"/>
              <a:gd name="connsiteY11" fmla="*/ 9906 h 10034"/>
              <a:gd name="connsiteX12" fmla="*/ 8685 w 10000"/>
              <a:gd name="connsiteY12" fmla="*/ 9811 h 10034"/>
              <a:gd name="connsiteX13" fmla="*/ 10000 w 10000"/>
              <a:gd name="connsiteY13" fmla="*/ 5283 h 10034"/>
              <a:gd name="connsiteX14" fmla="*/ 10000 w 10000"/>
              <a:gd name="connsiteY14" fmla="*/ 4717 h 10034"/>
              <a:gd name="connsiteX0" fmla="*/ 9863 w 9863"/>
              <a:gd name="connsiteY0" fmla="*/ 4717 h 10034"/>
              <a:gd name="connsiteX1" fmla="*/ 8548 w 9863"/>
              <a:gd name="connsiteY1" fmla="*/ 189 h 10034"/>
              <a:gd name="connsiteX2" fmla="*/ 8520 w 9863"/>
              <a:gd name="connsiteY2" fmla="*/ 94 h 10034"/>
              <a:gd name="connsiteX3" fmla="*/ 8438 w 9863"/>
              <a:gd name="connsiteY3" fmla="*/ 0 h 10034"/>
              <a:gd name="connsiteX4" fmla="*/ 7917 w 9863"/>
              <a:gd name="connsiteY4" fmla="*/ 0 h 10034"/>
              <a:gd name="connsiteX5" fmla="*/ 742 w 9863"/>
              <a:gd name="connsiteY5" fmla="*/ 70 h 10034"/>
              <a:gd name="connsiteX6" fmla="*/ 0 w 9863"/>
              <a:gd name="connsiteY6" fmla="*/ 0 h 10034"/>
              <a:gd name="connsiteX7" fmla="*/ 766 w 9863"/>
              <a:gd name="connsiteY7" fmla="*/ 10034 h 10034"/>
              <a:gd name="connsiteX8" fmla="*/ 7917 w 9863"/>
              <a:gd name="connsiteY8" fmla="*/ 10000 h 10034"/>
              <a:gd name="connsiteX9" fmla="*/ 8438 w 9863"/>
              <a:gd name="connsiteY9" fmla="*/ 10000 h 10034"/>
              <a:gd name="connsiteX10" fmla="*/ 8520 w 9863"/>
              <a:gd name="connsiteY10" fmla="*/ 9906 h 10034"/>
              <a:gd name="connsiteX11" fmla="*/ 8548 w 9863"/>
              <a:gd name="connsiteY11" fmla="*/ 9811 h 10034"/>
              <a:gd name="connsiteX12" fmla="*/ 9863 w 9863"/>
              <a:gd name="connsiteY12" fmla="*/ 5283 h 10034"/>
              <a:gd name="connsiteX13" fmla="*/ 9863 w 9863"/>
              <a:gd name="connsiteY13" fmla="*/ 4717 h 10034"/>
              <a:gd name="connsiteX0" fmla="*/ 9248 w 9248"/>
              <a:gd name="connsiteY0" fmla="*/ 4701 h 10000"/>
              <a:gd name="connsiteX1" fmla="*/ 7915 w 9248"/>
              <a:gd name="connsiteY1" fmla="*/ 188 h 10000"/>
              <a:gd name="connsiteX2" fmla="*/ 7886 w 9248"/>
              <a:gd name="connsiteY2" fmla="*/ 94 h 10000"/>
              <a:gd name="connsiteX3" fmla="*/ 7803 w 9248"/>
              <a:gd name="connsiteY3" fmla="*/ 0 h 10000"/>
              <a:gd name="connsiteX4" fmla="*/ 7275 w 9248"/>
              <a:gd name="connsiteY4" fmla="*/ 0 h 10000"/>
              <a:gd name="connsiteX5" fmla="*/ 0 w 9248"/>
              <a:gd name="connsiteY5" fmla="*/ 70 h 10000"/>
              <a:gd name="connsiteX6" fmla="*/ 25 w 9248"/>
              <a:gd name="connsiteY6" fmla="*/ 10000 h 10000"/>
              <a:gd name="connsiteX7" fmla="*/ 7275 w 9248"/>
              <a:gd name="connsiteY7" fmla="*/ 9966 h 10000"/>
              <a:gd name="connsiteX8" fmla="*/ 7803 w 9248"/>
              <a:gd name="connsiteY8" fmla="*/ 9966 h 10000"/>
              <a:gd name="connsiteX9" fmla="*/ 7886 w 9248"/>
              <a:gd name="connsiteY9" fmla="*/ 9872 h 10000"/>
              <a:gd name="connsiteX10" fmla="*/ 7915 w 9248"/>
              <a:gd name="connsiteY10" fmla="*/ 9778 h 10000"/>
              <a:gd name="connsiteX11" fmla="*/ 9248 w 9248"/>
              <a:gd name="connsiteY11" fmla="*/ 5265 h 10000"/>
              <a:gd name="connsiteX12" fmla="*/ 9248 w 9248"/>
              <a:gd name="connsiteY12" fmla="*/ 47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p:cNvSpPr>
            <a:spLocks noGrp="1"/>
          </p:cNvSpPr>
          <p:nvPr>
            <p:ph type="sldNum" sz="quarter" idx="12"/>
          </p:nvPr>
        </p:nvSpPr>
        <p:spPr/>
        <p:txBody>
          <a:bodyPr/>
          <a:lstStyle/>
          <a:p>
            <a:fld id="{921A0EAE-77AD-4043-AE54-D58EECB58E7D}" type="slidenum">
              <a:rPr lang="en-GB" smtClean="0"/>
              <a:pPr/>
              <a:t>‹#›</a:t>
            </a:fld>
            <a:endParaRPr lang="en-GB"/>
          </a:p>
        </p:txBody>
      </p:sp>
    </p:spTree>
    <p:extLst>
      <p:ext uri="{BB962C8B-B14F-4D97-AF65-F5344CB8AC3E}">
        <p14:creationId xmlns:p14="http://schemas.microsoft.com/office/powerpoint/2010/main" xmlns="" val="3723616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89212" y="2133600"/>
            <a:ext cx="4313864" cy="377762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190747" y="2126222"/>
            <a:ext cx="4313864" cy="377762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a:spLocks/>
          </p:cNvSpPr>
          <p:nvPr/>
        </p:nvSpPr>
        <p:spPr bwMode="auto">
          <a:xfrm flipV="1">
            <a:off x="-4189" y="714375"/>
            <a:ext cx="1588527" cy="507297"/>
          </a:xfrm>
          <a:custGeom>
            <a:avLst/>
            <a:gdLst>
              <a:gd name="T0" fmla="*/ 365 w 367"/>
              <a:gd name="T1" fmla="*/ 50 h 106"/>
              <a:gd name="T2" fmla="*/ 317 w 367"/>
              <a:gd name="T3" fmla="*/ 2 h 106"/>
              <a:gd name="T4" fmla="*/ 316 w 367"/>
              <a:gd name="T5" fmla="*/ 1 h 106"/>
              <a:gd name="T6" fmla="*/ 313 w 367"/>
              <a:gd name="T7" fmla="*/ 0 h 106"/>
              <a:gd name="T8" fmla="*/ 294 w 367"/>
              <a:gd name="T9" fmla="*/ 0 h 106"/>
              <a:gd name="T10" fmla="*/ 5 w 367"/>
              <a:gd name="T11" fmla="*/ 0 h 106"/>
              <a:gd name="T12" fmla="*/ 0 w 367"/>
              <a:gd name="T13" fmla="*/ 0 h 106"/>
              <a:gd name="T14" fmla="*/ 0 w 367"/>
              <a:gd name="T15" fmla="*/ 5 h 106"/>
              <a:gd name="T16" fmla="*/ 0 w 367"/>
              <a:gd name="T17" fmla="*/ 100 h 106"/>
              <a:gd name="T18" fmla="*/ 0 w 367"/>
              <a:gd name="T19" fmla="*/ 106 h 106"/>
              <a:gd name="T20" fmla="*/ 5 w 367"/>
              <a:gd name="T21" fmla="*/ 106 h 106"/>
              <a:gd name="T22" fmla="*/ 294 w 367"/>
              <a:gd name="T23" fmla="*/ 106 h 106"/>
              <a:gd name="T24" fmla="*/ 313 w 367"/>
              <a:gd name="T25" fmla="*/ 106 h 106"/>
              <a:gd name="T26" fmla="*/ 316 w 367"/>
              <a:gd name="T27" fmla="*/ 105 h 106"/>
              <a:gd name="T28" fmla="*/ 317 w 367"/>
              <a:gd name="T29" fmla="*/ 104 h 106"/>
              <a:gd name="T30" fmla="*/ 365 w 367"/>
              <a:gd name="T31" fmla="*/ 56 h 106"/>
              <a:gd name="T32" fmla="*/ 365 w 367"/>
              <a:gd name="T33" fmla="*/ 50 h 106"/>
              <a:gd name="connsiteX0" fmla="*/ 9946 w 9946"/>
              <a:gd name="connsiteY0" fmla="*/ 4717 h 10000"/>
              <a:gd name="connsiteX1" fmla="*/ 8638 w 9946"/>
              <a:gd name="connsiteY1" fmla="*/ 189 h 10000"/>
              <a:gd name="connsiteX2" fmla="*/ 8610 w 9946"/>
              <a:gd name="connsiteY2" fmla="*/ 94 h 10000"/>
              <a:gd name="connsiteX3" fmla="*/ 8529 w 9946"/>
              <a:gd name="connsiteY3" fmla="*/ 0 h 10000"/>
              <a:gd name="connsiteX4" fmla="*/ 8011 w 9946"/>
              <a:gd name="connsiteY4" fmla="*/ 0 h 10000"/>
              <a:gd name="connsiteX5" fmla="*/ 874 w 9946"/>
              <a:gd name="connsiteY5" fmla="*/ 70 h 10000"/>
              <a:gd name="connsiteX6" fmla="*/ 136 w 9946"/>
              <a:gd name="connsiteY6" fmla="*/ 0 h 10000"/>
              <a:gd name="connsiteX7" fmla="*/ 0 w 9946"/>
              <a:gd name="connsiteY7" fmla="*/ 0 h 10000"/>
              <a:gd name="connsiteX8" fmla="*/ 0 w 9946"/>
              <a:gd name="connsiteY8" fmla="*/ 472 h 10000"/>
              <a:gd name="connsiteX9" fmla="*/ 0 w 9946"/>
              <a:gd name="connsiteY9" fmla="*/ 9434 h 10000"/>
              <a:gd name="connsiteX10" fmla="*/ 0 w 9946"/>
              <a:gd name="connsiteY10" fmla="*/ 10000 h 10000"/>
              <a:gd name="connsiteX11" fmla="*/ 136 w 9946"/>
              <a:gd name="connsiteY11" fmla="*/ 10000 h 10000"/>
              <a:gd name="connsiteX12" fmla="*/ 8011 w 9946"/>
              <a:gd name="connsiteY12" fmla="*/ 10000 h 10000"/>
              <a:gd name="connsiteX13" fmla="*/ 8529 w 9946"/>
              <a:gd name="connsiteY13" fmla="*/ 10000 h 10000"/>
              <a:gd name="connsiteX14" fmla="*/ 8610 w 9946"/>
              <a:gd name="connsiteY14" fmla="*/ 9906 h 10000"/>
              <a:gd name="connsiteX15" fmla="*/ 8638 w 9946"/>
              <a:gd name="connsiteY15" fmla="*/ 9811 h 10000"/>
              <a:gd name="connsiteX16" fmla="*/ 9946 w 9946"/>
              <a:gd name="connsiteY16" fmla="*/ 5283 h 10000"/>
              <a:gd name="connsiteX17" fmla="*/ 9946 w 9946"/>
              <a:gd name="connsiteY17" fmla="*/ 4717 h 10000"/>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137 w 10000"/>
              <a:gd name="connsiteY11" fmla="*/ 10000 h 10034"/>
              <a:gd name="connsiteX12" fmla="*/ 903 w 10000"/>
              <a:gd name="connsiteY12" fmla="*/ 10034 h 10034"/>
              <a:gd name="connsiteX13" fmla="*/ 8054 w 10000"/>
              <a:gd name="connsiteY13" fmla="*/ 10000 h 10034"/>
              <a:gd name="connsiteX14" fmla="*/ 8575 w 10000"/>
              <a:gd name="connsiteY14" fmla="*/ 10000 h 10034"/>
              <a:gd name="connsiteX15" fmla="*/ 8657 w 10000"/>
              <a:gd name="connsiteY15" fmla="*/ 9906 h 10034"/>
              <a:gd name="connsiteX16" fmla="*/ 8685 w 10000"/>
              <a:gd name="connsiteY16" fmla="*/ 9811 h 10034"/>
              <a:gd name="connsiteX17" fmla="*/ 10000 w 10000"/>
              <a:gd name="connsiteY17" fmla="*/ 5283 h 10034"/>
              <a:gd name="connsiteX18" fmla="*/ 10000 w 10000"/>
              <a:gd name="connsiteY18"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903 w 10000"/>
              <a:gd name="connsiteY11" fmla="*/ 10034 h 10034"/>
              <a:gd name="connsiteX12" fmla="*/ 8054 w 10000"/>
              <a:gd name="connsiteY12" fmla="*/ 10000 h 10034"/>
              <a:gd name="connsiteX13" fmla="*/ 8575 w 10000"/>
              <a:gd name="connsiteY13" fmla="*/ 10000 h 10034"/>
              <a:gd name="connsiteX14" fmla="*/ 8657 w 10000"/>
              <a:gd name="connsiteY14" fmla="*/ 9906 h 10034"/>
              <a:gd name="connsiteX15" fmla="*/ 8685 w 10000"/>
              <a:gd name="connsiteY15" fmla="*/ 9811 h 10034"/>
              <a:gd name="connsiteX16" fmla="*/ 10000 w 10000"/>
              <a:gd name="connsiteY16" fmla="*/ 5283 h 10034"/>
              <a:gd name="connsiteX17" fmla="*/ 10000 w 10000"/>
              <a:gd name="connsiteY17"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903 w 10000"/>
              <a:gd name="connsiteY10" fmla="*/ 10034 h 10034"/>
              <a:gd name="connsiteX11" fmla="*/ 8054 w 10000"/>
              <a:gd name="connsiteY11" fmla="*/ 10000 h 10034"/>
              <a:gd name="connsiteX12" fmla="*/ 8575 w 10000"/>
              <a:gd name="connsiteY12" fmla="*/ 10000 h 10034"/>
              <a:gd name="connsiteX13" fmla="*/ 8657 w 10000"/>
              <a:gd name="connsiteY13" fmla="*/ 9906 h 10034"/>
              <a:gd name="connsiteX14" fmla="*/ 8685 w 10000"/>
              <a:gd name="connsiteY14" fmla="*/ 9811 h 10034"/>
              <a:gd name="connsiteX15" fmla="*/ 10000 w 10000"/>
              <a:gd name="connsiteY15" fmla="*/ 5283 h 10034"/>
              <a:gd name="connsiteX16" fmla="*/ 10000 w 10000"/>
              <a:gd name="connsiteY16"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903 w 10000"/>
              <a:gd name="connsiteY9" fmla="*/ 10034 h 10034"/>
              <a:gd name="connsiteX10" fmla="*/ 8054 w 10000"/>
              <a:gd name="connsiteY10" fmla="*/ 10000 h 10034"/>
              <a:gd name="connsiteX11" fmla="*/ 8575 w 10000"/>
              <a:gd name="connsiteY11" fmla="*/ 10000 h 10034"/>
              <a:gd name="connsiteX12" fmla="*/ 8657 w 10000"/>
              <a:gd name="connsiteY12" fmla="*/ 9906 h 10034"/>
              <a:gd name="connsiteX13" fmla="*/ 8685 w 10000"/>
              <a:gd name="connsiteY13" fmla="*/ 9811 h 10034"/>
              <a:gd name="connsiteX14" fmla="*/ 10000 w 10000"/>
              <a:gd name="connsiteY14" fmla="*/ 5283 h 10034"/>
              <a:gd name="connsiteX15" fmla="*/ 10000 w 10000"/>
              <a:gd name="connsiteY15"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903 w 10000"/>
              <a:gd name="connsiteY8" fmla="*/ 10034 h 10034"/>
              <a:gd name="connsiteX9" fmla="*/ 8054 w 10000"/>
              <a:gd name="connsiteY9" fmla="*/ 10000 h 10034"/>
              <a:gd name="connsiteX10" fmla="*/ 8575 w 10000"/>
              <a:gd name="connsiteY10" fmla="*/ 10000 h 10034"/>
              <a:gd name="connsiteX11" fmla="*/ 8657 w 10000"/>
              <a:gd name="connsiteY11" fmla="*/ 9906 h 10034"/>
              <a:gd name="connsiteX12" fmla="*/ 8685 w 10000"/>
              <a:gd name="connsiteY12" fmla="*/ 9811 h 10034"/>
              <a:gd name="connsiteX13" fmla="*/ 10000 w 10000"/>
              <a:gd name="connsiteY13" fmla="*/ 5283 h 10034"/>
              <a:gd name="connsiteX14" fmla="*/ 10000 w 10000"/>
              <a:gd name="connsiteY14" fmla="*/ 4717 h 10034"/>
              <a:gd name="connsiteX0" fmla="*/ 9863 w 9863"/>
              <a:gd name="connsiteY0" fmla="*/ 4717 h 10034"/>
              <a:gd name="connsiteX1" fmla="*/ 8548 w 9863"/>
              <a:gd name="connsiteY1" fmla="*/ 189 h 10034"/>
              <a:gd name="connsiteX2" fmla="*/ 8520 w 9863"/>
              <a:gd name="connsiteY2" fmla="*/ 94 h 10034"/>
              <a:gd name="connsiteX3" fmla="*/ 8438 w 9863"/>
              <a:gd name="connsiteY3" fmla="*/ 0 h 10034"/>
              <a:gd name="connsiteX4" fmla="*/ 7917 w 9863"/>
              <a:gd name="connsiteY4" fmla="*/ 0 h 10034"/>
              <a:gd name="connsiteX5" fmla="*/ 742 w 9863"/>
              <a:gd name="connsiteY5" fmla="*/ 70 h 10034"/>
              <a:gd name="connsiteX6" fmla="*/ 0 w 9863"/>
              <a:gd name="connsiteY6" fmla="*/ 0 h 10034"/>
              <a:gd name="connsiteX7" fmla="*/ 766 w 9863"/>
              <a:gd name="connsiteY7" fmla="*/ 10034 h 10034"/>
              <a:gd name="connsiteX8" fmla="*/ 7917 w 9863"/>
              <a:gd name="connsiteY8" fmla="*/ 10000 h 10034"/>
              <a:gd name="connsiteX9" fmla="*/ 8438 w 9863"/>
              <a:gd name="connsiteY9" fmla="*/ 10000 h 10034"/>
              <a:gd name="connsiteX10" fmla="*/ 8520 w 9863"/>
              <a:gd name="connsiteY10" fmla="*/ 9906 h 10034"/>
              <a:gd name="connsiteX11" fmla="*/ 8548 w 9863"/>
              <a:gd name="connsiteY11" fmla="*/ 9811 h 10034"/>
              <a:gd name="connsiteX12" fmla="*/ 9863 w 9863"/>
              <a:gd name="connsiteY12" fmla="*/ 5283 h 10034"/>
              <a:gd name="connsiteX13" fmla="*/ 9863 w 9863"/>
              <a:gd name="connsiteY13" fmla="*/ 4717 h 10034"/>
              <a:gd name="connsiteX0" fmla="*/ 9248 w 9248"/>
              <a:gd name="connsiteY0" fmla="*/ 4701 h 10000"/>
              <a:gd name="connsiteX1" fmla="*/ 7915 w 9248"/>
              <a:gd name="connsiteY1" fmla="*/ 188 h 10000"/>
              <a:gd name="connsiteX2" fmla="*/ 7886 w 9248"/>
              <a:gd name="connsiteY2" fmla="*/ 94 h 10000"/>
              <a:gd name="connsiteX3" fmla="*/ 7803 w 9248"/>
              <a:gd name="connsiteY3" fmla="*/ 0 h 10000"/>
              <a:gd name="connsiteX4" fmla="*/ 7275 w 9248"/>
              <a:gd name="connsiteY4" fmla="*/ 0 h 10000"/>
              <a:gd name="connsiteX5" fmla="*/ 0 w 9248"/>
              <a:gd name="connsiteY5" fmla="*/ 70 h 10000"/>
              <a:gd name="connsiteX6" fmla="*/ 25 w 9248"/>
              <a:gd name="connsiteY6" fmla="*/ 10000 h 10000"/>
              <a:gd name="connsiteX7" fmla="*/ 7275 w 9248"/>
              <a:gd name="connsiteY7" fmla="*/ 9966 h 10000"/>
              <a:gd name="connsiteX8" fmla="*/ 7803 w 9248"/>
              <a:gd name="connsiteY8" fmla="*/ 9966 h 10000"/>
              <a:gd name="connsiteX9" fmla="*/ 7886 w 9248"/>
              <a:gd name="connsiteY9" fmla="*/ 9872 h 10000"/>
              <a:gd name="connsiteX10" fmla="*/ 7915 w 9248"/>
              <a:gd name="connsiteY10" fmla="*/ 9778 h 10000"/>
              <a:gd name="connsiteX11" fmla="*/ 9248 w 9248"/>
              <a:gd name="connsiteY11" fmla="*/ 5265 h 10000"/>
              <a:gd name="connsiteX12" fmla="*/ 9248 w 9248"/>
              <a:gd name="connsiteY12" fmla="*/ 47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Slide Number Placeholder 5"/>
          <p:cNvSpPr>
            <a:spLocks noGrp="1"/>
          </p:cNvSpPr>
          <p:nvPr>
            <p:ph type="sldNum" sz="quarter" idx="12"/>
          </p:nvPr>
        </p:nvSpPr>
        <p:spPr>
          <a:xfrm>
            <a:off x="531812" y="787782"/>
            <a:ext cx="779767" cy="365125"/>
          </a:xfrm>
        </p:spPr>
        <p:txBody>
          <a:bodyPr/>
          <a:lstStyle/>
          <a:p>
            <a:fld id="{921A0EAE-77AD-4043-AE54-D58EECB58E7D}" type="slidenum">
              <a:rPr lang="en-GB" smtClean="0"/>
              <a:pPr/>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2685008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a:p>
        </p:txBody>
      </p:sp>
      <p:sp>
        <p:nvSpPr>
          <p:cNvPr id="3" name="Content Placeholder 2"/>
          <p:cNvSpPr>
            <a:spLocks noGrp="1"/>
          </p:cNvSpPr>
          <p:nvPr>
            <p:ph idx="1"/>
          </p:nvPr>
        </p:nvSpPr>
        <p:spPr>
          <a:xfrm>
            <a:off x="6323012" y="446088"/>
            <a:ext cx="5181600" cy="5414963"/>
          </a:xfrm>
        </p:spPr>
        <p:txBody>
          <a:bodyPr anchor="ct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a:spLocks/>
          </p:cNvSpPr>
          <p:nvPr/>
        </p:nvSpPr>
        <p:spPr bwMode="auto">
          <a:xfrm flipV="1">
            <a:off x="-4189" y="714375"/>
            <a:ext cx="1588527" cy="507297"/>
          </a:xfrm>
          <a:custGeom>
            <a:avLst/>
            <a:gdLst>
              <a:gd name="T0" fmla="*/ 365 w 367"/>
              <a:gd name="T1" fmla="*/ 50 h 106"/>
              <a:gd name="T2" fmla="*/ 317 w 367"/>
              <a:gd name="T3" fmla="*/ 2 h 106"/>
              <a:gd name="T4" fmla="*/ 316 w 367"/>
              <a:gd name="T5" fmla="*/ 1 h 106"/>
              <a:gd name="T6" fmla="*/ 313 w 367"/>
              <a:gd name="T7" fmla="*/ 0 h 106"/>
              <a:gd name="T8" fmla="*/ 294 w 367"/>
              <a:gd name="T9" fmla="*/ 0 h 106"/>
              <a:gd name="T10" fmla="*/ 5 w 367"/>
              <a:gd name="T11" fmla="*/ 0 h 106"/>
              <a:gd name="T12" fmla="*/ 0 w 367"/>
              <a:gd name="T13" fmla="*/ 0 h 106"/>
              <a:gd name="T14" fmla="*/ 0 w 367"/>
              <a:gd name="T15" fmla="*/ 5 h 106"/>
              <a:gd name="T16" fmla="*/ 0 w 367"/>
              <a:gd name="T17" fmla="*/ 100 h 106"/>
              <a:gd name="T18" fmla="*/ 0 w 367"/>
              <a:gd name="T19" fmla="*/ 106 h 106"/>
              <a:gd name="T20" fmla="*/ 5 w 367"/>
              <a:gd name="T21" fmla="*/ 106 h 106"/>
              <a:gd name="T22" fmla="*/ 294 w 367"/>
              <a:gd name="T23" fmla="*/ 106 h 106"/>
              <a:gd name="T24" fmla="*/ 313 w 367"/>
              <a:gd name="T25" fmla="*/ 106 h 106"/>
              <a:gd name="T26" fmla="*/ 316 w 367"/>
              <a:gd name="T27" fmla="*/ 105 h 106"/>
              <a:gd name="T28" fmla="*/ 317 w 367"/>
              <a:gd name="T29" fmla="*/ 104 h 106"/>
              <a:gd name="T30" fmla="*/ 365 w 367"/>
              <a:gd name="T31" fmla="*/ 56 h 106"/>
              <a:gd name="T32" fmla="*/ 365 w 367"/>
              <a:gd name="T33" fmla="*/ 50 h 106"/>
              <a:gd name="connsiteX0" fmla="*/ 9946 w 9946"/>
              <a:gd name="connsiteY0" fmla="*/ 4717 h 10000"/>
              <a:gd name="connsiteX1" fmla="*/ 8638 w 9946"/>
              <a:gd name="connsiteY1" fmla="*/ 189 h 10000"/>
              <a:gd name="connsiteX2" fmla="*/ 8610 w 9946"/>
              <a:gd name="connsiteY2" fmla="*/ 94 h 10000"/>
              <a:gd name="connsiteX3" fmla="*/ 8529 w 9946"/>
              <a:gd name="connsiteY3" fmla="*/ 0 h 10000"/>
              <a:gd name="connsiteX4" fmla="*/ 8011 w 9946"/>
              <a:gd name="connsiteY4" fmla="*/ 0 h 10000"/>
              <a:gd name="connsiteX5" fmla="*/ 874 w 9946"/>
              <a:gd name="connsiteY5" fmla="*/ 70 h 10000"/>
              <a:gd name="connsiteX6" fmla="*/ 136 w 9946"/>
              <a:gd name="connsiteY6" fmla="*/ 0 h 10000"/>
              <a:gd name="connsiteX7" fmla="*/ 0 w 9946"/>
              <a:gd name="connsiteY7" fmla="*/ 0 h 10000"/>
              <a:gd name="connsiteX8" fmla="*/ 0 w 9946"/>
              <a:gd name="connsiteY8" fmla="*/ 472 h 10000"/>
              <a:gd name="connsiteX9" fmla="*/ 0 w 9946"/>
              <a:gd name="connsiteY9" fmla="*/ 9434 h 10000"/>
              <a:gd name="connsiteX10" fmla="*/ 0 w 9946"/>
              <a:gd name="connsiteY10" fmla="*/ 10000 h 10000"/>
              <a:gd name="connsiteX11" fmla="*/ 136 w 9946"/>
              <a:gd name="connsiteY11" fmla="*/ 10000 h 10000"/>
              <a:gd name="connsiteX12" fmla="*/ 8011 w 9946"/>
              <a:gd name="connsiteY12" fmla="*/ 10000 h 10000"/>
              <a:gd name="connsiteX13" fmla="*/ 8529 w 9946"/>
              <a:gd name="connsiteY13" fmla="*/ 10000 h 10000"/>
              <a:gd name="connsiteX14" fmla="*/ 8610 w 9946"/>
              <a:gd name="connsiteY14" fmla="*/ 9906 h 10000"/>
              <a:gd name="connsiteX15" fmla="*/ 8638 w 9946"/>
              <a:gd name="connsiteY15" fmla="*/ 9811 h 10000"/>
              <a:gd name="connsiteX16" fmla="*/ 9946 w 9946"/>
              <a:gd name="connsiteY16" fmla="*/ 5283 h 10000"/>
              <a:gd name="connsiteX17" fmla="*/ 9946 w 9946"/>
              <a:gd name="connsiteY17" fmla="*/ 4717 h 10000"/>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137 w 10000"/>
              <a:gd name="connsiteY11" fmla="*/ 10000 h 10034"/>
              <a:gd name="connsiteX12" fmla="*/ 903 w 10000"/>
              <a:gd name="connsiteY12" fmla="*/ 10034 h 10034"/>
              <a:gd name="connsiteX13" fmla="*/ 8054 w 10000"/>
              <a:gd name="connsiteY13" fmla="*/ 10000 h 10034"/>
              <a:gd name="connsiteX14" fmla="*/ 8575 w 10000"/>
              <a:gd name="connsiteY14" fmla="*/ 10000 h 10034"/>
              <a:gd name="connsiteX15" fmla="*/ 8657 w 10000"/>
              <a:gd name="connsiteY15" fmla="*/ 9906 h 10034"/>
              <a:gd name="connsiteX16" fmla="*/ 8685 w 10000"/>
              <a:gd name="connsiteY16" fmla="*/ 9811 h 10034"/>
              <a:gd name="connsiteX17" fmla="*/ 10000 w 10000"/>
              <a:gd name="connsiteY17" fmla="*/ 5283 h 10034"/>
              <a:gd name="connsiteX18" fmla="*/ 10000 w 10000"/>
              <a:gd name="connsiteY18"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903 w 10000"/>
              <a:gd name="connsiteY11" fmla="*/ 10034 h 10034"/>
              <a:gd name="connsiteX12" fmla="*/ 8054 w 10000"/>
              <a:gd name="connsiteY12" fmla="*/ 10000 h 10034"/>
              <a:gd name="connsiteX13" fmla="*/ 8575 w 10000"/>
              <a:gd name="connsiteY13" fmla="*/ 10000 h 10034"/>
              <a:gd name="connsiteX14" fmla="*/ 8657 w 10000"/>
              <a:gd name="connsiteY14" fmla="*/ 9906 h 10034"/>
              <a:gd name="connsiteX15" fmla="*/ 8685 w 10000"/>
              <a:gd name="connsiteY15" fmla="*/ 9811 h 10034"/>
              <a:gd name="connsiteX16" fmla="*/ 10000 w 10000"/>
              <a:gd name="connsiteY16" fmla="*/ 5283 h 10034"/>
              <a:gd name="connsiteX17" fmla="*/ 10000 w 10000"/>
              <a:gd name="connsiteY17"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903 w 10000"/>
              <a:gd name="connsiteY10" fmla="*/ 10034 h 10034"/>
              <a:gd name="connsiteX11" fmla="*/ 8054 w 10000"/>
              <a:gd name="connsiteY11" fmla="*/ 10000 h 10034"/>
              <a:gd name="connsiteX12" fmla="*/ 8575 w 10000"/>
              <a:gd name="connsiteY12" fmla="*/ 10000 h 10034"/>
              <a:gd name="connsiteX13" fmla="*/ 8657 w 10000"/>
              <a:gd name="connsiteY13" fmla="*/ 9906 h 10034"/>
              <a:gd name="connsiteX14" fmla="*/ 8685 w 10000"/>
              <a:gd name="connsiteY14" fmla="*/ 9811 h 10034"/>
              <a:gd name="connsiteX15" fmla="*/ 10000 w 10000"/>
              <a:gd name="connsiteY15" fmla="*/ 5283 h 10034"/>
              <a:gd name="connsiteX16" fmla="*/ 10000 w 10000"/>
              <a:gd name="connsiteY16"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903 w 10000"/>
              <a:gd name="connsiteY9" fmla="*/ 10034 h 10034"/>
              <a:gd name="connsiteX10" fmla="*/ 8054 w 10000"/>
              <a:gd name="connsiteY10" fmla="*/ 10000 h 10034"/>
              <a:gd name="connsiteX11" fmla="*/ 8575 w 10000"/>
              <a:gd name="connsiteY11" fmla="*/ 10000 h 10034"/>
              <a:gd name="connsiteX12" fmla="*/ 8657 w 10000"/>
              <a:gd name="connsiteY12" fmla="*/ 9906 h 10034"/>
              <a:gd name="connsiteX13" fmla="*/ 8685 w 10000"/>
              <a:gd name="connsiteY13" fmla="*/ 9811 h 10034"/>
              <a:gd name="connsiteX14" fmla="*/ 10000 w 10000"/>
              <a:gd name="connsiteY14" fmla="*/ 5283 h 10034"/>
              <a:gd name="connsiteX15" fmla="*/ 10000 w 10000"/>
              <a:gd name="connsiteY15"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903 w 10000"/>
              <a:gd name="connsiteY8" fmla="*/ 10034 h 10034"/>
              <a:gd name="connsiteX9" fmla="*/ 8054 w 10000"/>
              <a:gd name="connsiteY9" fmla="*/ 10000 h 10034"/>
              <a:gd name="connsiteX10" fmla="*/ 8575 w 10000"/>
              <a:gd name="connsiteY10" fmla="*/ 10000 h 10034"/>
              <a:gd name="connsiteX11" fmla="*/ 8657 w 10000"/>
              <a:gd name="connsiteY11" fmla="*/ 9906 h 10034"/>
              <a:gd name="connsiteX12" fmla="*/ 8685 w 10000"/>
              <a:gd name="connsiteY12" fmla="*/ 9811 h 10034"/>
              <a:gd name="connsiteX13" fmla="*/ 10000 w 10000"/>
              <a:gd name="connsiteY13" fmla="*/ 5283 h 10034"/>
              <a:gd name="connsiteX14" fmla="*/ 10000 w 10000"/>
              <a:gd name="connsiteY14" fmla="*/ 4717 h 10034"/>
              <a:gd name="connsiteX0" fmla="*/ 9863 w 9863"/>
              <a:gd name="connsiteY0" fmla="*/ 4717 h 10034"/>
              <a:gd name="connsiteX1" fmla="*/ 8548 w 9863"/>
              <a:gd name="connsiteY1" fmla="*/ 189 h 10034"/>
              <a:gd name="connsiteX2" fmla="*/ 8520 w 9863"/>
              <a:gd name="connsiteY2" fmla="*/ 94 h 10034"/>
              <a:gd name="connsiteX3" fmla="*/ 8438 w 9863"/>
              <a:gd name="connsiteY3" fmla="*/ 0 h 10034"/>
              <a:gd name="connsiteX4" fmla="*/ 7917 w 9863"/>
              <a:gd name="connsiteY4" fmla="*/ 0 h 10034"/>
              <a:gd name="connsiteX5" fmla="*/ 742 w 9863"/>
              <a:gd name="connsiteY5" fmla="*/ 70 h 10034"/>
              <a:gd name="connsiteX6" fmla="*/ 0 w 9863"/>
              <a:gd name="connsiteY6" fmla="*/ 0 h 10034"/>
              <a:gd name="connsiteX7" fmla="*/ 766 w 9863"/>
              <a:gd name="connsiteY7" fmla="*/ 10034 h 10034"/>
              <a:gd name="connsiteX8" fmla="*/ 7917 w 9863"/>
              <a:gd name="connsiteY8" fmla="*/ 10000 h 10034"/>
              <a:gd name="connsiteX9" fmla="*/ 8438 w 9863"/>
              <a:gd name="connsiteY9" fmla="*/ 10000 h 10034"/>
              <a:gd name="connsiteX10" fmla="*/ 8520 w 9863"/>
              <a:gd name="connsiteY10" fmla="*/ 9906 h 10034"/>
              <a:gd name="connsiteX11" fmla="*/ 8548 w 9863"/>
              <a:gd name="connsiteY11" fmla="*/ 9811 h 10034"/>
              <a:gd name="connsiteX12" fmla="*/ 9863 w 9863"/>
              <a:gd name="connsiteY12" fmla="*/ 5283 h 10034"/>
              <a:gd name="connsiteX13" fmla="*/ 9863 w 9863"/>
              <a:gd name="connsiteY13" fmla="*/ 4717 h 10034"/>
              <a:gd name="connsiteX0" fmla="*/ 9248 w 9248"/>
              <a:gd name="connsiteY0" fmla="*/ 4701 h 10000"/>
              <a:gd name="connsiteX1" fmla="*/ 7915 w 9248"/>
              <a:gd name="connsiteY1" fmla="*/ 188 h 10000"/>
              <a:gd name="connsiteX2" fmla="*/ 7886 w 9248"/>
              <a:gd name="connsiteY2" fmla="*/ 94 h 10000"/>
              <a:gd name="connsiteX3" fmla="*/ 7803 w 9248"/>
              <a:gd name="connsiteY3" fmla="*/ 0 h 10000"/>
              <a:gd name="connsiteX4" fmla="*/ 7275 w 9248"/>
              <a:gd name="connsiteY4" fmla="*/ 0 h 10000"/>
              <a:gd name="connsiteX5" fmla="*/ 0 w 9248"/>
              <a:gd name="connsiteY5" fmla="*/ 70 h 10000"/>
              <a:gd name="connsiteX6" fmla="*/ 25 w 9248"/>
              <a:gd name="connsiteY6" fmla="*/ 10000 h 10000"/>
              <a:gd name="connsiteX7" fmla="*/ 7275 w 9248"/>
              <a:gd name="connsiteY7" fmla="*/ 9966 h 10000"/>
              <a:gd name="connsiteX8" fmla="*/ 7803 w 9248"/>
              <a:gd name="connsiteY8" fmla="*/ 9966 h 10000"/>
              <a:gd name="connsiteX9" fmla="*/ 7886 w 9248"/>
              <a:gd name="connsiteY9" fmla="*/ 9872 h 10000"/>
              <a:gd name="connsiteX10" fmla="*/ 7915 w 9248"/>
              <a:gd name="connsiteY10" fmla="*/ 9778 h 10000"/>
              <a:gd name="connsiteX11" fmla="*/ 9248 w 9248"/>
              <a:gd name="connsiteY11" fmla="*/ 5265 h 10000"/>
              <a:gd name="connsiteX12" fmla="*/ 9248 w 9248"/>
              <a:gd name="connsiteY12" fmla="*/ 47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Slide Number Placeholder 6"/>
          <p:cNvSpPr>
            <a:spLocks noGrp="1"/>
          </p:cNvSpPr>
          <p:nvPr>
            <p:ph type="sldNum" sz="quarter" idx="12"/>
          </p:nvPr>
        </p:nvSpPr>
        <p:spPr/>
        <p:txBody>
          <a:bodyPr/>
          <a:lstStyle/>
          <a:p>
            <a:fld id="{921A0EAE-77AD-4043-AE54-D58EECB58E7D}" type="slidenum">
              <a:rPr lang="en-GB" smtClean="0"/>
              <a:pPr/>
              <a:t>‹#›</a:t>
            </a:fld>
            <a:endParaRPr lang="en-GB"/>
          </a:p>
        </p:txBody>
      </p:sp>
    </p:spTree>
    <p:extLst>
      <p:ext uri="{BB962C8B-B14F-4D97-AF65-F5344CB8AC3E}">
        <p14:creationId xmlns:p14="http://schemas.microsoft.com/office/powerpoint/2010/main" xmlns="" val="33662172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2589212" y="634965"/>
            <a:ext cx="8915400" cy="3854970"/>
          </a:xfrm>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a:spLocks/>
          </p:cNvSpPr>
          <p:nvPr/>
        </p:nvSpPr>
        <p:spPr bwMode="auto">
          <a:xfrm flipV="1">
            <a:off x="-4189" y="4911725"/>
            <a:ext cx="1588527" cy="507297"/>
          </a:xfrm>
          <a:custGeom>
            <a:avLst/>
            <a:gdLst>
              <a:gd name="T0" fmla="*/ 365 w 367"/>
              <a:gd name="T1" fmla="*/ 50 h 106"/>
              <a:gd name="T2" fmla="*/ 317 w 367"/>
              <a:gd name="T3" fmla="*/ 2 h 106"/>
              <a:gd name="T4" fmla="*/ 316 w 367"/>
              <a:gd name="T5" fmla="*/ 1 h 106"/>
              <a:gd name="T6" fmla="*/ 313 w 367"/>
              <a:gd name="T7" fmla="*/ 0 h 106"/>
              <a:gd name="T8" fmla="*/ 294 w 367"/>
              <a:gd name="T9" fmla="*/ 0 h 106"/>
              <a:gd name="T10" fmla="*/ 5 w 367"/>
              <a:gd name="T11" fmla="*/ 0 h 106"/>
              <a:gd name="T12" fmla="*/ 0 w 367"/>
              <a:gd name="T13" fmla="*/ 0 h 106"/>
              <a:gd name="T14" fmla="*/ 0 w 367"/>
              <a:gd name="T15" fmla="*/ 5 h 106"/>
              <a:gd name="T16" fmla="*/ 0 w 367"/>
              <a:gd name="T17" fmla="*/ 100 h 106"/>
              <a:gd name="T18" fmla="*/ 0 w 367"/>
              <a:gd name="T19" fmla="*/ 106 h 106"/>
              <a:gd name="T20" fmla="*/ 5 w 367"/>
              <a:gd name="T21" fmla="*/ 106 h 106"/>
              <a:gd name="T22" fmla="*/ 294 w 367"/>
              <a:gd name="T23" fmla="*/ 106 h 106"/>
              <a:gd name="T24" fmla="*/ 313 w 367"/>
              <a:gd name="T25" fmla="*/ 106 h 106"/>
              <a:gd name="T26" fmla="*/ 316 w 367"/>
              <a:gd name="T27" fmla="*/ 105 h 106"/>
              <a:gd name="T28" fmla="*/ 317 w 367"/>
              <a:gd name="T29" fmla="*/ 104 h 106"/>
              <a:gd name="T30" fmla="*/ 365 w 367"/>
              <a:gd name="T31" fmla="*/ 56 h 106"/>
              <a:gd name="T32" fmla="*/ 365 w 367"/>
              <a:gd name="T33" fmla="*/ 50 h 106"/>
              <a:gd name="connsiteX0" fmla="*/ 9946 w 9946"/>
              <a:gd name="connsiteY0" fmla="*/ 4717 h 10000"/>
              <a:gd name="connsiteX1" fmla="*/ 8638 w 9946"/>
              <a:gd name="connsiteY1" fmla="*/ 189 h 10000"/>
              <a:gd name="connsiteX2" fmla="*/ 8610 w 9946"/>
              <a:gd name="connsiteY2" fmla="*/ 94 h 10000"/>
              <a:gd name="connsiteX3" fmla="*/ 8529 w 9946"/>
              <a:gd name="connsiteY3" fmla="*/ 0 h 10000"/>
              <a:gd name="connsiteX4" fmla="*/ 8011 w 9946"/>
              <a:gd name="connsiteY4" fmla="*/ 0 h 10000"/>
              <a:gd name="connsiteX5" fmla="*/ 874 w 9946"/>
              <a:gd name="connsiteY5" fmla="*/ 70 h 10000"/>
              <a:gd name="connsiteX6" fmla="*/ 136 w 9946"/>
              <a:gd name="connsiteY6" fmla="*/ 0 h 10000"/>
              <a:gd name="connsiteX7" fmla="*/ 0 w 9946"/>
              <a:gd name="connsiteY7" fmla="*/ 0 h 10000"/>
              <a:gd name="connsiteX8" fmla="*/ 0 w 9946"/>
              <a:gd name="connsiteY8" fmla="*/ 472 h 10000"/>
              <a:gd name="connsiteX9" fmla="*/ 0 w 9946"/>
              <a:gd name="connsiteY9" fmla="*/ 9434 h 10000"/>
              <a:gd name="connsiteX10" fmla="*/ 0 w 9946"/>
              <a:gd name="connsiteY10" fmla="*/ 10000 h 10000"/>
              <a:gd name="connsiteX11" fmla="*/ 136 w 9946"/>
              <a:gd name="connsiteY11" fmla="*/ 10000 h 10000"/>
              <a:gd name="connsiteX12" fmla="*/ 8011 w 9946"/>
              <a:gd name="connsiteY12" fmla="*/ 10000 h 10000"/>
              <a:gd name="connsiteX13" fmla="*/ 8529 w 9946"/>
              <a:gd name="connsiteY13" fmla="*/ 10000 h 10000"/>
              <a:gd name="connsiteX14" fmla="*/ 8610 w 9946"/>
              <a:gd name="connsiteY14" fmla="*/ 9906 h 10000"/>
              <a:gd name="connsiteX15" fmla="*/ 8638 w 9946"/>
              <a:gd name="connsiteY15" fmla="*/ 9811 h 10000"/>
              <a:gd name="connsiteX16" fmla="*/ 9946 w 9946"/>
              <a:gd name="connsiteY16" fmla="*/ 5283 h 10000"/>
              <a:gd name="connsiteX17" fmla="*/ 9946 w 9946"/>
              <a:gd name="connsiteY17" fmla="*/ 4717 h 10000"/>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137 w 10000"/>
              <a:gd name="connsiteY11" fmla="*/ 10000 h 10034"/>
              <a:gd name="connsiteX12" fmla="*/ 903 w 10000"/>
              <a:gd name="connsiteY12" fmla="*/ 10034 h 10034"/>
              <a:gd name="connsiteX13" fmla="*/ 8054 w 10000"/>
              <a:gd name="connsiteY13" fmla="*/ 10000 h 10034"/>
              <a:gd name="connsiteX14" fmla="*/ 8575 w 10000"/>
              <a:gd name="connsiteY14" fmla="*/ 10000 h 10034"/>
              <a:gd name="connsiteX15" fmla="*/ 8657 w 10000"/>
              <a:gd name="connsiteY15" fmla="*/ 9906 h 10034"/>
              <a:gd name="connsiteX16" fmla="*/ 8685 w 10000"/>
              <a:gd name="connsiteY16" fmla="*/ 9811 h 10034"/>
              <a:gd name="connsiteX17" fmla="*/ 10000 w 10000"/>
              <a:gd name="connsiteY17" fmla="*/ 5283 h 10034"/>
              <a:gd name="connsiteX18" fmla="*/ 10000 w 10000"/>
              <a:gd name="connsiteY18"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903 w 10000"/>
              <a:gd name="connsiteY11" fmla="*/ 10034 h 10034"/>
              <a:gd name="connsiteX12" fmla="*/ 8054 w 10000"/>
              <a:gd name="connsiteY12" fmla="*/ 10000 h 10034"/>
              <a:gd name="connsiteX13" fmla="*/ 8575 w 10000"/>
              <a:gd name="connsiteY13" fmla="*/ 10000 h 10034"/>
              <a:gd name="connsiteX14" fmla="*/ 8657 w 10000"/>
              <a:gd name="connsiteY14" fmla="*/ 9906 h 10034"/>
              <a:gd name="connsiteX15" fmla="*/ 8685 w 10000"/>
              <a:gd name="connsiteY15" fmla="*/ 9811 h 10034"/>
              <a:gd name="connsiteX16" fmla="*/ 10000 w 10000"/>
              <a:gd name="connsiteY16" fmla="*/ 5283 h 10034"/>
              <a:gd name="connsiteX17" fmla="*/ 10000 w 10000"/>
              <a:gd name="connsiteY17"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903 w 10000"/>
              <a:gd name="connsiteY10" fmla="*/ 10034 h 10034"/>
              <a:gd name="connsiteX11" fmla="*/ 8054 w 10000"/>
              <a:gd name="connsiteY11" fmla="*/ 10000 h 10034"/>
              <a:gd name="connsiteX12" fmla="*/ 8575 w 10000"/>
              <a:gd name="connsiteY12" fmla="*/ 10000 h 10034"/>
              <a:gd name="connsiteX13" fmla="*/ 8657 w 10000"/>
              <a:gd name="connsiteY13" fmla="*/ 9906 h 10034"/>
              <a:gd name="connsiteX14" fmla="*/ 8685 w 10000"/>
              <a:gd name="connsiteY14" fmla="*/ 9811 h 10034"/>
              <a:gd name="connsiteX15" fmla="*/ 10000 w 10000"/>
              <a:gd name="connsiteY15" fmla="*/ 5283 h 10034"/>
              <a:gd name="connsiteX16" fmla="*/ 10000 w 10000"/>
              <a:gd name="connsiteY16"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903 w 10000"/>
              <a:gd name="connsiteY9" fmla="*/ 10034 h 10034"/>
              <a:gd name="connsiteX10" fmla="*/ 8054 w 10000"/>
              <a:gd name="connsiteY10" fmla="*/ 10000 h 10034"/>
              <a:gd name="connsiteX11" fmla="*/ 8575 w 10000"/>
              <a:gd name="connsiteY11" fmla="*/ 10000 h 10034"/>
              <a:gd name="connsiteX12" fmla="*/ 8657 w 10000"/>
              <a:gd name="connsiteY12" fmla="*/ 9906 h 10034"/>
              <a:gd name="connsiteX13" fmla="*/ 8685 w 10000"/>
              <a:gd name="connsiteY13" fmla="*/ 9811 h 10034"/>
              <a:gd name="connsiteX14" fmla="*/ 10000 w 10000"/>
              <a:gd name="connsiteY14" fmla="*/ 5283 h 10034"/>
              <a:gd name="connsiteX15" fmla="*/ 10000 w 10000"/>
              <a:gd name="connsiteY15"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903 w 10000"/>
              <a:gd name="connsiteY8" fmla="*/ 10034 h 10034"/>
              <a:gd name="connsiteX9" fmla="*/ 8054 w 10000"/>
              <a:gd name="connsiteY9" fmla="*/ 10000 h 10034"/>
              <a:gd name="connsiteX10" fmla="*/ 8575 w 10000"/>
              <a:gd name="connsiteY10" fmla="*/ 10000 h 10034"/>
              <a:gd name="connsiteX11" fmla="*/ 8657 w 10000"/>
              <a:gd name="connsiteY11" fmla="*/ 9906 h 10034"/>
              <a:gd name="connsiteX12" fmla="*/ 8685 w 10000"/>
              <a:gd name="connsiteY12" fmla="*/ 9811 h 10034"/>
              <a:gd name="connsiteX13" fmla="*/ 10000 w 10000"/>
              <a:gd name="connsiteY13" fmla="*/ 5283 h 10034"/>
              <a:gd name="connsiteX14" fmla="*/ 10000 w 10000"/>
              <a:gd name="connsiteY14" fmla="*/ 4717 h 10034"/>
              <a:gd name="connsiteX0" fmla="*/ 9863 w 9863"/>
              <a:gd name="connsiteY0" fmla="*/ 4717 h 10034"/>
              <a:gd name="connsiteX1" fmla="*/ 8548 w 9863"/>
              <a:gd name="connsiteY1" fmla="*/ 189 h 10034"/>
              <a:gd name="connsiteX2" fmla="*/ 8520 w 9863"/>
              <a:gd name="connsiteY2" fmla="*/ 94 h 10034"/>
              <a:gd name="connsiteX3" fmla="*/ 8438 w 9863"/>
              <a:gd name="connsiteY3" fmla="*/ 0 h 10034"/>
              <a:gd name="connsiteX4" fmla="*/ 7917 w 9863"/>
              <a:gd name="connsiteY4" fmla="*/ 0 h 10034"/>
              <a:gd name="connsiteX5" fmla="*/ 742 w 9863"/>
              <a:gd name="connsiteY5" fmla="*/ 70 h 10034"/>
              <a:gd name="connsiteX6" fmla="*/ 0 w 9863"/>
              <a:gd name="connsiteY6" fmla="*/ 0 h 10034"/>
              <a:gd name="connsiteX7" fmla="*/ 766 w 9863"/>
              <a:gd name="connsiteY7" fmla="*/ 10034 h 10034"/>
              <a:gd name="connsiteX8" fmla="*/ 7917 w 9863"/>
              <a:gd name="connsiteY8" fmla="*/ 10000 h 10034"/>
              <a:gd name="connsiteX9" fmla="*/ 8438 w 9863"/>
              <a:gd name="connsiteY9" fmla="*/ 10000 h 10034"/>
              <a:gd name="connsiteX10" fmla="*/ 8520 w 9863"/>
              <a:gd name="connsiteY10" fmla="*/ 9906 h 10034"/>
              <a:gd name="connsiteX11" fmla="*/ 8548 w 9863"/>
              <a:gd name="connsiteY11" fmla="*/ 9811 h 10034"/>
              <a:gd name="connsiteX12" fmla="*/ 9863 w 9863"/>
              <a:gd name="connsiteY12" fmla="*/ 5283 h 10034"/>
              <a:gd name="connsiteX13" fmla="*/ 9863 w 9863"/>
              <a:gd name="connsiteY13" fmla="*/ 4717 h 10034"/>
              <a:gd name="connsiteX0" fmla="*/ 9248 w 9248"/>
              <a:gd name="connsiteY0" fmla="*/ 4701 h 10000"/>
              <a:gd name="connsiteX1" fmla="*/ 7915 w 9248"/>
              <a:gd name="connsiteY1" fmla="*/ 188 h 10000"/>
              <a:gd name="connsiteX2" fmla="*/ 7886 w 9248"/>
              <a:gd name="connsiteY2" fmla="*/ 94 h 10000"/>
              <a:gd name="connsiteX3" fmla="*/ 7803 w 9248"/>
              <a:gd name="connsiteY3" fmla="*/ 0 h 10000"/>
              <a:gd name="connsiteX4" fmla="*/ 7275 w 9248"/>
              <a:gd name="connsiteY4" fmla="*/ 0 h 10000"/>
              <a:gd name="connsiteX5" fmla="*/ 0 w 9248"/>
              <a:gd name="connsiteY5" fmla="*/ 70 h 10000"/>
              <a:gd name="connsiteX6" fmla="*/ 25 w 9248"/>
              <a:gd name="connsiteY6" fmla="*/ 10000 h 10000"/>
              <a:gd name="connsiteX7" fmla="*/ 7275 w 9248"/>
              <a:gd name="connsiteY7" fmla="*/ 9966 h 10000"/>
              <a:gd name="connsiteX8" fmla="*/ 7803 w 9248"/>
              <a:gd name="connsiteY8" fmla="*/ 9966 h 10000"/>
              <a:gd name="connsiteX9" fmla="*/ 7886 w 9248"/>
              <a:gd name="connsiteY9" fmla="*/ 9872 h 10000"/>
              <a:gd name="connsiteX10" fmla="*/ 7915 w 9248"/>
              <a:gd name="connsiteY10" fmla="*/ 9778 h 10000"/>
              <a:gd name="connsiteX11" fmla="*/ 9248 w 9248"/>
              <a:gd name="connsiteY11" fmla="*/ 5265 h 10000"/>
              <a:gd name="connsiteX12" fmla="*/ 9248 w 9248"/>
              <a:gd name="connsiteY12" fmla="*/ 47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Slide Number Placeholder 6"/>
          <p:cNvSpPr>
            <a:spLocks noGrp="1"/>
          </p:cNvSpPr>
          <p:nvPr>
            <p:ph type="sldNum" sz="quarter" idx="12"/>
          </p:nvPr>
        </p:nvSpPr>
        <p:spPr>
          <a:xfrm>
            <a:off x="531812" y="4983087"/>
            <a:ext cx="779767" cy="365125"/>
          </a:xfrm>
        </p:spPr>
        <p:txBody>
          <a:bodyPr/>
          <a:lstStyle/>
          <a:p>
            <a:fld id="{921A0EAE-77AD-4043-AE54-D58EECB58E7D}" type="slidenum">
              <a:rPr lang="en-GB" smtClean="0"/>
              <a:pPr/>
              <a:t>‹#›</a:t>
            </a:fld>
            <a:endParaRPr lang="en-GB"/>
          </a:p>
        </p:txBody>
      </p:sp>
    </p:spTree>
    <p:extLst>
      <p:ext uri="{BB962C8B-B14F-4D97-AF65-F5344CB8AC3E}">
        <p14:creationId xmlns:p14="http://schemas.microsoft.com/office/powerpoint/2010/main" xmlns="" val="40527464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a:spLocks/>
          </p:cNvSpPr>
          <p:nvPr/>
        </p:nvSpPr>
        <p:spPr bwMode="auto">
          <a:xfrm flipV="1">
            <a:off x="-4189" y="3178175"/>
            <a:ext cx="1588527" cy="507297"/>
          </a:xfrm>
          <a:custGeom>
            <a:avLst/>
            <a:gdLst>
              <a:gd name="T0" fmla="*/ 365 w 367"/>
              <a:gd name="T1" fmla="*/ 50 h 106"/>
              <a:gd name="T2" fmla="*/ 317 w 367"/>
              <a:gd name="T3" fmla="*/ 2 h 106"/>
              <a:gd name="T4" fmla="*/ 316 w 367"/>
              <a:gd name="T5" fmla="*/ 1 h 106"/>
              <a:gd name="T6" fmla="*/ 313 w 367"/>
              <a:gd name="T7" fmla="*/ 0 h 106"/>
              <a:gd name="T8" fmla="*/ 294 w 367"/>
              <a:gd name="T9" fmla="*/ 0 h 106"/>
              <a:gd name="T10" fmla="*/ 5 w 367"/>
              <a:gd name="T11" fmla="*/ 0 h 106"/>
              <a:gd name="T12" fmla="*/ 0 w 367"/>
              <a:gd name="T13" fmla="*/ 0 h 106"/>
              <a:gd name="T14" fmla="*/ 0 w 367"/>
              <a:gd name="T15" fmla="*/ 5 h 106"/>
              <a:gd name="T16" fmla="*/ 0 w 367"/>
              <a:gd name="T17" fmla="*/ 100 h 106"/>
              <a:gd name="T18" fmla="*/ 0 w 367"/>
              <a:gd name="T19" fmla="*/ 106 h 106"/>
              <a:gd name="T20" fmla="*/ 5 w 367"/>
              <a:gd name="T21" fmla="*/ 106 h 106"/>
              <a:gd name="T22" fmla="*/ 294 w 367"/>
              <a:gd name="T23" fmla="*/ 106 h 106"/>
              <a:gd name="T24" fmla="*/ 313 w 367"/>
              <a:gd name="T25" fmla="*/ 106 h 106"/>
              <a:gd name="T26" fmla="*/ 316 w 367"/>
              <a:gd name="T27" fmla="*/ 105 h 106"/>
              <a:gd name="T28" fmla="*/ 317 w 367"/>
              <a:gd name="T29" fmla="*/ 104 h 106"/>
              <a:gd name="T30" fmla="*/ 365 w 367"/>
              <a:gd name="T31" fmla="*/ 56 h 106"/>
              <a:gd name="T32" fmla="*/ 365 w 367"/>
              <a:gd name="T33" fmla="*/ 50 h 106"/>
              <a:gd name="connsiteX0" fmla="*/ 9946 w 9946"/>
              <a:gd name="connsiteY0" fmla="*/ 4717 h 10000"/>
              <a:gd name="connsiteX1" fmla="*/ 8638 w 9946"/>
              <a:gd name="connsiteY1" fmla="*/ 189 h 10000"/>
              <a:gd name="connsiteX2" fmla="*/ 8610 w 9946"/>
              <a:gd name="connsiteY2" fmla="*/ 94 h 10000"/>
              <a:gd name="connsiteX3" fmla="*/ 8529 w 9946"/>
              <a:gd name="connsiteY3" fmla="*/ 0 h 10000"/>
              <a:gd name="connsiteX4" fmla="*/ 8011 w 9946"/>
              <a:gd name="connsiteY4" fmla="*/ 0 h 10000"/>
              <a:gd name="connsiteX5" fmla="*/ 874 w 9946"/>
              <a:gd name="connsiteY5" fmla="*/ 70 h 10000"/>
              <a:gd name="connsiteX6" fmla="*/ 136 w 9946"/>
              <a:gd name="connsiteY6" fmla="*/ 0 h 10000"/>
              <a:gd name="connsiteX7" fmla="*/ 0 w 9946"/>
              <a:gd name="connsiteY7" fmla="*/ 0 h 10000"/>
              <a:gd name="connsiteX8" fmla="*/ 0 w 9946"/>
              <a:gd name="connsiteY8" fmla="*/ 472 h 10000"/>
              <a:gd name="connsiteX9" fmla="*/ 0 w 9946"/>
              <a:gd name="connsiteY9" fmla="*/ 9434 h 10000"/>
              <a:gd name="connsiteX10" fmla="*/ 0 w 9946"/>
              <a:gd name="connsiteY10" fmla="*/ 10000 h 10000"/>
              <a:gd name="connsiteX11" fmla="*/ 136 w 9946"/>
              <a:gd name="connsiteY11" fmla="*/ 10000 h 10000"/>
              <a:gd name="connsiteX12" fmla="*/ 8011 w 9946"/>
              <a:gd name="connsiteY12" fmla="*/ 10000 h 10000"/>
              <a:gd name="connsiteX13" fmla="*/ 8529 w 9946"/>
              <a:gd name="connsiteY13" fmla="*/ 10000 h 10000"/>
              <a:gd name="connsiteX14" fmla="*/ 8610 w 9946"/>
              <a:gd name="connsiteY14" fmla="*/ 9906 h 10000"/>
              <a:gd name="connsiteX15" fmla="*/ 8638 w 9946"/>
              <a:gd name="connsiteY15" fmla="*/ 9811 h 10000"/>
              <a:gd name="connsiteX16" fmla="*/ 9946 w 9946"/>
              <a:gd name="connsiteY16" fmla="*/ 5283 h 10000"/>
              <a:gd name="connsiteX17" fmla="*/ 9946 w 9946"/>
              <a:gd name="connsiteY17" fmla="*/ 4717 h 10000"/>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137 w 10000"/>
              <a:gd name="connsiteY11" fmla="*/ 10000 h 10034"/>
              <a:gd name="connsiteX12" fmla="*/ 903 w 10000"/>
              <a:gd name="connsiteY12" fmla="*/ 10034 h 10034"/>
              <a:gd name="connsiteX13" fmla="*/ 8054 w 10000"/>
              <a:gd name="connsiteY13" fmla="*/ 10000 h 10034"/>
              <a:gd name="connsiteX14" fmla="*/ 8575 w 10000"/>
              <a:gd name="connsiteY14" fmla="*/ 10000 h 10034"/>
              <a:gd name="connsiteX15" fmla="*/ 8657 w 10000"/>
              <a:gd name="connsiteY15" fmla="*/ 9906 h 10034"/>
              <a:gd name="connsiteX16" fmla="*/ 8685 w 10000"/>
              <a:gd name="connsiteY16" fmla="*/ 9811 h 10034"/>
              <a:gd name="connsiteX17" fmla="*/ 10000 w 10000"/>
              <a:gd name="connsiteY17" fmla="*/ 5283 h 10034"/>
              <a:gd name="connsiteX18" fmla="*/ 10000 w 10000"/>
              <a:gd name="connsiteY18"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903 w 10000"/>
              <a:gd name="connsiteY11" fmla="*/ 10034 h 10034"/>
              <a:gd name="connsiteX12" fmla="*/ 8054 w 10000"/>
              <a:gd name="connsiteY12" fmla="*/ 10000 h 10034"/>
              <a:gd name="connsiteX13" fmla="*/ 8575 w 10000"/>
              <a:gd name="connsiteY13" fmla="*/ 10000 h 10034"/>
              <a:gd name="connsiteX14" fmla="*/ 8657 w 10000"/>
              <a:gd name="connsiteY14" fmla="*/ 9906 h 10034"/>
              <a:gd name="connsiteX15" fmla="*/ 8685 w 10000"/>
              <a:gd name="connsiteY15" fmla="*/ 9811 h 10034"/>
              <a:gd name="connsiteX16" fmla="*/ 10000 w 10000"/>
              <a:gd name="connsiteY16" fmla="*/ 5283 h 10034"/>
              <a:gd name="connsiteX17" fmla="*/ 10000 w 10000"/>
              <a:gd name="connsiteY17"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903 w 10000"/>
              <a:gd name="connsiteY10" fmla="*/ 10034 h 10034"/>
              <a:gd name="connsiteX11" fmla="*/ 8054 w 10000"/>
              <a:gd name="connsiteY11" fmla="*/ 10000 h 10034"/>
              <a:gd name="connsiteX12" fmla="*/ 8575 w 10000"/>
              <a:gd name="connsiteY12" fmla="*/ 10000 h 10034"/>
              <a:gd name="connsiteX13" fmla="*/ 8657 w 10000"/>
              <a:gd name="connsiteY13" fmla="*/ 9906 h 10034"/>
              <a:gd name="connsiteX14" fmla="*/ 8685 w 10000"/>
              <a:gd name="connsiteY14" fmla="*/ 9811 h 10034"/>
              <a:gd name="connsiteX15" fmla="*/ 10000 w 10000"/>
              <a:gd name="connsiteY15" fmla="*/ 5283 h 10034"/>
              <a:gd name="connsiteX16" fmla="*/ 10000 w 10000"/>
              <a:gd name="connsiteY16"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903 w 10000"/>
              <a:gd name="connsiteY9" fmla="*/ 10034 h 10034"/>
              <a:gd name="connsiteX10" fmla="*/ 8054 w 10000"/>
              <a:gd name="connsiteY10" fmla="*/ 10000 h 10034"/>
              <a:gd name="connsiteX11" fmla="*/ 8575 w 10000"/>
              <a:gd name="connsiteY11" fmla="*/ 10000 h 10034"/>
              <a:gd name="connsiteX12" fmla="*/ 8657 w 10000"/>
              <a:gd name="connsiteY12" fmla="*/ 9906 h 10034"/>
              <a:gd name="connsiteX13" fmla="*/ 8685 w 10000"/>
              <a:gd name="connsiteY13" fmla="*/ 9811 h 10034"/>
              <a:gd name="connsiteX14" fmla="*/ 10000 w 10000"/>
              <a:gd name="connsiteY14" fmla="*/ 5283 h 10034"/>
              <a:gd name="connsiteX15" fmla="*/ 10000 w 10000"/>
              <a:gd name="connsiteY15"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903 w 10000"/>
              <a:gd name="connsiteY8" fmla="*/ 10034 h 10034"/>
              <a:gd name="connsiteX9" fmla="*/ 8054 w 10000"/>
              <a:gd name="connsiteY9" fmla="*/ 10000 h 10034"/>
              <a:gd name="connsiteX10" fmla="*/ 8575 w 10000"/>
              <a:gd name="connsiteY10" fmla="*/ 10000 h 10034"/>
              <a:gd name="connsiteX11" fmla="*/ 8657 w 10000"/>
              <a:gd name="connsiteY11" fmla="*/ 9906 h 10034"/>
              <a:gd name="connsiteX12" fmla="*/ 8685 w 10000"/>
              <a:gd name="connsiteY12" fmla="*/ 9811 h 10034"/>
              <a:gd name="connsiteX13" fmla="*/ 10000 w 10000"/>
              <a:gd name="connsiteY13" fmla="*/ 5283 h 10034"/>
              <a:gd name="connsiteX14" fmla="*/ 10000 w 10000"/>
              <a:gd name="connsiteY14" fmla="*/ 4717 h 10034"/>
              <a:gd name="connsiteX0" fmla="*/ 9863 w 9863"/>
              <a:gd name="connsiteY0" fmla="*/ 4717 h 10034"/>
              <a:gd name="connsiteX1" fmla="*/ 8548 w 9863"/>
              <a:gd name="connsiteY1" fmla="*/ 189 h 10034"/>
              <a:gd name="connsiteX2" fmla="*/ 8520 w 9863"/>
              <a:gd name="connsiteY2" fmla="*/ 94 h 10034"/>
              <a:gd name="connsiteX3" fmla="*/ 8438 w 9863"/>
              <a:gd name="connsiteY3" fmla="*/ 0 h 10034"/>
              <a:gd name="connsiteX4" fmla="*/ 7917 w 9863"/>
              <a:gd name="connsiteY4" fmla="*/ 0 h 10034"/>
              <a:gd name="connsiteX5" fmla="*/ 742 w 9863"/>
              <a:gd name="connsiteY5" fmla="*/ 70 h 10034"/>
              <a:gd name="connsiteX6" fmla="*/ 0 w 9863"/>
              <a:gd name="connsiteY6" fmla="*/ 0 h 10034"/>
              <a:gd name="connsiteX7" fmla="*/ 766 w 9863"/>
              <a:gd name="connsiteY7" fmla="*/ 10034 h 10034"/>
              <a:gd name="connsiteX8" fmla="*/ 7917 w 9863"/>
              <a:gd name="connsiteY8" fmla="*/ 10000 h 10034"/>
              <a:gd name="connsiteX9" fmla="*/ 8438 w 9863"/>
              <a:gd name="connsiteY9" fmla="*/ 10000 h 10034"/>
              <a:gd name="connsiteX10" fmla="*/ 8520 w 9863"/>
              <a:gd name="connsiteY10" fmla="*/ 9906 h 10034"/>
              <a:gd name="connsiteX11" fmla="*/ 8548 w 9863"/>
              <a:gd name="connsiteY11" fmla="*/ 9811 h 10034"/>
              <a:gd name="connsiteX12" fmla="*/ 9863 w 9863"/>
              <a:gd name="connsiteY12" fmla="*/ 5283 h 10034"/>
              <a:gd name="connsiteX13" fmla="*/ 9863 w 9863"/>
              <a:gd name="connsiteY13" fmla="*/ 4717 h 10034"/>
              <a:gd name="connsiteX0" fmla="*/ 9248 w 9248"/>
              <a:gd name="connsiteY0" fmla="*/ 4701 h 10000"/>
              <a:gd name="connsiteX1" fmla="*/ 7915 w 9248"/>
              <a:gd name="connsiteY1" fmla="*/ 188 h 10000"/>
              <a:gd name="connsiteX2" fmla="*/ 7886 w 9248"/>
              <a:gd name="connsiteY2" fmla="*/ 94 h 10000"/>
              <a:gd name="connsiteX3" fmla="*/ 7803 w 9248"/>
              <a:gd name="connsiteY3" fmla="*/ 0 h 10000"/>
              <a:gd name="connsiteX4" fmla="*/ 7275 w 9248"/>
              <a:gd name="connsiteY4" fmla="*/ 0 h 10000"/>
              <a:gd name="connsiteX5" fmla="*/ 0 w 9248"/>
              <a:gd name="connsiteY5" fmla="*/ 70 h 10000"/>
              <a:gd name="connsiteX6" fmla="*/ 25 w 9248"/>
              <a:gd name="connsiteY6" fmla="*/ 10000 h 10000"/>
              <a:gd name="connsiteX7" fmla="*/ 7275 w 9248"/>
              <a:gd name="connsiteY7" fmla="*/ 9966 h 10000"/>
              <a:gd name="connsiteX8" fmla="*/ 7803 w 9248"/>
              <a:gd name="connsiteY8" fmla="*/ 9966 h 10000"/>
              <a:gd name="connsiteX9" fmla="*/ 7886 w 9248"/>
              <a:gd name="connsiteY9" fmla="*/ 9872 h 10000"/>
              <a:gd name="connsiteX10" fmla="*/ 7915 w 9248"/>
              <a:gd name="connsiteY10" fmla="*/ 9778 h 10000"/>
              <a:gd name="connsiteX11" fmla="*/ 9248 w 9248"/>
              <a:gd name="connsiteY11" fmla="*/ 5265 h 10000"/>
              <a:gd name="connsiteX12" fmla="*/ 9248 w 9248"/>
              <a:gd name="connsiteY12" fmla="*/ 47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Slide Number Placeholder 5"/>
          <p:cNvSpPr>
            <a:spLocks noGrp="1"/>
          </p:cNvSpPr>
          <p:nvPr>
            <p:ph type="sldNum" sz="quarter" idx="12"/>
          </p:nvPr>
        </p:nvSpPr>
        <p:spPr>
          <a:xfrm>
            <a:off x="531812" y="3244139"/>
            <a:ext cx="779767" cy="365125"/>
          </a:xfrm>
        </p:spPr>
        <p:txBody>
          <a:bodyPr/>
          <a:lstStyle/>
          <a:p>
            <a:fld id="{921A0EAE-77AD-4043-AE54-D58EECB58E7D}" type="slidenum">
              <a:rPr lang="en-GB" smtClean="0"/>
              <a:pPr/>
              <a:t>‹#›</a:t>
            </a:fld>
            <a:endParaRPr lang="en-GB"/>
          </a:p>
        </p:txBody>
      </p:sp>
    </p:spTree>
    <p:extLst>
      <p:ext uri="{BB962C8B-B14F-4D97-AF65-F5344CB8AC3E}">
        <p14:creationId xmlns:p14="http://schemas.microsoft.com/office/powerpoint/2010/main" xmlns="" val="39496184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a:spLocks/>
          </p:cNvSpPr>
          <p:nvPr/>
        </p:nvSpPr>
        <p:spPr bwMode="auto">
          <a:xfrm flipV="1">
            <a:off x="-4189" y="3178175"/>
            <a:ext cx="1588527" cy="507297"/>
          </a:xfrm>
          <a:custGeom>
            <a:avLst/>
            <a:gdLst>
              <a:gd name="T0" fmla="*/ 365 w 367"/>
              <a:gd name="T1" fmla="*/ 50 h 106"/>
              <a:gd name="T2" fmla="*/ 317 w 367"/>
              <a:gd name="T3" fmla="*/ 2 h 106"/>
              <a:gd name="T4" fmla="*/ 316 w 367"/>
              <a:gd name="T5" fmla="*/ 1 h 106"/>
              <a:gd name="T6" fmla="*/ 313 w 367"/>
              <a:gd name="T7" fmla="*/ 0 h 106"/>
              <a:gd name="T8" fmla="*/ 294 w 367"/>
              <a:gd name="T9" fmla="*/ 0 h 106"/>
              <a:gd name="T10" fmla="*/ 5 w 367"/>
              <a:gd name="T11" fmla="*/ 0 h 106"/>
              <a:gd name="T12" fmla="*/ 0 w 367"/>
              <a:gd name="T13" fmla="*/ 0 h 106"/>
              <a:gd name="T14" fmla="*/ 0 w 367"/>
              <a:gd name="T15" fmla="*/ 5 h 106"/>
              <a:gd name="T16" fmla="*/ 0 w 367"/>
              <a:gd name="T17" fmla="*/ 100 h 106"/>
              <a:gd name="T18" fmla="*/ 0 w 367"/>
              <a:gd name="T19" fmla="*/ 106 h 106"/>
              <a:gd name="T20" fmla="*/ 5 w 367"/>
              <a:gd name="T21" fmla="*/ 106 h 106"/>
              <a:gd name="T22" fmla="*/ 294 w 367"/>
              <a:gd name="T23" fmla="*/ 106 h 106"/>
              <a:gd name="T24" fmla="*/ 313 w 367"/>
              <a:gd name="T25" fmla="*/ 106 h 106"/>
              <a:gd name="T26" fmla="*/ 316 w 367"/>
              <a:gd name="T27" fmla="*/ 105 h 106"/>
              <a:gd name="T28" fmla="*/ 317 w 367"/>
              <a:gd name="T29" fmla="*/ 104 h 106"/>
              <a:gd name="T30" fmla="*/ 365 w 367"/>
              <a:gd name="T31" fmla="*/ 56 h 106"/>
              <a:gd name="T32" fmla="*/ 365 w 367"/>
              <a:gd name="T33" fmla="*/ 50 h 106"/>
              <a:gd name="connsiteX0" fmla="*/ 9946 w 9946"/>
              <a:gd name="connsiteY0" fmla="*/ 4717 h 10000"/>
              <a:gd name="connsiteX1" fmla="*/ 8638 w 9946"/>
              <a:gd name="connsiteY1" fmla="*/ 189 h 10000"/>
              <a:gd name="connsiteX2" fmla="*/ 8610 w 9946"/>
              <a:gd name="connsiteY2" fmla="*/ 94 h 10000"/>
              <a:gd name="connsiteX3" fmla="*/ 8529 w 9946"/>
              <a:gd name="connsiteY3" fmla="*/ 0 h 10000"/>
              <a:gd name="connsiteX4" fmla="*/ 8011 w 9946"/>
              <a:gd name="connsiteY4" fmla="*/ 0 h 10000"/>
              <a:gd name="connsiteX5" fmla="*/ 874 w 9946"/>
              <a:gd name="connsiteY5" fmla="*/ 70 h 10000"/>
              <a:gd name="connsiteX6" fmla="*/ 136 w 9946"/>
              <a:gd name="connsiteY6" fmla="*/ 0 h 10000"/>
              <a:gd name="connsiteX7" fmla="*/ 0 w 9946"/>
              <a:gd name="connsiteY7" fmla="*/ 0 h 10000"/>
              <a:gd name="connsiteX8" fmla="*/ 0 w 9946"/>
              <a:gd name="connsiteY8" fmla="*/ 472 h 10000"/>
              <a:gd name="connsiteX9" fmla="*/ 0 w 9946"/>
              <a:gd name="connsiteY9" fmla="*/ 9434 h 10000"/>
              <a:gd name="connsiteX10" fmla="*/ 0 w 9946"/>
              <a:gd name="connsiteY10" fmla="*/ 10000 h 10000"/>
              <a:gd name="connsiteX11" fmla="*/ 136 w 9946"/>
              <a:gd name="connsiteY11" fmla="*/ 10000 h 10000"/>
              <a:gd name="connsiteX12" fmla="*/ 8011 w 9946"/>
              <a:gd name="connsiteY12" fmla="*/ 10000 h 10000"/>
              <a:gd name="connsiteX13" fmla="*/ 8529 w 9946"/>
              <a:gd name="connsiteY13" fmla="*/ 10000 h 10000"/>
              <a:gd name="connsiteX14" fmla="*/ 8610 w 9946"/>
              <a:gd name="connsiteY14" fmla="*/ 9906 h 10000"/>
              <a:gd name="connsiteX15" fmla="*/ 8638 w 9946"/>
              <a:gd name="connsiteY15" fmla="*/ 9811 h 10000"/>
              <a:gd name="connsiteX16" fmla="*/ 9946 w 9946"/>
              <a:gd name="connsiteY16" fmla="*/ 5283 h 10000"/>
              <a:gd name="connsiteX17" fmla="*/ 9946 w 9946"/>
              <a:gd name="connsiteY17" fmla="*/ 4717 h 10000"/>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137 w 10000"/>
              <a:gd name="connsiteY11" fmla="*/ 10000 h 10034"/>
              <a:gd name="connsiteX12" fmla="*/ 903 w 10000"/>
              <a:gd name="connsiteY12" fmla="*/ 10034 h 10034"/>
              <a:gd name="connsiteX13" fmla="*/ 8054 w 10000"/>
              <a:gd name="connsiteY13" fmla="*/ 10000 h 10034"/>
              <a:gd name="connsiteX14" fmla="*/ 8575 w 10000"/>
              <a:gd name="connsiteY14" fmla="*/ 10000 h 10034"/>
              <a:gd name="connsiteX15" fmla="*/ 8657 w 10000"/>
              <a:gd name="connsiteY15" fmla="*/ 9906 h 10034"/>
              <a:gd name="connsiteX16" fmla="*/ 8685 w 10000"/>
              <a:gd name="connsiteY16" fmla="*/ 9811 h 10034"/>
              <a:gd name="connsiteX17" fmla="*/ 10000 w 10000"/>
              <a:gd name="connsiteY17" fmla="*/ 5283 h 10034"/>
              <a:gd name="connsiteX18" fmla="*/ 10000 w 10000"/>
              <a:gd name="connsiteY18"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903 w 10000"/>
              <a:gd name="connsiteY11" fmla="*/ 10034 h 10034"/>
              <a:gd name="connsiteX12" fmla="*/ 8054 w 10000"/>
              <a:gd name="connsiteY12" fmla="*/ 10000 h 10034"/>
              <a:gd name="connsiteX13" fmla="*/ 8575 w 10000"/>
              <a:gd name="connsiteY13" fmla="*/ 10000 h 10034"/>
              <a:gd name="connsiteX14" fmla="*/ 8657 w 10000"/>
              <a:gd name="connsiteY14" fmla="*/ 9906 h 10034"/>
              <a:gd name="connsiteX15" fmla="*/ 8685 w 10000"/>
              <a:gd name="connsiteY15" fmla="*/ 9811 h 10034"/>
              <a:gd name="connsiteX16" fmla="*/ 10000 w 10000"/>
              <a:gd name="connsiteY16" fmla="*/ 5283 h 10034"/>
              <a:gd name="connsiteX17" fmla="*/ 10000 w 10000"/>
              <a:gd name="connsiteY17"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903 w 10000"/>
              <a:gd name="connsiteY10" fmla="*/ 10034 h 10034"/>
              <a:gd name="connsiteX11" fmla="*/ 8054 w 10000"/>
              <a:gd name="connsiteY11" fmla="*/ 10000 h 10034"/>
              <a:gd name="connsiteX12" fmla="*/ 8575 w 10000"/>
              <a:gd name="connsiteY12" fmla="*/ 10000 h 10034"/>
              <a:gd name="connsiteX13" fmla="*/ 8657 w 10000"/>
              <a:gd name="connsiteY13" fmla="*/ 9906 h 10034"/>
              <a:gd name="connsiteX14" fmla="*/ 8685 w 10000"/>
              <a:gd name="connsiteY14" fmla="*/ 9811 h 10034"/>
              <a:gd name="connsiteX15" fmla="*/ 10000 w 10000"/>
              <a:gd name="connsiteY15" fmla="*/ 5283 h 10034"/>
              <a:gd name="connsiteX16" fmla="*/ 10000 w 10000"/>
              <a:gd name="connsiteY16"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903 w 10000"/>
              <a:gd name="connsiteY9" fmla="*/ 10034 h 10034"/>
              <a:gd name="connsiteX10" fmla="*/ 8054 w 10000"/>
              <a:gd name="connsiteY10" fmla="*/ 10000 h 10034"/>
              <a:gd name="connsiteX11" fmla="*/ 8575 w 10000"/>
              <a:gd name="connsiteY11" fmla="*/ 10000 h 10034"/>
              <a:gd name="connsiteX12" fmla="*/ 8657 w 10000"/>
              <a:gd name="connsiteY12" fmla="*/ 9906 h 10034"/>
              <a:gd name="connsiteX13" fmla="*/ 8685 w 10000"/>
              <a:gd name="connsiteY13" fmla="*/ 9811 h 10034"/>
              <a:gd name="connsiteX14" fmla="*/ 10000 w 10000"/>
              <a:gd name="connsiteY14" fmla="*/ 5283 h 10034"/>
              <a:gd name="connsiteX15" fmla="*/ 10000 w 10000"/>
              <a:gd name="connsiteY15"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903 w 10000"/>
              <a:gd name="connsiteY8" fmla="*/ 10034 h 10034"/>
              <a:gd name="connsiteX9" fmla="*/ 8054 w 10000"/>
              <a:gd name="connsiteY9" fmla="*/ 10000 h 10034"/>
              <a:gd name="connsiteX10" fmla="*/ 8575 w 10000"/>
              <a:gd name="connsiteY10" fmla="*/ 10000 h 10034"/>
              <a:gd name="connsiteX11" fmla="*/ 8657 w 10000"/>
              <a:gd name="connsiteY11" fmla="*/ 9906 h 10034"/>
              <a:gd name="connsiteX12" fmla="*/ 8685 w 10000"/>
              <a:gd name="connsiteY12" fmla="*/ 9811 h 10034"/>
              <a:gd name="connsiteX13" fmla="*/ 10000 w 10000"/>
              <a:gd name="connsiteY13" fmla="*/ 5283 h 10034"/>
              <a:gd name="connsiteX14" fmla="*/ 10000 w 10000"/>
              <a:gd name="connsiteY14" fmla="*/ 4717 h 10034"/>
              <a:gd name="connsiteX0" fmla="*/ 9863 w 9863"/>
              <a:gd name="connsiteY0" fmla="*/ 4717 h 10034"/>
              <a:gd name="connsiteX1" fmla="*/ 8548 w 9863"/>
              <a:gd name="connsiteY1" fmla="*/ 189 h 10034"/>
              <a:gd name="connsiteX2" fmla="*/ 8520 w 9863"/>
              <a:gd name="connsiteY2" fmla="*/ 94 h 10034"/>
              <a:gd name="connsiteX3" fmla="*/ 8438 w 9863"/>
              <a:gd name="connsiteY3" fmla="*/ 0 h 10034"/>
              <a:gd name="connsiteX4" fmla="*/ 7917 w 9863"/>
              <a:gd name="connsiteY4" fmla="*/ 0 h 10034"/>
              <a:gd name="connsiteX5" fmla="*/ 742 w 9863"/>
              <a:gd name="connsiteY5" fmla="*/ 70 h 10034"/>
              <a:gd name="connsiteX6" fmla="*/ 0 w 9863"/>
              <a:gd name="connsiteY6" fmla="*/ 0 h 10034"/>
              <a:gd name="connsiteX7" fmla="*/ 766 w 9863"/>
              <a:gd name="connsiteY7" fmla="*/ 10034 h 10034"/>
              <a:gd name="connsiteX8" fmla="*/ 7917 w 9863"/>
              <a:gd name="connsiteY8" fmla="*/ 10000 h 10034"/>
              <a:gd name="connsiteX9" fmla="*/ 8438 w 9863"/>
              <a:gd name="connsiteY9" fmla="*/ 10000 h 10034"/>
              <a:gd name="connsiteX10" fmla="*/ 8520 w 9863"/>
              <a:gd name="connsiteY10" fmla="*/ 9906 h 10034"/>
              <a:gd name="connsiteX11" fmla="*/ 8548 w 9863"/>
              <a:gd name="connsiteY11" fmla="*/ 9811 h 10034"/>
              <a:gd name="connsiteX12" fmla="*/ 9863 w 9863"/>
              <a:gd name="connsiteY12" fmla="*/ 5283 h 10034"/>
              <a:gd name="connsiteX13" fmla="*/ 9863 w 9863"/>
              <a:gd name="connsiteY13" fmla="*/ 4717 h 10034"/>
              <a:gd name="connsiteX0" fmla="*/ 9248 w 9248"/>
              <a:gd name="connsiteY0" fmla="*/ 4701 h 10000"/>
              <a:gd name="connsiteX1" fmla="*/ 7915 w 9248"/>
              <a:gd name="connsiteY1" fmla="*/ 188 h 10000"/>
              <a:gd name="connsiteX2" fmla="*/ 7886 w 9248"/>
              <a:gd name="connsiteY2" fmla="*/ 94 h 10000"/>
              <a:gd name="connsiteX3" fmla="*/ 7803 w 9248"/>
              <a:gd name="connsiteY3" fmla="*/ 0 h 10000"/>
              <a:gd name="connsiteX4" fmla="*/ 7275 w 9248"/>
              <a:gd name="connsiteY4" fmla="*/ 0 h 10000"/>
              <a:gd name="connsiteX5" fmla="*/ 0 w 9248"/>
              <a:gd name="connsiteY5" fmla="*/ 70 h 10000"/>
              <a:gd name="connsiteX6" fmla="*/ 25 w 9248"/>
              <a:gd name="connsiteY6" fmla="*/ 10000 h 10000"/>
              <a:gd name="connsiteX7" fmla="*/ 7275 w 9248"/>
              <a:gd name="connsiteY7" fmla="*/ 9966 h 10000"/>
              <a:gd name="connsiteX8" fmla="*/ 7803 w 9248"/>
              <a:gd name="connsiteY8" fmla="*/ 9966 h 10000"/>
              <a:gd name="connsiteX9" fmla="*/ 7886 w 9248"/>
              <a:gd name="connsiteY9" fmla="*/ 9872 h 10000"/>
              <a:gd name="connsiteX10" fmla="*/ 7915 w 9248"/>
              <a:gd name="connsiteY10" fmla="*/ 9778 h 10000"/>
              <a:gd name="connsiteX11" fmla="*/ 9248 w 9248"/>
              <a:gd name="connsiteY11" fmla="*/ 5265 h 10000"/>
              <a:gd name="connsiteX12" fmla="*/ 9248 w 9248"/>
              <a:gd name="connsiteY12" fmla="*/ 47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Slide Number Placeholder 5"/>
          <p:cNvSpPr>
            <a:spLocks noGrp="1"/>
          </p:cNvSpPr>
          <p:nvPr>
            <p:ph type="sldNum" sz="quarter" idx="12"/>
          </p:nvPr>
        </p:nvSpPr>
        <p:spPr>
          <a:xfrm>
            <a:off x="531812" y="3244139"/>
            <a:ext cx="779767" cy="365125"/>
          </a:xfrm>
        </p:spPr>
        <p:txBody>
          <a:bodyPr/>
          <a:lstStyle/>
          <a:p>
            <a:fld id="{921A0EAE-77AD-4043-AE54-D58EECB58E7D}" type="slidenum">
              <a:rPr lang="en-GB" smtClean="0"/>
              <a:pPr/>
              <a:t>‹#›</a:t>
            </a:fld>
            <a:endParaRPr lang="en-GB"/>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baseline="0" dirty="0" smtClean="0">
                <a:ln w="3175" cmpd="sng">
                  <a:noFill/>
                </a:ln>
                <a:solidFill>
                  <a:schemeClr val="accent1"/>
                </a:solidFill>
                <a:effectLst/>
                <a:latin typeface="Arial"/>
              </a:rPr>
              <a:t>“</a:t>
            </a:r>
            <a:endParaRPr lang="en-US" sz="8000" baseline="0" dirty="0">
              <a:ln w="3175" cmpd="sng">
                <a:noFill/>
              </a:ln>
              <a:solidFill>
                <a:schemeClr val="accent1"/>
              </a:solidFill>
              <a:effectLst/>
              <a:latin typeface="Arial"/>
            </a:endParaRP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defPPr>
              <a:defRPr lang="en-US"/>
            </a:defPPr>
            <a:lvl1pPr lvl="0">
              <a:spcBef>
                <a:spcPct val="0"/>
              </a:spcBef>
              <a:buNone/>
              <a:defRPr sz="8000" b="0" cap="all" baseline="0">
                <a:ln w="3175" cmpd="sng">
                  <a:noFill/>
                </a:ln>
                <a:effectLst/>
                <a:latin typeface="Arial"/>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dirty="0" smtClean="0">
                <a:solidFill>
                  <a:schemeClr val="accent1"/>
                </a:solidFill>
              </a:rPr>
              <a:t>”</a:t>
            </a:r>
            <a:endParaRPr lang="en-US" dirty="0">
              <a:solidFill>
                <a:schemeClr val="accent1"/>
              </a:solidFill>
            </a:endParaRPr>
          </a:p>
        </p:txBody>
      </p:sp>
    </p:spTree>
    <p:extLst>
      <p:ext uri="{BB962C8B-B14F-4D97-AF65-F5344CB8AC3E}">
        <p14:creationId xmlns:p14="http://schemas.microsoft.com/office/powerpoint/2010/main" xmlns="" val="26927863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defRPr lang="en-US" smtClean="0">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a:spLocks/>
          </p:cNvSpPr>
          <p:nvPr/>
        </p:nvSpPr>
        <p:spPr bwMode="auto">
          <a:xfrm flipV="1">
            <a:off x="-4189" y="4911725"/>
            <a:ext cx="1588527" cy="507297"/>
          </a:xfrm>
          <a:custGeom>
            <a:avLst/>
            <a:gdLst>
              <a:gd name="T0" fmla="*/ 365 w 367"/>
              <a:gd name="T1" fmla="*/ 50 h 106"/>
              <a:gd name="T2" fmla="*/ 317 w 367"/>
              <a:gd name="T3" fmla="*/ 2 h 106"/>
              <a:gd name="T4" fmla="*/ 316 w 367"/>
              <a:gd name="T5" fmla="*/ 1 h 106"/>
              <a:gd name="T6" fmla="*/ 313 w 367"/>
              <a:gd name="T7" fmla="*/ 0 h 106"/>
              <a:gd name="T8" fmla="*/ 294 w 367"/>
              <a:gd name="T9" fmla="*/ 0 h 106"/>
              <a:gd name="T10" fmla="*/ 5 w 367"/>
              <a:gd name="T11" fmla="*/ 0 h 106"/>
              <a:gd name="T12" fmla="*/ 0 w 367"/>
              <a:gd name="T13" fmla="*/ 0 h 106"/>
              <a:gd name="T14" fmla="*/ 0 w 367"/>
              <a:gd name="T15" fmla="*/ 5 h 106"/>
              <a:gd name="T16" fmla="*/ 0 w 367"/>
              <a:gd name="T17" fmla="*/ 100 h 106"/>
              <a:gd name="T18" fmla="*/ 0 w 367"/>
              <a:gd name="T19" fmla="*/ 106 h 106"/>
              <a:gd name="T20" fmla="*/ 5 w 367"/>
              <a:gd name="T21" fmla="*/ 106 h 106"/>
              <a:gd name="T22" fmla="*/ 294 w 367"/>
              <a:gd name="T23" fmla="*/ 106 h 106"/>
              <a:gd name="T24" fmla="*/ 313 w 367"/>
              <a:gd name="T25" fmla="*/ 106 h 106"/>
              <a:gd name="T26" fmla="*/ 316 w 367"/>
              <a:gd name="T27" fmla="*/ 105 h 106"/>
              <a:gd name="T28" fmla="*/ 317 w 367"/>
              <a:gd name="T29" fmla="*/ 104 h 106"/>
              <a:gd name="T30" fmla="*/ 365 w 367"/>
              <a:gd name="T31" fmla="*/ 56 h 106"/>
              <a:gd name="T32" fmla="*/ 365 w 367"/>
              <a:gd name="T33" fmla="*/ 50 h 106"/>
              <a:gd name="connsiteX0" fmla="*/ 9946 w 9946"/>
              <a:gd name="connsiteY0" fmla="*/ 4717 h 10000"/>
              <a:gd name="connsiteX1" fmla="*/ 8638 w 9946"/>
              <a:gd name="connsiteY1" fmla="*/ 189 h 10000"/>
              <a:gd name="connsiteX2" fmla="*/ 8610 w 9946"/>
              <a:gd name="connsiteY2" fmla="*/ 94 h 10000"/>
              <a:gd name="connsiteX3" fmla="*/ 8529 w 9946"/>
              <a:gd name="connsiteY3" fmla="*/ 0 h 10000"/>
              <a:gd name="connsiteX4" fmla="*/ 8011 w 9946"/>
              <a:gd name="connsiteY4" fmla="*/ 0 h 10000"/>
              <a:gd name="connsiteX5" fmla="*/ 874 w 9946"/>
              <a:gd name="connsiteY5" fmla="*/ 70 h 10000"/>
              <a:gd name="connsiteX6" fmla="*/ 136 w 9946"/>
              <a:gd name="connsiteY6" fmla="*/ 0 h 10000"/>
              <a:gd name="connsiteX7" fmla="*/ 0 w 9946"/>
              <a:gd name="connsiteY7" fmla="*/ 0 h 10000"/>
              <a:gd name="connsiteX8" fmla="*/ 0 w 9946"/>
              <a:gd name="connsiteY8" fmla="*/ 472 h 10000"/>
              <a:gd name="connsiteX9" fmla="*/ 0 w 9946"/>
              <a:gd name="connsiteY9" fmla="*/ 9434 h 10000"/>
              <a:gd name="connsiteX10" fmla="*/ 0 w 9946"/>
              <a:gd name="connsiteY10" fmla="*/ 10000 h 10000"/>
              <a:gd name="connsiteX11" fmla="*/ 136 w 9946"/>
              <a:gd name="connsiteY11" fmla="*/ 10000 h 10000"/>
              <a:gd name="connsiteX12" fmla="*/ 8011 w 9946"/>
              <a:gd name="connsiteY12" fmla="*/ 10000 h 10000"/>
              <a:gd name="connsiteX13" fmla="*/ 8529 w 9946"/>
              <a:gd name="connsiteY13" fmla="*/ 10000 h 10000"/>
              <a:gd name="connsiteX14" fmla="*/ 8610 w 9946"/>
              <a:gd name="connsiteY14" fmla="*/ 9906 h 10000"/>
              <a:gd name="connsiteX15" fmla="*/ 8638 w 9946"/>
              <a:gd name="connsiteY15" fmla="*/ 9811 h 10000"/>
              <a:gd name="connsiteX16" fmla="*/ 9946 w 9946"/>
              <a:gd name="connsiteY16" fmla="*/ 5283 h 10000"/>
              <a:gd name="connsiteX17" fmla="*/ 9946 w 9946"/>
              <a:gd name="connsiteY17" fmla="*/ 4717 h 10000"/>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137 w 10000"/>
              <a:gd name="connsiteY11" fmla="*/ 10000 h 10034"/>
              <a:gd name="connsiteX12" fmla="*/ 903 w 10000"/>
              <a:gd name="connsiteY12" fmla="*/ 10034 h 10034"/>
              <a:gd name="connsiteX13" fmla="*/ 8054 w 10000"/>
              <a:gd name="connsiteY13" fmla="*/ 10000 h 10034"/>
              <a:gd name="connsiteX14" fmla="*/ 8575 w 10000"/>
              <a:gd name="connsiteY14" fmla="*/ 10000 h 10034"/>
              <a:gd name="connsiteX15" fmla="*/ 8657 w 10000"/>
              <a:gd name="connsiteY15" fmla="*/ 9906 h 10034"/>
              <a:gd name="connsiteX16" fmla="*/ 8685 w 10000"/>
              <a:gd name="connsiteY16" fmla="*/ 9811 h 10034"/>
              <a:gd name="connsiteX17" fmla="*/ 10000 w 10000"/>
              <a:gd name="connsiteY17" fmla="*/ 5283 h 10034"/>
              <a:gd name="connsiteX18" fmla="*/ 10000 w 10000"/>
              <a:gd name="connsiteY18"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903 w 10000"/>
              <a:gd name="connsiteY11" fmla="*/ 10034 h 10034"/>
              <a:gd name="connsiteX12" fmla="*/ 8054 w 10000"/>
              <a:gd name="connsiteY12" fmla="*/ 10000 h 10034"/>
              <a:gd name="connsiteX13" fmla="*/ 8575 w 10000"/>
              <a:gd name="connsiteY13" fmla="*/ 10000 h 10034"/>
              <a:gd name="connsiteX14" fmla="*/ 8657 w 10000"/>
              <a:gd name="connsiteY14" fmla="*/ 9906 h 10034"/>
              <a:gd name="connsiteX15" fmla="*/ 8685 w 10000"/>
              <a:gd name="connsiteY15" fmla="*/ 9811 h 10034"/>
              <a:gd name="connsiteX16" fmla="*/ 10000 w 10000"/>
              <a:gd name="connsiteY16" fmla="*/ 5283 h 10034"/>
              <a:gd name="connsiteX17" fmla="*/ 10000 w 10000"/>
              <a:gd name="connsiteY17"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903 w 10000"/>
              <a:gd name="connsiteY10" fmla="*/ 10034 h 10034"/>
              <a:gd name="connsiteX11" fmla="*/ 8054 w 10000"/>
              <a:gd name="connsiteY11" fmla="*/ 10000 h 10034"/>
              <a:gd name="connsiteX12" fmla="*/ 8575 w 10000"/>
              <a:gd name="connsiteY12" fmla="*/ 10000 h 10034"/>
              <a:gd name="connsiteX13" fmla="*/ 8657 w 10000"/>
              <a:gd name="connsiteY13" fmla="*/ 9906 h 10034"/>
              <a:gd name="connsiteX14" fmla="*/ 8685 w 10000"/>
              <a:gd name="connsiteY14" fmla="*/ 9811 h 10034"/>
              <a:gd name="connsiteX15" fmla="*/ 10000 w 10000"/>
              <a:gd name="connsiteY15" fmla="*/ 5283 h 10034"/>
              <a:gd name="connsiteX16" fmla="*/ 10000 w 10000"/>
              <a:gd name="connsiteY16"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903 w 10000"/>
              <a:gd name="connsiteY9" fmla="*/ 10034 h 10034"/>
              <a:gd name="connsiteX10" fmla="*/ 8054 w 10000"/>
              <a:gd name="connsiteY10" fmla="*/ 10000 h 10034"/>
              <a:gd name="connsiteX11" fmla="*/ 8575 w 10000"/>
              <a:gd name="connsiteY11" fmla="*/ 10000 h 10034"/>
              <a:gd name="connsiteX12" fmla="*/ 8657 w 10000"/>
              <a:gd name="connsiteY12" fmla="*/ 9906 h 10034"/>
              <a:gd name="connsiteX13" fmla="*/ 8685 w 10000"/>
              <a:gd name="connsiteY13" fmla="*/ 9811 h 10034"/>
              <a:gd name="connsiteX14" fmla="*/ 10000 w 10000"/>
              <a:gd name="connsiteY14" fmla="*/ 5283 h 10034"/>
              <a:gd name="connsiteX15" fmla="*/ 10000 w 10000"/>
              <a:gd name="connsiteY15"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903 w 10000"/>
              <a:gd name="connsiteY8" fmla="*/ 10034 h 10034"/>
              <a:gd name="connsiteX9" fmla="*/ 8054 w 10000"/>
              <a:gd name="connsiteY9" fmla="*/ 10000 h 10034"/>
              <a:gd name="connsiteX10" fmla="*/ 8575 w 10000"/>
              <a:gd name="connsiteY10" fmla="*/ 10000 h 10034"/>
              <a:gd name="connsiteX11" fmla="*/ 8657 w 10000"/>
              <a:gd name="connsiteY11" fmla="*/ 9906 h 10034"/>
              <a:gd name="connsiteX12" fmla="*/ 8685 w 10000"/>
              <a:gd name="connsiteY12" fmla="*/ 9811 h 10034"/>
              <a:gd name="connsiteX13" fmla="*/ 10000 w 10000"/>
              <a:gd name="connsiteY13" fmla="*/ 5283 h 10034"/>
              <a:gd name="connsiteX14" fmla="*/ 10000 w 10000"/>
              <a:gd name="connsiteY14" fmla="*/ 4717 h 10034"/>
              <a:gd name="connsiteX0" fmla="*/ 9863 w 9863"/>
              <a:gd name="connsiteY0" fmla="*/ 4717 h 10034"/>
              <a:gd name="connsiteX1" fmla="*/ 8548 w 9863"/>
              <a:gd name="connsiteY1" fmla="*/ 189 h 10034"/>
              <a:gd name="connsiteX2" fmla="*/ 8520 w 9863"/>
              <a:gd name="connsiteY2" fmla="*/ 94 h 10034"/>
              <a:gd name="connsiteX3" fmla="*/ 8438 w 9863"/>
              <a:gd name="connsiteY3" fmla="*/ 0 h 10034"/>
              <a:gd name="connsiteX4" fmla="*/ 7917 w 9863"/>
              <a:gd name="connsiteY4" fmla="*/ 0 h 10034"/>
              <a:gd name="connsiteX5" fmla="*/ 742 w 9863"/>
              <a:gd name="connsiteY5" fmla="*/ 70 h 10034"/>
              <a:gd name="connsiteX6" fmla="*/ 0 w 9863"/>
              <a:gd name="connsiteY6" fmla="*/ 0 h 10034"/>
              <a:gd name="connsiteX7" fmla="*/ 766 w 9863"/>
              <a:gd name="connsiteY7" fmla="*/ 10034 h 10034"/>
              <a:gd name="connsiteX8" fmla="*/ 7917 w 9863"/>
              <a:gd name="connsiteY8" fmla="*/ 10000 h 10034"/>
              <a:gd name="connsiteX9" fmla="*/ 8438 w 9863"/>
              <a:gd name="connsiteY9" fmla="*/ 10000 h 10034"/>
              <a:gd name="connsiteX10" fmla="*/ 8520 w 9863"/>
              <a:gd name="connsiteY10" fmla="*/ 9906 h 10034"/>
              <a:gd name="connsiteX11" fmla="*/ 8548 w 9863"/>
              <a:gd name="connsiteY11" fmla="*/ 9811 h 10034"/>
              <a:gd name="connsiteX12" fmla="*/ 9863 w 9863"/>
              <a:gd name="connsiteY12" fmla="*/ 5283 h 10034"/>
              <a:gd name="connsiteX13" fmla="*/ 9863 w 9863"/>
              <a:gd name="connsiteY13" fmla="*/ 4717 h 10034"/>
              <a:gd name="connsiteX0" fmla="*/ 9248 w 9248"/>
              <a:gd name="connsiteY0" fmla="*/ 4701 h 10000"/>
              <a:gd name="connsiteX1" fmla="*/ 7915 w 9248"/>
              <a:gd name="connsiteY1" fmla="*/ 188 h 10000"/>
              <a:gd name="connsiteX2" fmla="*/ 7886 w 9248"/>
              <a:gd name="connsiteY2" fmla="*/ 94 h 10000"/>
              <a:gd name="connsiteX3" fmla="*/ 7803 w 9248"/>
              <a:gd name="connsiteY3" fmla="*/ 0 h 10000"/>
              <a:gd name="connsiteX4" fmla="*/ 7275 w 9248"/>
              <a:gd name="connsiteY4" fmla="*/ 0 h 10000"/>
              <a:gd name="connsiteX5" fmla="*/ 0 w 9248"/>
              <a:gd name="connsiteY5" fmla="*/ 70 h 10000"/>
              <a:gd name="connsiteX6" fmla="*/ 25 w 9248"/>
              <a:gd name="connsiteY6" fmla="*/ 10000 h 10000"/>
              <a:gd name="connsiteX7" fmla="*/ 7275 w 9248"/>
              <a:gd name="connsiteY7" fmla="*/ 9966 h 10000"/>
              <a:gd name="connsiteX8" fmla="*/ 7803 w 9248"/>
              <a:gd name="connsiteY8" fmla="*/ 9966 h 10000"/>
              <a:gd name="connsiteX9" fmla="*/ 7886 w 9248"/>
              <a:gd name="connsiteY9" fmla="*/ 9872 h 10000"/>
              <a:gd name="connsiteX10" fmla="*/ 7915 w 9248"/>
              <a:gd name="connsiteY10" fmla="*/ 9778 h 10000"/>
              <a:gd name="connsiteX11" fmla="*/ 9248 w 9248"/>
              <a:gd name="connsiteY11" fmla="*/ 5265 h 10000"/>
              <a:gd name="connsiteX12" fmla="*/ 9248 w 9248"/>
              <a:gd name="connsiteY12" fmla="*/ 47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Slide Number Placeholder 6"/>
          <p:cNvSpPr>
            <a:spLocks noGrp="1"/>
          </p:cNvSpPr>
          <p:nvPr>
            <p:ph type="sldNum" sz="quarter" idx="12"/>
          </p:nvPr>
        </p:nvSpPr>
        <p:spPr>
          <a:xfrm>
            <a:off x="531812" y="4983087"/>
            <a:ext cx="779767" cy="365125"/>
          </a:xfrm>
        </p:spPr>
        <p:txBody>
          <a:bodyPr/>
          <a:lstStyle/>
          <a:p>
            <a:fld id="{921A0EAE-77AD-4043-AE54-D58EECB58E7D}" type="slidenum">
              <a:rPr lang="en-GB" smtClean="0"/>
              <a:pPr/>
              <a:t>‹#›</a:t>
            </a:fld>
            <a:endParaRPr lang="en-GB"/>
          </a:p>
        </p:txBody>
      </p:sp>
    </p:spTree>
    <p:extLst>
      <p:ext uri="{BB962C8B-B14F-4D97-AF65-F5344CB8AC3E}">
        <p14:creationId xmlns:p14="http://schemas.microsoft.com/office/powerpoint/2010/main" xmlns="" val="6840548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Name Card">
    <p:spTree>
      <p:nvGrpSpPr>
        <p:cNvPr id="1" name=""/>
        <p:cNvGrpSpPr/>
        <p:nvPr/>
      </p:nvGrpSpPr>
      <p:grpSpPr>
        <a:xfrm>
          <a:off x="0" y="0"/>
          <a:ext cx="0" cy="0"/>
          <a:chOff x="0" y="0"/>
          <a:chExt cx="0" cy="0"/>
        </a:xfrm>
      </p:grpSpPr>
      <p:sp>
        <p:nvSpPr>
          <p:cNvPr id="2" name="Title 1"/>
          <p:cNvSpPr>
            <a:spLocks noGrp="1"/>
          </p:cNvSpPr>
          <p:nvPr>
            <p:ph type="title"/>
          </p:nvPr>
        </p:nvSpPr>
        <p:spPr>
          <a:xfrm>
            <a:off x="2849949" y="627407"/>
            <a:ext cx="8391098" cy="2880020"/>
          </a:xfrm>
        </p:spPr>
        <p:txBody>
          <a:bodyPr anchor="ctr">
            <a:normAutofit/>
          </a:bodyPr>
          <a:lstStyle>
            <a:lvl1pPr algn="l">
              <a:defRPr sz="4800" b="0"/>
            </a:lvl1pPr>
          </a:lstStyle>
          <a:p>
            <a:r>
              <a:rPr lang="en-US" smtClean="0"/>
              <a:t>Click to edit Master title style</a:t>
            </a:r>
            <a:endParaRPr lang="en-US"/>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defRPr lang="en-US" smtClean="0">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a:spLocks/>
          </p:cNvSpPr>
          <p:nvPr/>
        </p:nvSpPr>
        <p:spPr bwMode="auto">
          <a:xfrm flipV="1">
            <a:off x="-4189" y="4911725"/>
            <a:ext cx="1588527" cy="507297"/>
          </a:xfrm>
          <a:custGeom>
            <a:avLst/>
            <a:gdLst>
              <a:gd name="T0" fmla="*/ 365 w 367"/>
              <a:gd name="T1" fmla="*/ 50 h 106"/>
              <a:gd name="T2" fmla="*/ 317 w 367"/>
              <a:gd name="T3" fmla="*/ 2 h 106"/>
              <a:gd name="T4" fmla="*/ 316 w 367"/>
              <a:gd name="T5" fmla="*/ 1 h 106"/>
              <a:gd name="T6" fmla="*/ 313 w 367"/>
              <a:gd name="T7" fmla="*/ 0 h 106"/>
              <a:gd name="T8" fmla="*/ 294 w 367"/>
              <a:gd name="T9" fmla="*/ 0 h 106"/>
              <a:gd name="T10" fmla="*/ 5 w 367"/>
              <a:gd name="T11" fmla="*/ 0 h 106"/>
              <a:gd name="T12" fmla="*/ 0 w 367"/>
              <a:gd name="T13" fmla="*/ 0 h 106"/>
              <a:gd name="T14" fmla="*/ 0 w 367"/>
              <a:gd name="T15" fmla="*/ 5 h 106"/>
              <a:gd name="T16" fmla="*/ 0 w 367"/>
              <a:gd name="T17" fmla="*/ 100 h 106"/>
              <a:gd name="T18" fmla="*/ 0 w 367"/>
              <a:gd name="T19" fmla="*/ 106 h 106"/>
              <a:gd name="T20" fmla="*/ 5 w 367"/>
              <a:gd name="T21" fmla="*/ 106 h 106"/>
              <a:gd name="T22" fmla="*/ 294 w 367"/>
              <a:gd name="T23" fmla="*/ 106 h 106"/>
              <a:gd name="T24" fmla="*/ 313 w 367"/>
              <a:gd name="T25" fmla="*/ 106 h 106"/>
              <a:gd name="T26" fmla="*/ 316 w 367"/>
              <a:gd name="T27" fmla="*/ 105 h 106"/>
              <a:gd name="T28" fmla="*/ 317 w 367"/>
              <a:gd name="T29" fmla="*/ 104 h 106"/>
              <a:gd name="T30" fmla="*/ 365 w 367"/>
              <a:gd name="T31" fmla="*/ 56 h 106"/>
              <a:gd name="T32" fmla="*/ 365 w 367"/>
              <a:gd name="T33" fmla="*/ 50 h 106"/>
              <a:gd name="connsiteX0" fmla="*/ 9946 w 9946"/>
              <a:gd name="connsiteY0" fmla="*/ 4717 h 10000"/>
              <a:gd name="connsiteX1" fmla="*/ 8638 w 9946"/>
              <a:gd name="connsiteY1" fmla="*/ 189 h 10000"/>
              <a:gd name="connsiteX2" fmla="*/ 8610 w 9946"/>
              <a:gd name="connsiteY2" fmla="*/ 94 h 10000"/>
              <a:gd name="connsiteX3" fmla="*/ 8529 w 9946"/>
              <a:gd name="connsiteY3" fmla="*/ 0 h 10000"/>
              <a:gd name="connsiteX4" fmla="*/ 8011 w 9946"/>
              <a:gd name="connsiteY4" fmla="*/ 0 h 10000"/>
              <a:gd name="connsiteX5" fmla="*/ 874 w 9946"/>
              <a:gd name="connsiteY5" fmla="*/ 70 h 10000"/>
              <a:gd name="connsiteX6" fmla="*/ 136 w 9946"/>
              <a:gd name="connsiteY6" fmla="*/ 0 h 10000"/>
              <a:gd name="connsiteX7" fmla="*/ 0 w 9946"/>
              <a:gd name="connsiteY7" fmla="*/ 0 h 10000"/>
              <a:gd name="connsiteX8" fmla="*/ 0 w 9946"/>
              <a:gd name="connsiteY8" fmla="*/ 472 h 10000"/>
              <a:gd name="connsiteX9" fmla="*/ 0 w 9946"/>
              <a:gd name="connsiteY9" fmla="*/ 9434 h 10000"/>
              <a:gd name="connsiteX10" fmla="*/ 0 w 9946"/>
              <a:gd name="connsiteY10" fmla="*/ 10000 h 10000"/>
              <a:gd name="connsiteX11" fmla="*/ 136 w 9946"/>
              <a:gd name="connsiteY11" fmla="*/ 10000 h 10000"/>
              <a:gd name="connsiteX12" fmla="*/ 8011 w 9946"/>
              <a:gd name="connsiteY12" fmla="*/ 10000 h 10000"/>
              <a:gd name="connsiteX13" fmla="*/ 8529 w 9946"/>
              <a:gd name="connsiteY13" fmla="*/ 10000 h 10000"/>
              <a:gd name="connsiteX14" fmla="*/ 8610 w 9946"/>
              <a:gd name="connsiteY14" fmla="*/ 9906 h 10000"/>
              <a:gd name="connsiteX15" fmla="*/ 8638 w 9946"/>
              <a:gd name="connsiteY15" fmla="*/ 9811 h 10000"/>
              <a:gd name="connsiteX16" fmla="*/ 9946 w 9946"/>
              <a:gd name="connsiteY16" fmla="*/ 5283 h 10000"/>
              <a:gd name="connsiteX17" fmla="*/ 9946 w 9946"/>
              <a:gd name="connsiteY17" fmla="*/ 4717 h 10000"/>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137 w 10000"/>
              <a:gd name="connsiteY11" fmla="*/ 10000 h 10034"/>
              <a:gd name="connsiteX12" fmla="*/ 903 w 10000"/>
              <a:gd name="connsiteY12" fmla="*/ 10034 h 10034"/>
              <a:gd name="connsiteX13" fmla="*/ 8054 w 10000"/>
              <a:gd name="connsiteY13" fmla="*/ 10000 h 10034"/>
              <a:gd name="connsiteX14" fmla="*/ 8575 w 10000"/>
              <a:gd name="connsiteY14" fmla="*/ 10000 h 10034"/>
              <a:gd name="connsiteX15" fmla="*/ 8657 w 10000"/>
              <a:gd name="connsiteY15" fmla="*/ 9906 h 10034"/>
              <a:gd name="connsiteX16" fmla="*/ 8685 w 10000"/>
              <a:gd name="connsiteY16" fmla="*/ 9811 h 10034"/>
              <a:gd name="connsiteX17" fmla="*/ 10000 w 10000"/>
              <a:gd name="connsiteY17" fmla="*/ 5283 h 10034"/>
              <a:gd name="connsiteX18" fmla="*/ 10000 w 10000"/>
              <a:gd name="connsiteY18"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903 w 10000"/>
              <a:gd name="connsiteY11" fmla="*/ 10034 h 10034"/>
              <a:gd name="connsiteX12" fmla="*/ 8054 w 10000"/>
              <a:gd name="connsiteY12" fmla="*/ 10000 h 10034"/>
              <a:gd name="connsiteX13" fmla="*/ 8575 w 10000"/>
              <a:gd name="connsiteY13" fmla="*/ 10000 h 10034"/>
              <a:gd name="connsiteX14" fmla="*/ 8657 w 10000"/>
              <a:gd name="connsiteY14" fmla="*/ 9906 h 10034"/>
              <a:gd name="connsiteX15" fmla="*/ 8685 w 10000"/>
              <a:gd name="connsiteY15" fmla="*/ 9811 h 10034"/>
              <a:gd name="connsiteX16" fmla="*/ 10000 w 10000"/>
              <a:gd name="connsiteY16" fmla="*/ 5283 h 10034"/>
              <a:gd name="connsiteX17" fmla="*/ 10000 w 10000"/>
              <a:gd name="connsiteY17"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903 w 10000"/>
              <a:gd name="connsiteY10" fmla="*/ 10034 h 10034"/>
              <a:gd name="connsiteX11" fmla="*/ 8054 w 10000"/>
              <a:gd name="connsiteY11" fmla="*/ 10000 h 10034"/>
              <a:gd name="connsiteX12" fmla="*/ 8575 w 10000"/>
              <a:gd name="connsiteY12" fmla="*/ 10000 h 10034"/>
              <a:gd name="connsiteX13" fmla="*/ 8657 w 10000"/>
              <a:gd name="connsiteY13" fmla="*/ 9906 h 10034"/>
              <a:gd name="connsiteX14" fmla="*/ 8685 w 10000"/>
              <a:gd name="connsiteY14" fmla="*/ 9811 h 10034"/>
              <a:gd name="connsiteX15" fmla="*/ 10000 w 10000"/>
              <a:gd name="connsiteY15" fmla="*/ 5283 h 10034"/>
              <a:gd name="connsiteX16" fmla="*/ 10000 w 10000"/>
              <a:gd name="connsiteY16"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903 w 10000"/>
              <a:gd name="connsiteY9" fmla="*/ 10034 h 10034"/>
              <a:gd name="connsiteX10" fmla="*/ 8054 w 10000"/>
              <a:gd name="connsiteY10" fmla="*/ 10000 h 10034"/>
              <a:gd name="connsiteX11" fmla="*/ 8575 w 10000"/>
              <a:gd name="connsiteY11" fmla="*/ 10000 h 10034"/>
              <a:gd name="connsiteX12" fmla="*/ 8657 w 10000"/>
              <a:gd name="connsiteY12" fmla="*/ 9906 h 10034"/>
              <a:gd name="connsiteX13" fmla="*/ 8685 w 10000"/>
              <a:gd name="connsiteY13" fmla="*/ 9811 h 10034"/>
              <a:gd name="connsiteX14" fmla="*/ 10000 w 10000"/>
              <a:gd name="connsiteY14" fmla="*/ 5283 h 10034"/>
              <a:gd name="connsiteX15" fmla="*/ 10000 w 10000"/>
              <a:gd name="connsiteY15"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903 w 10000"/>
              <a:gd name="connsiteY8" fmla="*/ 10034 h 10034"/>
              <a:gd name="connsiteX9" fmla="*/ 8054 w 10000"/>
              <a:gd name="connsiteY9" fmla="*/ 10000 h 10034"/>
              <a:gd name="connsiteX10" fmla="*/ 8575 w 10000"/>
              <a:gd name="connsiteY10" fmla="*/ 10000 h 10034"/>
              <a:gd name="connsiteX11" fmla="*/ 8657 w 10000"/>
              <a:gd name="connsiteY11" fmla="*/ 9906 h 10034"/>
              <a:gd name="connsiteX12" fmla="*/ 8685 w 10000"/>
              <a:gd name="connsiteY12" fmla="*/ 9811 h 10034"/>
              <a:gd name="connsiteX13" fmla="*/ 10000 w 10000"/>
              <a:gd name="connsiteY13" fmla="*/ 5283 h 10034"/>
              <a:gd name="connsiteX14" fmla="*/ 10000 w 10000"/>
              <a:gd name="connsiteY14" fmla="*/ 4717 h 10034"/>
              <a:gd name="connsiteX0" fmla="*/ 9863 w 9863"/>
              <a:gd name="connsiteY0" fmla="*/ 4717 h 10034"/>
              <a:gd name="connsiteX1" fmla="*/ 8548 w 9863"/>
              <a:gd name="connsiteY1" fmla="*/ 189 h 10034"/>
              <a:gd name="connsiteX2" fmla="*/ 8520 w 9863"/>
              <a:gd name="connsiteY2" fmla="*/ 94 h 10034"/>
              <a:gd name="connsiteX3" fmla="*/ 8438 w 9863"/>
              <a:gd name="connsiteY3" fmla="*/ 0 h 10034"/>
              <a:gd name="connsiteX4" fmla="*/ 7917 w 9863"/>
              <a:gd name="connsiteY4" fmla="*/ 0 h 10034"/>
              <a:gd name="connsiteX5" fmla="*/ 742 w 9863"/>
              <a:gd name="connsiteY5" fmla="*/ 70 h 10034"/>
              <a:gd name="connsiteX6" fmla="*/ 0 w 9863"/>
              <a:gd name="connsiteY6" fmla="*/ 0 h 10034"/>
              <a:gd name="connsiteX7" fmla="*/ 766 w 9863"/>
              <a:gd name="connsiteY7" fmla="*/ 10034 h 10034"/>
              <a:gd name="connsiteX8" fmla="*/ 7917 w 9863"/>
              <a:gd name="connsiteY8" fmla="*/ 10000 h 10034"/>
              <a:gd name="connsiteX9" fmla="*/ 8438 w 9863"/>
              <a:gd name="connsiteY9" fmla="*/ 10000 h 10034"/>
              <a:gd name="connsiteX10" fmla="*/ 8520 w 9863"/>
              <a:gd name="connsiteY10" fmla="*/ 9906 h 10034"/>
              <a:gd name="connsiteX11" fmla="*/ 8548 w 9863"/>
              <a:gd name="connsiteY11" fmla="*/ 9811 h 10034"/>
              <a:gd name="connsiteX12" fmla="*/ 9863 w 9863"/>
              <a:gd name="connsiteY12" fmla="*/ 5283 h 10034"/>
              <a:gd name="connsiteX13" fmla="*/ 9863 w 9863"/>
              <a:gd name="connsiteY13" fmla="*/ 4717 h 10034"/>
              <a:gd name="connsiteX0" fmla="*/ 9248 w 9248"/>
              <a:gd name="connsiteY0" fmla="*/ 4701 h 10000"/>
              <a:gd name="connsiteX1" fmla="*/ 7915 w 9248"/>
              <a:gd name="connsiteY1" fmla="*/ 188 h 10000"/>
              <a:gd name="connsiteX2" fmla="*/ 7886 w 9248"/>
              <a:gd name="connsiteY2" fmla="*/ 94 h 10000"/>
              <a:gd name="connsiteX3" fmla="*/ 7803 w 9248"/>
              <a:gd name="connsiteY3" fmla="*/ 0 h 10000"/>
              <a:gd name="connsiteX4" fmla="*/ 7275 w 9248"/>
              <a:gd name="connsiteY4" fmla="*/ 0 h 10000"/>
              <a:gd name="connsiteX5" fmla="*/ 0 w 9248"/>
              <a:gd name="connsiteY5" fmla="*/ 70 h 10000"/>
              <a:gd name="connsiteX6" fmla="*/ 25 w 9248"/>
              <a:gd name="connsiteY6" fmla="*/ 10000 h 10000"/>
              <a:gd name="connsiteX7" fmla="*/ 7275 w 9248"/>
              <a:gd name="connsiteY7" fmla="*/ 9966 h 10000"/>
              <a:gd name="connsiteX8" fmla="*/ 7803 w 9248"/>
              <a:gd name="connsiteY8" fmla="*/ 9966 h 10000"/>
              <a:gd name="connsiteX9" fmla="*/ 7886 w 9248"/>
              <a:gd name="connsiteY9" fmla="*/ 9872 h 10000"/>
              <a:gd name="connsiteX10" fmla="*/ 7915 w 9248"/>
              <a:gd name="connsiteY10" fmla="*/ 9778 h 10000"/>
              <a:gd name="connsiteX11" fmla="*/ 9248 w 9248"/>
              <a:gd name="connsiteY11" fmla="*/ 5265 h 10000"/>
              <a:gd name="connsiteX12" fmla="*/ 9248 w 9248"/>
              <a:gd name="connsiteY12" fmla="*/ 47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Slide Number Placeholder 6"/>
          <p:cNvSpPr>
            <a:spLocks noGrp="1"/>
          </p:cNvSpPr>
          <p:nvPr>
            <p:ph type="sldNum" sz="quarter" idx="12"/>
          </p:nvPr>
        </p:nvSpPr>
        <p:spPr>
          <a:xfrm>
            <a:off x="531812" y="4983087"/>
            <a:ext cx="779767" cy="365125"/>
          </a:xfrm>
        </p:spPr>
        <p:txBody>
          <a:bodyPr/>
          <a:lstStyle/>
          <a:p>
            <a:fld id="{921A0EAE-77AD-4043-AE54-D58EECB58E7D}" type="slidenum">
              <a:rPr lang="en-GB" smtClean="0"/>
              <a:pPr/>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baseline="0" dirty="0" smtClean="0">
                <a:ln w="3175" cmpd="sng">
                  <a:noFill/>
                </a:ln>
                <a:solidFill>
                  <a:schemeClr val="accent1"/>
                </a:solidFill>
                <a:effectLst/>
                <a:latin typeface="Arial"/>
              </a:rPr>
              <a:t>“</a:t>
            </a:r>
            <a:endParaRPr lang="en-US" sz="8000" baseline="0" dirty="0">
              <a:ln w="3175" cmpd="sng">
                <a:noFill/>
              </a:ln>
              <a:solidFill>
                <a:schemeClr val="accent1"/>
              </a:solidFill>
              <a:effectLst/>
              <a:latin typeface="Arial"/>
            </a:endParaRP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defPPr>
              <a:defRPr lang="en-US"/>
            </a:defPPr>
            <a:lvl1pPr lvl="0">
              <a:spcBef>
                <a:spcPct val="0"/>
              </a:spcBef>
              <a:buNone/>
              <a:defRPr sz="8000" b="0" cap="all" baseline="0">
                <a:ln w="3175" cmpd="sng">
                  <a:noFill/>
                </a:ln>
                <a:effectLst/>
                <a:latin typeface="Arial"/>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dirty="0" smtClean="0">
                <a:solidFill>
                  <a:schemeClr val="accent1"/>
                </a:solidFill>
              </a:rPr>
              <a:t>”</a:t>
            </a:r>
            <a:endParaRPr lang="en-US" dirty="0">
              <a:solidFill>
                <a:schemeClr val="accent1"/>
              </a:solidFill>
            </a:endParaRP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xmlns="" val="8680823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defRPr lang="en-US" smtClean="0">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a:spLocks/>
          </p:cNvSpPr>
          <p:nvPr/>
        </p:nvSpPr>
        <p:spPr bwMode="auto">
          <a:xfrm flipV="1">
            <a:off x="-4189" y="4911725"/>
            <a:ext cx="1588527" cy="507297"/>
          </a:xfrm>
          <a:custGeom>
            <a:avLst/>
            <a:gdLst>
              <a:gd name="T0" fmla="*/ 365 w 367"/>
              <a:gd name="T1" fmla="*/ 50 h 106"/>
              <a:gd name="T2" fmla="*/ 317 w 367"/>
              <a:gd name="T3" fmla="*/ 2 h 106"/>
              <a:gd name="T4" fmla="*/ 316 w 367"/>
              <a:gd name="T5" fmla="*/ 1 h 106"/>
              <a:gd name="T6" fmla="*/ 313 w 367"/>
              <a:gd name="T7" fmla="*/ 0 h 106"/>
              <a:gd name="T8" fmla="*/ 294 w 367"/>
              <a:gd name="T9" fmla="*/ 0 h 106"/>
              <a:gd name="T10" fmla="*/ 5 w 367"/>
              <a:gd name="T11" fmla="*/ 0 h 106"/>
              <a:gd name="T12" fmla="*/ 0 w 367"/>
              <a:gd name="T13" fmla="*/ 0 h 106"/>
              <a:gd name="T14" fmla="*/ 0 w 367"/>
              <a:gd name="T15" fmla="*/ 5 h 106"/>
              <a:gd name="T16" fmla="*/ 0 w 367"/>
              <a:gd name="T17" fmla="*/ 100 h 106"/>
              <a:gd name="T18" fmla="*/ 0 w 367"/>
              <a:gd name="T19" fmla="*/ 106 h 106"/>
              <a:gd name="T20" fmla="*/ 5 w 367"/>
              <a:gd name="T21" fmla="*/ 106 h 106"/>
              <a:gd name="T22" fmla="*/ 294 w 367"/>
              <a:gd name="T23" fmla="*/ 106 h 106"/>
              <a:gd name="T24" fmla="*/ 313 w 367"/>
              <a:gd name="T25" fmla="*/ 106 h 106"/>
              <a:gd name="T26" fmla="*/ 316 w 367"/>
              <a:gd name="T27" fmla="*/ 105 h 106"/>
              <a:gd name="T28" fmla="*/ 317 w 367"/>
              <a:gd name="T29" fmla="*/ 104 h 106"/>
              <a:gd name="T30" fmla="*/ 365 w 367"/>
              <a:gd name="T31" fmla="*/ 56 h 106"/>
              <a:gd name="T32" fmla="*/ 365 w 367"/>
              <a:gd name="T33" fmla="*/ 50 h 106"/>
              <a:gd name="connsiteX0" fmla="*/ 9946 w 9946"/>
              <a:gd name="connsiteY0" fmla="*/ 4717 h 10000"/>
              <a:gd name="connsiteX1" fmla="*/ 8638 w 9946"/>
              <a:gd name="connsiteY1" fmla="*/ 189 h 10000"/>
              <a:gd name="connsiteX2" fmla="*/ 8610 w 9946"/>
              <a:gd name="connsiteY2" fmla="*/ 94 h 10000"/>
              <a:gd name="connsiteX3" fmla="*/ 8529 w 9946"/>
              <a:gd name="connsiteY3" fmla="*/ 0 h 10000"/>
              <a:gd name="connsiteX4" fmla="*/ 8011 w 9946"/>
              <a:gd name="connsiteY4" fmla="*/ 0 h 10000"/>
              <a:gd name="connsiteX5" fmla="*/ 874 w 9946"/>
              <a:gd name="connsiteY5" fmla="*/ 70 h 10000"/>
              <a:gd name="connsiteX6" fmla="*/ 136 w 9946"/>
              <a:gd name="connsiteY6" fmla="*/ 0 h 10000"/>
              <a:gd name="connsiteX7" fmla="*/ 0 w 9946"/>
              <a:gd name="connsiteY7" fmla="*/ 0 h 10000"/>
              <a:gd name="connsiteX8" fmla="*/ 0 w 9946"/>
              <a:gd name="connsiteY8" fmla="*/ 472 h 10000"/>
              <a:gd name="connsiteX9" fmla="*/ 0 w 9946"/>
              <a:gd name="connsiteY9" fmla="*/ 9434 h 10000"/>
              <a:gd name="connsiteX10" fmla="*/ 0 w 9946"/>
              <a:gd name="connsiteY10" fmla="*/ 10000 h 10000"/>
              <a:gd name="connsiteX11" fmla="*/ 136 w 9946"/>
              <a:gd name="connsiteY11" fmla="*/ 10000 h 10000"/>
              <a:gd name="connsiteX12" fmla="*/ 8011 w 9946"/>
              <a:gd name="connsiteY12" fmla="*/ 10000 h 10000"/>
              <a:gd name="connsiteX13" fmla="*/ 8529 w 9946"/>
              <a:gd name="connsiteY13" fmla="*/ 10000 h 10000"/>
              <a:gd name="connsiteX14" fmla="*/ 8610 w 9946"/>
              <a:gd name="connsiteY14" fmla="*/ 9906 h 10000"/>
              <a:gd name="connsiteX15" fmla="*/ 8638 w 9946"/>
              <a:gd name="connsiteY15" fmla="*/ 9811 h 10000"/>
              <a:gd name="connsiteX16" fmla="*/ 9946 w 9946"/>
              <a:gd name="connsiteY16" fmla="*/ 5283 h 10000"/>
              <a:gd name="connsiteX17" fmla="*/ 9946 w 9946"/>
              <a:gd name="connsiteY17" fmla="*/ 4717 h 10000"/>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137 w 10000"/>
              <a:gd name="connsiteY11" fmla="*/ 10000 h 10034"/>
              <a:gd name="connsiteX12" fmla="*/ 903 w 10000"/>
              <a:gd name="connsiteY12" fmla="*/ 10034 h 10034"/>
              <a:gd name="connsiteX13" fmla="*/ 8054 w 10000"/>
              <a:gd name="connsiteY13" fmla="*/ 10000 h 10034"/>
              <a:gd name="connsiteX14" fmla="*/ 8575 w 10000"/>
              <a:gd name="connsiteY14" fmla="*/ 10000 h 10034"/>
              <a:gd name="connsiteX15" fmla="*/ 8657 w 10000"/>
              <a:gd name="connsiteY15" fmla="*/ 9906 h 10034"/>
              <a:gd name="connsiteX16" fmla="*/ 8685 w 10000"/>
              <a:gd name="connsiteY16" fmla="*/ 9811 h 10034"/>
              <a:gd name="connsiteX17" fmla="*/ 10000 w 10000"/>
              <a:gd name="connsiteY17" fmla="*/ 5283 h 10034"/>
              <a:gd name="connsiteX18" fmla="*/ 10000 w 10000"/>
              <a:gd name="connsiteY18"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903 w 10000"/>
              <a:gd name="connsiteY11" fmla="*/ 10034 h 10034"/>
              <a:gd name="connsiteX12" fmla="*/ 8054 w 10000"/>
              <a:gd name="connsiteY12" fmla="*/ 10000 h 10034"/>
              <a:gd name="connsiteX13" fmla="*/ 8575 w 10000"/>
              <a:gd name="connsiteY13" fmla="*/ 10000 h 10034"/>
              <a:gd name="connsiteX14" fmla="*/ 8657 w 10000"/>
              <a:gd name="connsiteY14" fmla="*/ 9906 h 10034"/>
              <a:gd name="connsiteX15" fmla="*/ 8685 w 10000"/>
              <a:gd name="connsiteY15" fmla="*/ 9811 h 10034"/>
              <a:gd name="connsiteX16" fmla="*/ 10000 w 10000"/>
              <a:gd name="connsiteY16" fmla="*/ 5283 h 10034"/>
              <a:gd name="connsiteX17" fmla="*/ 10000 w 10000"/>
              <a:gd name="connsiteY17"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903 w 10000"/>
              <a:gd name="connsiteY10" fmla="*/ 10034 h 10034"/>
              <a:gd name="connsiteX11" fmla="*/ 8054 w 10000"/>
              <a:gd name="connsiteY11" fmla="*/ 10000 h 10034"/>
              <a:gd name="connsiteX12" fmla="*/ 8575 w 10000"/>
              <a:gd name="connsiteY12" fmla="*/ 10000 h 10034"/>
              <a:gd name="connsiteX13" fmla="*/ 8657 w 10000"/>
              <a:gd name="connsiteY13" fmla="*/ 9906 h 10034"/>
              <a:gd name="connsiteX14" fmla="*/ 8685 w 10000"/>
              <a:gd name="connsiteY14" fmla="*/ 9811 h 10034"/>
              <a:gd name="connsiteX15" fmla="*/ 10000 w 10000"/>
              <a:gd name="connsiteY15" fmla="*/ 5283 h 10034"/>
              <a:gd name="connsiteX16" fmla="*/ 10000 w 10000"/>
              <a:gd name="connsiteY16"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903 w 10000"/>
              <a:gd name="connsiteY9" fmla="*/ 10034 h 10034"/>
              <a:gd name="connsiteX10" fmla="*/ 8054 w 10000"/>
              <a:gd name="connsiteY10" fmla="*/ 10000 h 10034"/>
              <a:gd name="connsiteX11" fmla="*/ 8575 w 10000"/>
              <a:gd name="connsiteY11" fmla="*/ 10000 h 10034"/>
              <a:gd name="connsiteX12" fmla="*/ 8657 w 10000"/>
              <a:gd name="connsiteY12" fmla="*/ 9906 h 10034"/>
              <a:gd name="connsiteX13" fmla="*/ 8685 w 10000"/>
              <a:gd name="connsiteY13" fmla="*/ 9811 h 10034"/>
              <a:gd name="connsiteX14" fmla="*/ 10000 w 10000"/>
              <a:gd name="connsiteY14" fmla="*/ 5283 h 10034"/>
              <a:gd name="connsiteX15" fmla="*/ 10000 w 10000"/>
              <a:gd name="connsiteY15"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903 w 10000"/>
              <a:gd name="connsiteY8" fmla="*/ 10034 h 10034"/>
              <a:gd name="connsiteX9" fmla="*/ 8054 w 10000"/>
              <a:gd name="connsiteY9" fmla="*/ 10000 h 10034"/>
              <a:gd name="connsiteX10" fmla="*/ 8575 w 10000"/>
              <a:gd name="connsiteY10" fmla="*/ 10000 h 10034"/>
              <a:gd name="connsiteX11" fmla="*/ 8657 w 10000"/>
              <a:gd name="connsiteY11" fmla="*/ 9906 h 10034"/>
              <a:gd name="connsiteX12" fmla="*/ 8685 w 10000"/>
              <a:gd name="connsiteY12" fmla="*/ 9811 h 10034"/>
              <a:gd name="connsiteX13" fmla="*/ 10000 w 10000"/>
              <a:gd name="connsiteY13" fmla="*/ 5283 h 10034"/>
              <a:gd name="connsiteX14" fmla="*/ 10000 w 10000"/>
              <a:gd name="connsiteY14" fmla="*/ 4717 h 10034"/>
              <a:gd name="connsiteX0" fmla="*/ 9863 w 9863"/>
              <a:gd name="connsiteY0" fmla="*/ 4717 h 10034"/>
              <a:gd name="connsiteX1" fmla="*/ 8548 w 9863"/>
              <a:gd name="connsiteY1" fmla="*/ 189 h 10034"/>
              <a:gd name="connsiteX2" fmla="*/ 8520 w 9863"/>
              <a:gd name="connsiteY2" fmla="*/ 94 h 10034"/>
              <a:gd name="connsiteX3" fmla="*/ 8438 w 9863"/>
              <a:gd name="connsiteY3" fmla="*/ 0 h 10034"/>
              <a:gd name="connsiteX4" fmla="*/ 7917 w 9863"/>
              <a:gd name="connsiteY4" fmla="*/ 0 h 10034"/>
              <a:gd name="connsiteX5" fmla="*/ 742 w 9863"/>
              <a:gd name="connsiteY5" fmla="*/ 70 h 10034"/>
              <a:gd name="connsiteX6" fmla="*/ 0 w 9863"/>
              <a:gd name="connsiteY6" fmla="*/ 0 h 10034"/>
              <a:gd name="connsiteX7" fmla="*/ 766 w 9863"/>
              <a:gd name="connsiteY7" fmla="*/ 10034 h 10034"/>
              <a:gd name="connsiteX8" fmla="*/ 7917 w 9863"/>
              <a:gd name="connsiteY8" fmla="*/ 10000 h 10034"/>
              <a:gd name="connsiteX9" fmla="*/ 8438 w 9863"/>
              <a:gd name="connsiteY9" fmla="*/ 10000 h 10034"/>
              <a:gd name="connsiteX10" fmla="*/ 8520 w 9863"/>
              <a:gd name="connsiteY10" fmla="*/ 9906 h 10034"/>
              <a:gd name="connsiteX11" fmla="*/ 8548 w 9863"/>
              <a:gd name="connsiteY11" fmla="*/ 9811 h 10034"/>
              <a:gd name="connsiteX12" fmla="*/ 9863 w 9863"/>
              <a:gd name="connsiteY12" fmla="*/ 5283 h 10034"/>
              <a:gd name="connsiteX13" fmla="*/ 9863 w 9863"/>
              <a:gd name="connsiteY13" fmla="*/ 4717 h 10034"/>
              <a:gd name="connsiteX0" fmla="*/ 9248 w 9248"/>
              <a:gd name="connsiteY0" fmla="*/ 4701 h 10000"/>
              <a:gd name="connsiteX1" fmla="*/ 7915 w 9248"/>
              <a:gd name="connsiteY1" fmla="*/ 188 h 10000"/>
              <a:gd name="connsiteX2" fmla="*/ 7886 w 9248"/>
              <a:gd name="connsiteY2" fmla="*/ 94 h 10000"/>
              <a:gd name="connsiteX3" fmla="*/ 7803 w 9248"/>
              <a:gd name="connsiteY3" fmla="*/ 0 h 10000"/>
              <a:gd name="connsiteX4" fmla="*/ 7275 w 9248"/>
              <a:gd name="connsiteY4" fmla="*/ 0 h 10000"/>
              <a:gd name="connsiteX5" fmla="*/ 0 w 9248"/>
              <a:gd name="connsiteY5" fmla="*/ 70 h 10000"/>
              <a:gd name="connsiteX6" fmla="*/ 25 w 9248"/>
              <a:gd name="connsiteY6" fmla="*/ 10000 h 10000"/>
              <a:gd name="connsiteX7" fmla="*/ 7275 w 9248"/>
              <a:gd name="connsiteY7" fmla="*/ 9966 h 10000"/>
              <a:gd name="connsiteX8" fmla="*/ 7803 w 9248"/>
              <a:gd name="connsiteY8" fmla="*/ 9966 h 10000"/>
              <a:gd name="connsiteX9" fmla="*/ 7886 w 9248"/>
              <a:gd name="connsiteY9" fmla="*/ 9872 h 10000"/>
              <a:gd name="connsiteX10" fmla="*/ 7915 w 9248"/>
              <a:gd name="connsiteY10" fmla="*/ 9778 h 10000"/>
              <a:gd name="connsiteX11" fmla="*/ 9248 w 9248"/>
              <a:gd name="connsiteY11" fmla="*/ 5265 h 10000"/>
              <a:gd name="connsiteX12" fmla="*/ 9248 w 9248"/>
              <a:gd name="connsiteY12" fmla="*/ 47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Slide Number Placeholder 6"/>
          <p:cNvSpPr>
            <a:spLocks noGrp="1"/>
          </p:cNvSpPr>
          <p:nvPr>
            <p:ph type="sldNum" sz="quarter" idx="12"/>
          </p:nvPr>
        </p:nvSpPr>
        <p:spPr>
          <a:xfrm>
            <a:off x="531812" y="4983087"/>
            <a:ext cx="779767" cy="365125"/>
          </a:xfrm>
        </p:spPr>
        <p:txBody>
          <a:bodyPr/>
          <a:lstStyle/>
          <a:p>
            <a:fld id="{921A0EAE-77AD-4043-AE54-D58EECB58E7D}" type="slidenum">
              <a:rPr lang="en-GB" smtClean="0"/>
              <a:pPr/>
              <a:t>‹#›</a:t>
            </a:fld>
            <a:endParaRPr lang="en-GB"/>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xmlns="" val="15338671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b"/>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a:spLocks/>
          </p:cNvSpPr>
          <p:nvPr/>
        </p:nvSpPr>
        <p:spPr bwMode="auto">
          <a:xfrm flipV="1">
            <a:off x="-4189" y="714375"/>
            <a:ext cx="1588527" cy="507297"/>
          </a:xfrm>
          <a:custGeom>
            <a:avLst/>
            <a:gdLst>
              <a:gd name="T0" fmla="*/ 365 w 367"/>
              <a:gd name="T1" fmla="*/ 50 h 106"/>
              <a:gd name="T2" fmla="*/ 317 w 367"/>
              <a:gd name="T3" fmla="*/ 2 h 106"/>
              <a:gd name="T4" fmla="*/ 316 w 367"/>
              <a:gd name="T5" fmla="*/ 1 h 106"/>
              <a:gd name="T6" fmla="*/ 313 w 367"/>
              <a:gd name="T7" fmla="*/ 0 h 106"/>
              <a:gd name="T8" fmla="*/ 294 w 367"/>
              <a:gd name="T9" fmla="*/ 0 h 106"/>
              <a:gd name="T10" fmla="*/ 5 w 367"/>
              <a:gd name="T11" fmla="*/ 0 h 106"/>
              <a:gd name="T12" fmla="*/ 0 w 367"/>
              <a:gd name="T13" fmla="*/ 0 h 106"/>
              <a:gd name="T14" fmla="*/ 0 w 367"/>
              <a:gd name="T15" fmla="*/ 5 h 106"/>
              <a:gd name="T16" fmla="*/ 0 w 367"/>
              <a:gd name="T17" fmla="*/ 100 h 106"/>
              <a:gd name="T18" fmla="*/ 0 w 367"/>
              <a:gd name="T19" fmla="*/ 106 h 106"/>
              <a:gd name="T20" fmla="*/ 5 w 367"/>
              <a:gd name="T21" fmla="*/ 106 h 106"/>
              <a:gd name="T22" fmla="*/ 294 w 367"/>
              <a:gd name="T23" fmla="*/ 106 h 106"/>
              <a:gd name="T24" fmla="*/ 313 w 367"/>
              <a:gd name="T25" fmla="*/ 106 h 106"/>
              <a:gd name="T26" fmla="*/ 316 w 367"/>
              <a:gd name="T27" fmla="*/ 105 h 106"/>
              <a:gd name="T28" fmla="*/ 317 w 367"/>
              <a:gd name="T29" fmla="*/ 104 h 106"/>
              <a:gd name="T30" fmla="*/ 365 w 367"/>
              <a:gd name="T31" fmla="*/ 56 h 106"/>
              <a:gd name="T32" fmla="*/ 365 w 367"/>
              <a:gd name="T33" fmla="*/ 50 h 106"/>
              <a:gd name="connsiteX0" fmla="*/ 9946 w 9946"/>
              <a:gd name="connsiteY0" fmla="*/ 4717 h 10000"/>
              <a:gd name="connsiteX1" fmla="*/ 8638 w 9946"/>
              <a:gd name="connsiteY1" fmla="*/ 189 h 10000"/>
              <a:gd name="connsiteX2" fmla="*/ 8610 w 9946"/>
              <a:gd name="connsiteY2" fmla="*/ 94 h 10000"/>
              <a:gd name="connsiteX3" fmla="*/ 8529 w 9946"/>
              <a:gd name="connsiteY3" fmla="*/ 0 h 10000"/>
              <a:gd name="connsiteX4" fmla="*/ 8011 w 9946"/>
              <a:gd name="connsiteY4" fmla="*/ 0 h 10000"/>
              <a:gd name="connsiteX5" fmla="*/ 874 w 9946"/>
              <a:gd name="connsiteY5" fmla="*/ 70 h 10000"/>
              <a:gd name="connsiteX6" fmla="*/ 136 w 9946"/>
              <a:gd name="connsiteY6" fmla="*/ 0 h 10000"/>
              <a:gd name="connsiteX7" fmla="*/ 0 w 9946"/>
              <a:gd name="connsiteY7" fmla="*/ 0 h 10000"/>
              <a:gd name="connsiteX8" fmla="*/ 0 w 9946"/>
              <a:gd name="connsiteY8" fmla="*/ 472 h 10000"/>
              <a:gd name="connsiteX9" fmla="*/ 0 w 9946"/>
              <a:gd name="connsiteY9" fmla="*/ 9434 h 10000"/>
              <a:gd name="connsiteX10" fmla="*/ 0 w 9946"/>
              <a:gd name="connsiteY10" fmla="*/ 10000 h 10000"/>
              <a:gd name="connsiteX11" fmla="*/ 136 w 9946"/>
              <a:gd name="connsiteY11" fmla="*/ 10000 h 10000"/>
              <a:gd name="connsiteX12" fmla="*/ 8011 w 9946"/>
              <a:gd name="connsiteY12" fmla="*/ 10000 h 10000"/>
              <a:gd name="connsiteX13" fmla="*/ 8529 w 9946"/>
              <a:gd name="connsiteY13" fmla="*/ 10000 h 10000"/>
              <a:gd name="connsiteX14" fmla="*/ 8610 w 9946"/>
              <a:gd name="connsiteY14" fmla="*/ 9906 h 10000"/>
              <a:gd name="connsiteX15" fmla="*/ 8638 w 9946"/>
              <a:gd name="connsiteY15" fmla="*/ 9811 h 10000"/>
              <a:gd name="connsiteX16" fmla="*/ 9946 w 9946"/>
              <a:gd name="connsiteY16" fmla="*/ 5283 h 10000"/>
              <a:gd name="connsiteX17" fmla="*/ 9946 w 9946"/>
              <a:gd name="connsiteY17" fmla="*/ 4717 h 10000"/>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137 w 10000"/>
              <a:gd name="connsiteY11" fmla="*/ 10000 h 10034"/>
              <a:gd name="connsiteX12" fmla="*/ 903 w 10000"/>
              <a:gd name="connsiteY12" fmla="*/ 10034 h 10034"/>
              <a:gd name="connsiteX13" fmla="*/ 8054 w 10000"/>
              <a:gd name="connsiteY13" fmla="*/ 10000 h 10034"/>
              <a:gd name="connsiteX14" fmla="*/ 8575 w 10000"/>
              <a:gd name="connsiteY14" fmla="*/ 10000 h 10034"/>
              <a:gd name="connsiteX15" fmla="*/ 8657 w 10000"/>
              <a:gd name="connsiteY15" fmla="*/ 9906 h 10034"/>
              <a:gd name="connsiteX16" fmla="*/ 8685 w 10000"/>
              <a:gd name="connsiteY16" fmla="*/ 9811 h 10034"/>
              <a:gd name="connsiteX17" fmla="*/ 10000 w 10000"/>
              <a:gd name="connsiteY17" fmla="*/ 5283 h 10034"/>
              <a:gd name="connsiteX18" fmla="*/ 10000 w 10000"/>
              <a:gd name="connsiteY18"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903 w 10000"/>
              <a:gd name="connsiteY11" fmla="*/ 10034 h 10034"/>
              <a:gd name="connsiteX12" fmla="*/ 8054 w 10000"/>
              <a:gd name="connsiteY12" fmla="*/ 10000 h 10034"/>
              <a:gd name="connsiteX13" fmla="*/ 8575 w 10000"/>
              <a:gd name="connsiteY13" fmla="*/ 10000 h 10034"/>
              <a:gd name="connsiteX14" fmla="*/ 8657 w 10000"/>
              <a:gd name="connsiteY14" fmla="*/ 9906 h 10034"/>
              <a:gd name="connsiteX15" fmla="*/ 8685 w 10000"/>
              <a:gd name="connsiteY15" fmla="*/ 9811 h 10034"/>
              <a:gd name="connsiteX16" fmla="*/ 10000 w 10000"/>
              <a:gd name="connsiteY16" fmla="*/ 5283 h 10034"/>
              <a:gd name="connsiteX17" fmla="*/ 10000 w 10000"/>
              <a:gd name="connsiteY17"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903 w 10000"/>
              <a:gd name="connsiteY10" fmla="*/ 10034 h 10034"/>
              <a:gd name="connsiteX11" fmla="*/ 8054 w 10000"/>
              <a:gd name="connsiteY11" fmla="*/ 10000 h 10034"/>
              <a:gd name="connsiteX12" fmla="*/ 8575 w 10000"/>
              <a:gd name="connsiteY12" fmla="*/ 10000 h 10034"/>
              <a:gd name="connsiteX13" fmla="*/ 8657 w 10000"/>
              <a:gd name="connsiteY13" fmla="*/ 9906 h 10034"/>
              <a:gd name="connsiteX14" fmla="*/ 8685 w 10000"/>
              <a:gd name="connsiteY14" fmla="*/ 9811 h 10034"/>
              <a:gd name="connsiteX15" fmla="*/ 10000 w 10000"/>
              <a:gd name="connsiteY15" fmla="*/ 5283 h 10034"/>
              <a:gd name="connsiteX16" fmla="*/ 10000 w 10000"/>
              <a:gd name="connsiteY16"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903 w 10000"/>
              <a:gd name="connsiteY9" fmla="*/ 10034 h 10034"/>
              <a:gd name="connsiteX10" fmla="*/ 8054 w 10000"/>
              <a:gd name="connsiteY10" fmla="*/ 10000 h 10034"/>
              <a:gd name="connsiteX11" fmla="*/ 8575 w 10000"/>
              <a:gd name="connsiteY11" fmla="*/ 10000 h 10034"/>
              <a:gd name="connsiteX12" fmla="*/ 8657 w 10000"/>
              <a:gd name="connsiteY12" fmla="*/ 9906 h 10034"/>
              <a:gd name="connsiteX13" fmla="*/ 8685 w 10000"/>
              <a:gd name="connsiteY13" fmla="*/ 9811 h 10034"/>
              <a:gd name="connsiteX14" fmla="*/ 10000 w 10000"/>
              <a:gd name="connsiteY14" fmla="*/ 5283 h 10034"/>
              <a:gd name="connsiteX15" fmla="*/ 10000 w 10000"/>
              <a:gd name="connsiteY15"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903 w 10000"/>
              <a:gd name="connsiteY8" fmla="*/ 10034 h 10034"/>
              <a:gd name="connsiteX9" fmla="*/ 8054 w 10000"/>
              <a:gd name="connsiteY9" fmla="*/ 10000 h 10034"/>
              <a:gd name="connsiteX10" fmla="*/ 8575 w 10000"/>
              <a:gd name="connsiteY10" fmla="*/ 10000 h 10034"/>
              <a:gd name="connsiteX11" fmla="*/ 8657 w 10000"/>
              <a:gd name="connsiteY11" fmla="*/ 9906 h 10034"/>
              <a:gd name="connsiteX12" fmla="*/ 8685 w 10000"/>
              <a:gd name="connsiteY12" fmla="*/ 9811 h 10034"/>
              <a:gd name="connsiteX13" fmla="*/ 10000 w 10000"/>
              <a:gd name="connsiteY13" fmla="*/ 5283 h 10034"/>
              <a:gd name="connsiteX14" fmla="*/ 10000 w 10000"/>
              <a:gd name="connsiteY14" fmla="*/ 4717 h 10034"/>
              <a:gd name="connsiteX0" fmla="*/ 9863 w 9863"/>
              <a:gd name="connsiteY0" fmla="*/ 4717 h 10034"/>
              <a:gd name="connsiteX1" fmla="*/ 8548 w 9863"/>
              <a:gd name="connsiteY1" fmla="*/ 189 h 10034"/>
              <a:gd name="connsiteX2" fmla="*/ 8520 w 9863"/>
              <a:gd name="connsiteY2" fmla="*/ 94 h 10034"/>
              <a:gd name="connsiteX3" fmla="*/ 8438 w 9863"/>
              <a:gd name="connsiteY3" fmla="*/ 0 h 10034"/>
              <a:gd name="connsiteX4" fmla="*/ 7917 w 9863"/>
              <a:gd name="connsiteY4" fmla="*/ 0 h 10034"/>
              <a:gd name="connsiteX5" fmla="*/ 742 w 9863"/>
              <a:gd name="connsiteY5" fmla="*/ 70 h 10034"/>
              <a:gd name="connsiteX6" fmla="*/ 0 w 9863"/>
              <a:gd name="connsiteY6" fmla="*/ 0 h 10034"/>
              <a:gd name="connsiteX7" fmla="*/ 766 w 9863"/>
              <a:gd name="connsiteY7" fmla="*/ 10034 h 10034"/>
              <a:gd name="connsiteX8" fmla="*/ 7917 w 9863"/>
              <a:gd name="connsiteY8" fmla="*/ 10000 h 10034"/>
              <a:gd name="connsiteX9" fmla="*/ 8438 w 9863"/>
              <a:gd name="connsiteY9" fmla="*/ 10000 h 10034"/>
              <a:gd name="connsiteX10" fmla="*/ 8520 w 9863"/>
              <a:gd name="connsiteY10" fmla="*/ 9906 h 10034"/>
              <a:gd name="connsiteX11" fmla="*/ 8548 w 9863"/>
              <a:gd name="connsiteY11" fmla="*/ 9811 h 10034"/>
              <a:gd name="connsiteX12" fmla="*/ 9863 w 9863"/>
              <a:gd name="connsiteY12" fmla="*/ 5283 h 10034"/>
              <a:gd name="connsiteX13" fmla="*/ 9863 w 9863"/>
              <a:gd name="connsiteY13" fmla="*/ 4717 h 10034"/>
              <a:gd name="connsiteX0" fmla="*/ 9248 w 9248"/>
              <a:gd name="connsiteY0" fmla="*/ 4701 h 10000"/>
              <a:gd name="connsiteX1" fmla="*/ 7915 w 9248"/>
              <a:gd name="connsiteY1" fmla="*/ 188 h 10000"/>
              <a:gd name="connsiteX2" fmla="*/ 7886 w 9248"/>
              <a:gd name="connsiteY2" fmla="*/ 94 h 10000"/>
              <a:gd name="connsiteX3" fmla="*/ 7803 w 9248"/>
              <a:gd name="connsiteY3" fmla="*/ 0 h 10000"/>
              <a:gd name="connsiteX4" fmla="*/ 7275 w 9248"/>
              <a:gd name="connsiteY4" fmla="*/ 0 h 10000"/>
              <a:gd name="connsiteX5" fmla="*/ 0 w 9248"/>
              <a:gd name="connsiteY5" fmla="*/ 70 h 10000"/>
              <a:gd name="connsiteX6" fmla="*/ 25 w 9248"/>
              <a:gd name="connsiteY6" fmla="*/ 10000 h 10000"/>
              <a:gd name="connsiteX7" fmla="*/ 7275 w 9248"/>
              <a:gd name="connsiteY7" fmla="*/ 9966 h 10000"/>
              <a:gd name="connsiteX8" fmla="*/ 7803 w 9248"/>
              <a:gd name="connsiteY8" fmla="*/ 9966 h 10000"/>
              <a:gd name="connsiteX9" fmla="*/ 7886 w 9248"/>
              <a:gd name="connsiteY9" fmla="*/ 9872 h 10000"/>
              <a:gd name="connsiteX10" fmla="*/ 7915 w 9248"/>
              <a:gd name="connsiteY10" fmla="*/ 9778 h 10000"/>
              <a:gd name="connsiteX11" fmla="*/ 9248 w 9248"/>
              <a:gd name="connsiteY11" fmla="*/ 5265 h 10000"/>
              <a:gd name="connsiteX12" fmla="*/ 9248 w 9248"/>
              <a:gd name="connsiteY12" fmla="*/ 47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Slide Number Placeholder 5"/>
          <p:cNvSpPr>
            <a:spLocks noGrp="1"/>
          </p:cNvSpPr>
          <p:nvPr>
            <p:ph type="sldNum" sz="quarter" idx="12"/>
          </p:nvPr>
        </p:nvSpPr>
        <p:spPr/>
        <p:txBody>
          <a:bodyPr/>
          <a:lstStyle/>
          <a:p>
            <a:fld id="{921A0EAE-77AD-4043-AE54-D58EECB58E7D}" type="slidenum">
              <a:rPr lang="en-GB" smtClean="0"/>
              <a:pPr/>
              <a:t>‹#›</a:t>
            </a:fld>
            <a:endParaRPr lang="en-GB"/>
          </a:p>
        </p:txBody>
      </p:sp>
    </p:spTree>
    <p:extLst>
      <p:ext uri="{BB962C8B-B14F-4D97-AF65-F5344CB8AC3E}">
        <p14:creationId xmlns:p14="http://schemas.microsoft.com/office/powerpoint/2010/main" xmlns="" val="38499170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a:spLocks/>
          </p:cNvSpPr>
          <p:nvPr/>
        </p:nvSpPr>
        <p:spPr bwMode="auto">
          <a:xfrm flipV="1">
            <a:off x="-4189" y="714375"/>
            <a:ext cx="1588527" cy="507297"/>
          </a:xfrm>
          <a:custGeom>
            <a:avLst/>
            <a:gdLst>
              <a:gd name="T0" fmla="*/ 365 w 367"/>
              <a:gd name="T1" fmla="*/ 50 h 106"/>
              <a:gd name="T2" fmla="*/ 317 w 367"/>
              <a:gd name="T3" fmla="*/ 2 h 106"/>
              <a:gd name="T4" fmla="*/ 316 w 367"/>
              <a:gd name="T5" fmla="*/ 1 h 106"/>
              <a:gd name="T6" fmla="*/ 313 w 367"/>
              <a:gd name="T7" fmla="*/ 0 h 106"/>
              <a:gd name="T8" fmla="*/ 294 w 367"/>
              <a:gd name="T9" fmla="*/ 0 h 106"/>
              <a:gd name="T10" fmla="*/ 5 w 367"/>
              <a:gd name="T11" fmla="*/ 0 h 106"/>
              <a:gd name="T12" fmla="*/ 0 w 367"/>
              <a:gd name="T13" fmla="*/ 0 h 106"/>
              <a:gd name="T14" fmla="*/ 0 w 367"/>
              <a:gd name="T15" fmla="*/ 5 h 106"/>
              <a:gd name="T16" fmla="*/ 0 w 367"/>
              <a:gd name="T17" fmla="*/ 100 h 106"/>
              <a:gd name="T18" fmla="*/ 0 w 367"/>
              <a:gd name="T19" fmla="*/ 106 h 106"/>
              <a:gd name="T20" fmla="*/ 5 w 367"/>
              <a:gd name="T21" fmla="*/ 106 h 106"/>
              <a:gd name="T22" fmla="*/ 294 w 367"/>
              <a:gd name="T23" fmla="*/ 106 h 106"/>
              <a:gd name="T24" fmla="*/ 313 w 367"/>
              <a:gd name="T25" fmla="*/ 106 h 106"/>
              <a:gd name="T26" fmla="*/ 316 w 367"/>
              <a:gd name="T27" fmla="*/ 105 h 106"/>
              <a:gd name="T28" fmla="*/ 317 w 367"/>
              <a:gd name="T29" fmla="*/ 104 h 106"/>
              <a:gd name="T30" fmla="*/ 365 w 367"/>
              <a:gd name="T31" fmla="*/ 56 h 106"/>
              <a:gd name="T32" fmla="*/ 365 w 367"/>
              <a:gd name="T33" fmla="*/ 50 h 106"/>
              <a:gd name="connsiteX0" fmla="*/ 9946 w 9946"/>
              <a:gd name="connsiteY0" fmla="*/ 4717 h 10000"/>
              <a:gd name="connsiteX1" fmla="*/ 8638 w 9946"/>
              <a:gd name="connsiteY1" fmla="*/ 189 h 10000"/>
              <a:gd name="connsiteX2" fmla="*/ 8610 w 9946"/>
              <a:gd name="connsiteY2" fmla="*/ 94 h 10000"/>
              <a:gd name="connsiteX3" fmla="*/ 8529 w 9946"/>
              <a:gd name="connsiteY3" fmla="*/ 0 h 10000"/>
              <a:gd name="connsiteX4" fmla="*/ 8011 w 9946"/>
              <a:gd name="connsiteY4" fmla="*/ 0 h 10000"/>
              <a:gd name="connsiteX5" fmla="*/ 874 w 9946"/>
              <a:gd name="connsiteY5" fmla="*/ 70 h 10000"/>
              <a:gd name="connsiteX6" fmla="*/ 136 w 9946"/>
              <a:gd name="connsiteY6" fmla="*/ 0 h 10000"/>
              <a:gd name="connsiteX7" fmla="*/ 0 w 9946"/>
              <a:gd name="connsiteY7" fmla="*/ 0 h 10000"/>
              <a:gd name="connsiteX8" fmla="*/ 0 w 9946"/>
              <a:gd name="connsiteY8" fmla="*/ 472 h 10000"/>
              <a:gd name="connsiteX9" fmla="*/ 0 w 9946"/>
              <a:gd name="connsiteY9" fmla="*/ 9434 h 10000"/>
              <a:gd name="connsiteX10" fmla="*/ 0 w 9946"/>
              <a:gd name="connsiteY10" fmla="*/ 10000 h 10000"/>
              <a:gd name="connsiteX11" fmla="*/ 136 w 9946"/>
              <a:gd name="connsiteY11" fmla="*/ 10000 h 10000"/>
              <a:gd name="connsiteX12" fmla="*/ 8011 w 9946"/>
              <a:gd name="connsiteY12" fmla="*/ 10000 h 10000"/>
              <a:gd name="connsiteX13" fmla="*/ 8529 w 9946"/>
              <a:gd name="connsiteY13" fmla="*/ 10000 h 10000"/>
              <a:gd name="connsiteX14" fmla="*/ 8610 w 9946"/>
              <a:gd name="connsiteY14" fmla="*/ 9906 h 10000"/>
              <a:gd name="connsiteX15" fmla="*/ 8638 w 9946"/>
              <a:gd name="connsiteY15" fmla="*/ 9811 h 10000"/>
              <a:gd name="connsiteX16" fmla="*/ 9946 w 9946"/>
              <a:gd name="connsiteY16" fmla="*/ 5283 h 10000"/>
              <a:gd name="connsiteX17" fmla="*/ 9946 w 9946"/>
              <a:gd name="connsiteY17" fmla="*/ 4717 h 10000"/>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137 w 10000"/>
              <a:gd name="connsiteY11" fmla="*/ 10000 h 10034"/>
              <a:gd name="connsiteX12" fmla="*/ 903 w 10000"/>
              <a:gd name="connsiteY12" fmla="*/ 10034 h 10034"/>
              <a:gd name="connsiteX13" fmla="*/ 8054 w 10000"/>
              <a:gd name="connsiteY13" fmla="*/ 10000 h 10034"/>
              <a:gd name="connsiteX14" fmla="*/ 8575 w 10000"/>
              <a:gd name="connsiteY14" fmla="*/ 10000 h 10034"/>
              <a:gd name="connsiteX15" fmla="*/ 8657 w 10000"/>
              <a:gd name="connsiteY15" fmla="*/ 9906 h 10034"/>
              <a:gd name="connsiteX16" fmla="*/ 8685 w 10000"/>
              <a:gd name="connsiteY16" fmla="*/ 9811 h 10034"/>
              <a:gd name="connsiteX17" fmla="*/ 10000 w 10000"/>
              <a:gd name="connsiteY17" fmla="*/ 5283 h 10034"/>
              <a:gd name="connsiteX18" fmla="*/ 10000 w 10000"/>
              <a:gd name="connsiteY18"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903 w 10000"/>
              <a:gd name="connsiteY11" fmla="*/ 10034 h 10034"/>
              <a:gd name="connsiteX12" fmla="*/ 8054 w 10000"/>
              <a:gd name="connsiteY12" fmla="*/ 10000 h 10034"/>
              <a:gd name="connsiteX13" fmla="*/ 8575 w 10000"/>
              <a:gd name="connsiteY13" fmla="*/ 10000 h 10034"/>
              <a:gd name="connsiteX14" fmla="*/ 8657 w 10000"/>
              <a:gd name="connsiteY14" fmla="*/ 9906 h 10034"/>
              <a:gd name="connsiteX15" fmla="*/ 8685 w 10000"/>
              <a:gd name="connsiteY15" fmla="*/ 9811 h 10034"/>
              <a:gd name="connsiteX16" fmla="*/ 10000 w 10000"/>
              <a:gd name="connsiteY16" fmla="*/ 5283 h 10034"/>
              <a:gd name="connsiteX17" fmla="*/ 10000 w 10000"/>
              <a:gd name="connsiteY17"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903 w 10000"/>
              <a:gd name="connsiteY10" fmla="*/ 10034 h 10034"/>
              <a:gd name="connsiteX11" fmla="*/ 8054 w 10000"/>
              <a:gd name="connsiteY11" fmla="*/ 10000 h 10034"/>
              <a:gd name="connsiteX12" fmla="*/ 8575 w 10000"/>
              <a:gd name="connsiteY12" fmla="*/ 10000 h 10034"/>
              <a:gd name="connsiteX13" fmla="*/ 8657 w 10000"/>
              <a:gd name="connsiteY13" fmla="*/ 9906 h 10034"/>
              <a:gd name="connsiteX14" fmla="*/ 8685 w 10000"/>
              <a:gd name="connsiteY14" fmla="*/ 9811 h 10034"/>
              <a:gd name="connsiteX15" fmla="*/ 10000 w 10000"/>
              <a:gd name="connsiteY15" fmla="*/ 5283 h 10034"/>
              <a:gd name="connsiteX16" fmla="*/ 10000 w 10000"/>
              <a:gd name="connsiteY16"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903 w 10000"/>
              <a:gd name="connsiteY9" fmla="*/ 10034 h 10034"/>
              <a:gd name="connsiteX10" fmla="*/ 8054 w 10000"/>
              <a:gd name="connsiteY10" fmla="*/ 10000 h 10034"/>
              <a:gd name="connsiteX11" fmla="*/ 8575 w 10000"/>
              <a:gd name="connsiteY11" fmla="*/ 10000 h 10034"/>
              <a:gd name="connsiteX12" fmla="*/ 8657 w 10000"/>
              <a:gd name="connsiteY12" fmla="*/ 9906 h 10034"/>
              <a:gd name="connsiteX13" fmla="*/ 8685 w 10000"/>
              <a:gd name="connsiteY13" fmla="*/ 9811 h 10034"/>
              <a:gd name="connsiteX14" fmla="*/ 10000 w 10000"/>
              <a:gd name="connsiteY14" fmla="*/ 5283 h 10034"/>
              <a:gd name="connsiteX15" fmla="*/ 10000 w 10000"/>
              <a:gd name="connsiteY15"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903 w 10000"/>
              <a:gd name="connsiteY8" fmla="*/ 10034 h 10034"/>
              <a:gd name="connsiteX9" fmla="*/ 8054 w 10000"/>
              <a:gd name="connsiteY9" fmla="*/ 10000 h 10034"/>
              <a:gd name="connsiteX10" fmla="*/ 8575 w 10000"/>
              <a:gd name="connsiteY10" fmla="*/ 10000 h 10034"/>
              <a:gd name="connsiteX11" fmla="*/ 8657 w 10000"/>
              <a:gd name="connsiteY11" fmla="*/ 9906 h 10034"/>
              <a:gd name="connsiteX12" fmla="*/ 8685 w 10000"/>
              <a:gd name="connsiteY12" fmla="*/ 9811 h 10034"/>
              <a:gd name="connsiteX13" fmla="*/ 10000 w 10000"/>
              <a:gd name="connsiteY13" fmla="*/ 5283 h 10034"/>
              <a:gd name="connsiteX14" fmla="*/ 10000 w 10000"/>
              <a:gd name="connsiteY14" fmla="*/ 4717 h 10034"/>
              <a:gd name="connsiteX0" fmla="*/ 9863 w 9863"/>
              <a:gd name="connsiteY0" fmla="*/ 4717 h 10034"/>
              <a:gd name="connsiteX1" fmla="*/ 8548 w 9863"/>
              <a:gd name="connsiteY1" fmla="*/ 189 h 10034"/>
              <a:gd name="connsiteX2" fmla="*/ 8520 w 9863"/>
              <a:gd name="connsiteY2" fmla="*/ 94 h 10034"/>
              <a:gd name="connsiteX3" fmla="*/ 8438 w 9863"/>
              <a:gd name="connsiteY3" fmla="*/ 0 h 10034"/>
              <a:gd name="connsiteX4" fmla="*/ 7917 w 9863"/>
              <a:gd name="connsiteY4" fmla="*/ 0 h 10034"/>
              <a:gd name="connsiteX5" fmla="*/ 742 w 9863"/>
              <a:gd name="connsiteY5" fmla="*/ 70 h 10034"/>
              <a:gd name="connsiteX6" fmla="*/ 0 w 9863"/>
              <a:gd name="connsiteY6" fmla="*/ 0 h 10034"/>
              <a:gd name="connsiteX7" fmla="*/ 766 w 9863"/>
              <a:gd name="connsiteY7" fmla="*/ 10034 h 10034"/>
              <a:gd name="connsiteX8" fmla="*/ 7917 w 9863"/>
              <a:gd name="connsiteY8" fmla="*/ 10000 h 10034"/>
              <a:gd name="connsiteX9" fmla="*/ 8438 w 9863"/>
              <a:gd name="connsiteY9" fmla="*/ 10000 h 10034"/>
              <a:gd name="connsiteX10" fmla="*/ 8520 w 9863"/>
              <a:gd name="connsiteY10" fmla="*/ 9906 h 10034"/>
              <a:gd name="connsiteX11" fmla="*/ 8548 w 9863"/>
              <a:gd name="connsiteY11" fmla="*/ 9811 h 10034"/>
              <a:gd name="connsiteX12" fmla="*/ 9863 w 9863"/>
              <a:gd name="connsiteY12" fmla="*/ 5283 h 10034"/>
              <a:gd name="connsiteX13" fmla="*/ 9863 w 9863"/>
              <a:gd name="connsiteY13" fmla="*/ 4717 h 10034"/>
              <a:gd name="connsiteX0" fmla="*/ 9248 w 9248"/>
              <a:gd name="connsiteY0" fmla="*/ 4701 h 10000"/>
              <a:gd name="connsiteX1" fmla="*/ 7915 w 9248"/>
              <a:gd name="connsiteY1" fmla="*/ 188 h 10000"/>
              <a:gd name="connsiteX2" fmla="*/ 7886 w 9248"/>
              <a:gd name="connsiteY2" fmla="*/ 94 h 10000"/>
              <a:gd name="connsiteX3" fmla="*/ 7803 w 9248"/>
              <a:gd name="connsiteY3" fmla="*/ 0 h 10000"/>
              <a:gd name="connsiteX4" fmla="*/ 7275 w 9248"/>
              <a:gd name="connsiteY4" fmla="*/ 0 h 10000"/>
              <a:gd name="connsiteX5" fmla="*/ 0 w 9248"/>
              <a:gd name="connsiteY5" fmla="*/ 70 h 10000"/>
              <a:gd name="connsiteX6" fmla="*/ 25 w 9248"/>
              <a:gd name="connsiteY6" fmla="*/ 10000 h 10000"/>
              <a:gd name="connsiteX7" fmla="*/ 7275 w 9248"/>
              <a:gd name="connsiteY7" fmla="*/ 9966 h 10000"/>
              <a:gd name="connsiteX8" fmla="*/ 7803 w 9248"/>
              <a:gd name="connsiteY8" fmla="*/ 9966 h 10000"/>
              <a:gd name="connsiteX9" fmla="*/ 7886 w 9248"/>
              <a:gd name="connsiteY9" fmla="*/ 9872 h 10000"/>
              <a:gd name="connsiteX10" fmla="*/ 7915 w 9248"/>
              <a:gd name="connsiteY10" fmla="*/ 9778 h 10000"/>
              <a:gd name="connsiteX11" fmla="*/ 9248 w 9248"/>
              <a:gd name="connsiteY11" fmla="*/ 5265 h 10000"/>
              <a:gd name="connsiteX12" fmla="*/ 9248 w 9248"/>
              <a:gd name="connsiteY12" fmla="*/ 47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Slide Number Placeholder 5"/>
          <p:cNvSpPr>
            <a:spLocks noGrp="1"/>
          </p:cNvSpPr>
          <p:nvPr>
            <p:ph type="sldNum" sz="quarter" idx="12"/>
          </p:nvPr>
        </p:nvSpPr>
        <p:spPr/>
        <p:txBody>
          <a:bodyPr/>
          <a:lstStyle/>
          <a:p>
            <a:fld id="{921A0EAE-77AD-4043-AE54-D58EECB58E7D}" type="slidenum">
              <a:rPr lang="en-GB" smtClean="0"/>
              <a:pPr/>
              <a:t>‹#›</a:t>
            </a:fld>
            <a:endParaRPr lang="en-GB"/>
          </a:p>
        </p:txBody>
      </p:sp>
    </p:spTree>
    <p:extLst>
      <p:ext uri="{BB962C8B-B14F-4D97-AF65-F5344CB8AC3E}">
        <p14:creationId xmlns:p14="http://schemas.microsoft.com/office/powerpoint/2010/main" xmlns="" val="4670689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7C59D5E1-5685-4240-A0F3-FDC6508D6ECE}" type="datetimeFigureOut">
              <a:rPr lang="en-GB" smtClean="0"/>
              <a:pPr/>
              <a:t>04/11/2015</a:t>
            </a:fld>
            <a:endParaRPr lang="en-GB"/>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en-GB"/>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921A0EAE-77AD-4043-AE54-D58EECB58E7D}" type="slidenum">
              <a:rPr lang="en-GB" smtClean="0"/>
              <a:pPr/>
              <a:t>‹#›</a:t>
            </a:fld>
            <a:endParaRPr lang="en-GB"/>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8" name="Footer Placeholder 7"/>
          <p:cNvSpPr>
            <a:spLocks noGrp="1"/>
          </p:cNvSpPr>
          <p:nvPr>
            <p:ph type="ftr" sz="quarter" idx="11"/>
          </p:nvPr>
        </p:nvSpPr>
        <p:spPr/>
        <p:txBody>
          <a:bodyPr/>
          <a:lstStyle/>
          <a:p>
            <a:endParaRPr lang="en-GB"/>
          </a:p>
        </p:txBody>
      </p:sp>
      <p:sp>
        <p:nvSpPr>
          <p:cNvPr id="12" name="Freeform 11"/>
          <p:cNvSpPr>
            <a:spLocks/>
          </p:cNvSpPr>
          <p:nvPr/>
        </p:nvSpPr>
        <p:spPr bwMode="auto">
          <a:xfrm flipV="1">
            <a:off x="-4189" y="714375"/>
            <a:ext cx="1588527" cy="507297"/>
          </a:xfrm>
          <a:custGeom>
            <a:avLst/>
            <a:gdLst>
              <a:gd name="T0" fmla="*/ 365 w 367"/>
              <a:gd name="T1" fmla="*/ 50 h 106"/>
              <a:gd name="T2" fmla="*/ 317 w 367"/>
              <a:gd name="T3" fmla="*/ 2 h 106"/>
              <a:gd name="T4" fmla="*/ 316 w 367"/>
              <a:gd name="T5" fmla="*/ 1 h 106"/>
              <a:gd name="T6" fmla="*/ 313 w 367"/>
              <a:gd name="T7" fmla="*/ 0 h 106"/>
              <a:gd name="T8" fmla="*/ 294 w 367"/>
              <a:gd name="T9" fmla="*/ 0 h 106"/>
              <a:gd name="T10" fmla="*/ 5 w 367"/>
              <a:gd name="T11" fmla="*/ 0 h 106"/>
              <a:gd name="T12" fmla="*/ 0 w 367"/>
              <a:gd name="T13" fmla="*/ 0 h 106"/>
              <a:gd name="T14" fmla="*/ 0 w 367"/>
              <a:gd name="T15" fmla="*/ 5 h 106"/>
              <a:gd name="T16" fmla="*/ 0 w 367"/>
              <a:gd name="T17" fmla="*/ 100 h 106"/>
              <a:gd name="T18" fmla="*/ 0 w 367"/>
              <a:gd name="T19" fmla="*/ 106 h 106"/>
              <a:gd name="T20" fmla="*/ 5 w 367"/>
              <a:gd name="T21" fmla="*/ 106 h 106"/>
              <a:gd name="T22" fmla="*/ 294 w 367"/>
              <a:gd name="T23" fmla="*/ 106 h 106"/>
              <a:gd name="T24" fmla="*/ 313 w 367"/>
              <a:gd name="T25" fmla="*/ 106 h 106"/>
              <a:gd name="T26" fmla="*/ 316 w 367"/>
              <a:gd name="T27" fmla="*/ 105 h 106"/>
              <a:gd name="T28" fmla="*/ 317 w 367"/>
              <a:gd name="T29" fmla="*/ 104 h 106"/>
              <a:gd name="T30" fmla="*/ 365 w 367"/>
              <a:gd name="T31" fmla="*/ 56 h 106"/>
              <a:gd name="T32" fmla="*/ 365 w 367"/>
              <a:gd name="T33" fmla="*/ 50 h 106"/>
              <a:gd name="connsiteX0" fmla="*/ 9946 w 9946"/>
              <a:gd name="connsiteY0" fmla="*/ 4717 h 10000"/>
              <a:gd name="connsiteX1" fmla="*/ 8638 w 9946"/>
              <a:gd name="connsiteY1" fmla="*/ 189 h 10000"/>
              <a:gd name="connsiteX2" fmla="*/ 8610 w 9946"/>
              <a:gd name="connsiteY2" fmla="*/ 94 h 10000"/>
              <a:gd name="connsiteX3" fmla="*/ 8529 w 9946"/>
              <a:gd name="connsiteY3" fmla="*/ 0 h 10000"/>
              <a:gd name="connsiteX4" fmla="*/ 8011 w 9946"/>
              <a:gd name="connsiteY4" fmla="*/ 0 h 10000"/>
              <a:gd name="connsiteX5" fmla="*/ 874 w 9946"/>
              <a:gd name="connsiteY5" fmla="*/ 70 h 10000"/>
              <a:gd name="connsiteX6" fmla="*/ 136 w 9946"/>
              <a:gd name="connsiteY6" fmla="*/ 0 h 10000"/>
              <a:gd name="connsiteX7" fmla="*/ 0 w 9946"/>
              <a:gd name="connsiteY7" fmla="*/ 0 h 10000"/>
              <a:gd name="connsiteX8" fmla="*/ 0 w 9946"/>
              <a:gd name="connsiteY8" fmla="*/ 472 h 10000"/>
              <a:gd name="connsiteX9" fmla="*/ 0 w 9946"/>
              <a:gd name="connsiteY9" fmla="*/ 9434 h 10000"/>
              <a:gd name="connsiteX10" fmla="*/ 0 w 9946"/>
              <a:gd name="connsiteY10" fmla="*/ 10000 h 10000"/>
              <a:gd name="connsiteX11" fmla="*/ 136 w 9946"/>
              <a:gd name="connsiteY11" fmla="*/ 10000 h 10000"/>
              <a:gd name="connsiteX12" fmla="*/ 8011 w 9946"/>
              <a:gd name="connsiteY12" fmla="*/ 10000 h 10000"/>
              <a:gd name="connsiteX13" fmla="*/ 8529 w 9946"/>
              <a:gd name="connsiteY13" fmla="*/ 10000 h 10000"/>
              <a:gd name="connsiteX14" fmla="*/ 8610 w 9946"/>
              <a:gd name="connsiteY14" fmla="*/ 9906 h 10000"/>
              <a:gd name="connsiteX15" fmla="*/ 8638 w 9946"/>
              <a:gd name="connsiteY15" fmla="*/ 9811 h 10000"/>
              <a:gd name="connsiteX16" fmla="*/ 9946 w 9946"/>
              <a:gd name="connsiteY16" fmla="*/ 5283 h 10000"/>
              <a:gd name="connsiteX17" fmla="*/ 9946 w 9946"/>
              <a:gd name="connsiteY17" fmla="*/ 4717 h 10000"/>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137 w 10000"/>
              <a:gd name="connsiteY11" fmla="*/ 10000 h 10034"/>
              <a:gd name="connsiteX12" fmla="*/ 903 w 10000"/>
              <a:gd name="connsiteY12" fmla="*/ 10034 h 10034"/>
              <a:gd name="connsiteX13" fmla="*/ 8054 w 10000"/>
              <a:gd name="connsiteY13" fmla="*/ 10000 h 10034"/>
              <a:gd name="connsiteX14" fmla="*/ 8575 w 10000"/>
              <a:gd name="connsiteY14" fmla="*/ 10000 h 10034"/>
              <a:gd name="connsiteX15" fmla="*/ 8657 w 10000"/>
              <a:gd name="connsiteY15" fmla="*/ 9906 h 10034"/>
              <a:gd name="connsiteX16" fmla="*/ 8685 w 10000"/>
              <a:gd name="connsiteY16" fmla="*/ 9811 h 10034"/>
              <a:gd name="connsiteX17" fmla="*/ 10000 w 10000"/>
              <a:gd name="connsiteY17" fmla="*/ 5283 h 10034"/>
              <a:gd name="connsiteX18" fmla="*/ 10000 w 10000"/>
              <a:gd name="connsiteY18"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903 w 10000"/>
              <a:gd name="connsiteY11" fmla="*/ 10034 h 10034"/>
              <a:gd name="connsiteX12" fmla="*/ 8054 w 10000"/>
              <a:gd name="connsiteY12" fmla="*/ 10000 h 10034"/>
              <a:gd name="connsiteX13" fmla="*/ 8575 w 10000"/>
              <a:gd name="connsiteY13" fmla="*/ 10000 h 10034"/>
              <a:gd name="connsiteX14" fmla="*/ 8657 w 10000"/>
              <a:gd name="connsiteY14" fmla="*/ 9906 h 10034"/>
              <a:gd name="connsiteX15" fmla="*/ 8685 w 10000"/>
              <a:gd name="connsiteY15" fmla="*/ 9811 h 10034"/>
              <a:gd name="connsiteX16" fmla="*/ 10000 w 10000"/>
              <a:gd name="connsiteY16" fmla="*/ 5283 h 10034"/>
              <a:gd name="connsiteX17" fmla="*/ 10000 w 10000"/>
              <a:gd name="connsiteY17"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903 w 10000"/>
              <a:gd name="connsiteY10" fmla="*/ 10034 h 10034"/>
              <a:gd name="connsiteX11" fmla="*/ 8054 w 10000"/>
              <a:gd name="connsiteY11" fmla="*/ 10000 h 10034"/>
              <a:gd name="connsiteX12" fmla="*/ 8575 w 10000"/>
              <a:gd name="connsiteY12" fmla="*/ 10000 h 10034"/>
              <a:gd name="connsiteX13" fmla="*/ 8657 w 10000"/>
              <a:gd name="connsiteY13" fmla="*/ 9906 h 10034"/>
              <a:gd name="connsiteX14" fmla="*/ 8685 w 10000"/>
              <a:gd name="connsiteY14" fmla="*/ 9811 h 10034"/>
              <a:gd name="connsiteX15" fmla="*/ 10000 w 10000"/>
              <a:gd name="connsiteY15" fmla="*/ 5283 h 10034"/>
              <a:gd name="connsiteX16" fmla="*/ 10000 w 10000"/>
              <a:gd name="connsiteY16"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903 w 10000"/>
              <a:gd name="connsiteY9" fmla="*/ 10034 h 10034"/>
              <a:gd name="connsiteX10" fmla="*/ 8054 w 10000"/>
              <a:gd name="connsiteY10" fmla="*/ 10000 h 10034"/>
              <a:gd name="connsiteX11" fmla="*/ 8575 w 10000"/>
              <a:gd name="connsiteY11" fmla="*/ 10000 h 10034"/>
              <a:gd name="connsiteX12" fmla="*/ 8657 w 10000"/>
              <a:gd name="connsiteY12" fmla="*/ 9906 h 10034"/>
              <a:gd name="connsiteX13" fmla="*/ 8685 w 10000"/>
              <a:gd name="connsiteY13" fmla="*/ 9811 h 10034"/>
              <a:gd name="connsiteX14" fmla="*/ 10000 w 10000"/>
              <a:gd name="connsiteY14" fmla="*/ 5283 h 10034"/>
              <a:gd name="connsiteX15" fmla="*/ 10000 w 10000"/>
              <a:gd name="connsiteY15"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903 w 10000"/>
              <a:gd name="connsiteY8" fmla="*/ 10034 h 10034"/>
              <a:gd name="connsiteX9" fmla="*/ 8054 w 10000"/>
              <a:gd name="connsiteY9" fmla="*/ 10000 h 10034"/>
              <a:gd name="connsiteX10" fmla="*/ 8575 w 10000"/>
              <a:gd name="connsiteY10" fmla="*/ 10000 h 10034"/>
              <a:gd name="connsiteX11" fmla="*/ 8657 w 10000"/>
              <a:gd name="connsiteY11" fmla="*/ 9906 h 10034"/>
              <a:gd name="connsiteX12" fmla="*/ 8685 w 10000"/>
              <a:gd name="connsiteY12" fmla="*/ 9811 h 10034"/>
              <a:gd name="connsiteX13" fmla="*/ 10000 w 10000"/>
              <a:gd name="connsiteY13" fmla="*/ 5283 h 10034"/>
              <a:gd name="connsiteX14" fmla="*/ 10000 w 10000"/>
              <a:gd name="connsiteY14" fmla="*/ 4717 h 10034"/>
              <a:gd name="connsiteX0" fmla="*/ 9863 w 9863"/>
              <a:gd name="connsiteY0" fmla="*/ 4717 h 10034"/>
              <a:gd name="connsiteX1" fmla="*/ 8548 w 9863"/>
              <a:gd name="connsiteY1" fmla="*/ 189 h 10034"/>
              <a:gd name="connsiteX2" fmla="*/ 8520 w 9863"/>
              <a:gd name="connsiteY2" fmla="*/ 94 h 10034"/>
              <a:gd name="connsiteX3" fmla="*/ 8438 w 9863"/>
              <a:gd name="connsiteY3" fmla="*/ 0 h 10034"/>
              <a:gd name="connsiteX4" fmla="*/ 7917 w 9863"/>
              <a:gd name="connsiteY4" fmla="*/ 0 h 10034"/>
              <a:gd name="connsiteX5" fmla="*/ 742 w 9863"/>
              <a:gd name="connsiteY5" fmla="*/ 70 h 10034"/>
              <a:gd name="connsiteX6" fmla="*/ 0 w 9863"/>
              <a:gd name="connsiteY6" fmla="*/ 0 h 10034"/>
              <a:gd name="connsiteX7" fmla="*/ 766 w 9863"/>
              <a:gd name="connsiteY7" fmla="*/ 10034 h 10034"/>
              <a:gd name="connsiteX8" fmla="*/ 7917 w 9863"/>
              <a:gd name="connsiteY8" fmla="*/ 10000 h 10034"/>
              <a:gd name="connsiteX9" fmla="*/ 8438 w 9863"/>
              <a:gd name="connsiteY9" fmla="*/ 10000 h 10034"/>
              <a:gd name="connsiteX10" fmla="*/ 8520 w 9863"/>
              <a:gd name="connsiteY10" fmla="*/ 9906 h 10034"/>
              <a:gd name="connsiteX11" fmla="*/ 8548 w 9863"/>
              <a:gd name="connsiteY11" fmla="*/ 9811 h 10034"/>
              <a:gd name="connsiteX12" fmla="*/ 9863 w 9863"/>
              <a:gd name="connsiteY12" fmla="*/ 5283 h 10034"/>
              <a:gd name="connsiteX13" fmla="*/ 9863 w 9863"/>
              <a:gd name="connsiteY13" fmla="*/ 4717 h 10034"/>
              <a:gd name="connsiteX0" fmla="*/ 9248 w 9248"/>
              <a:gd name="connsiteY0" fmla="*/ 4701 h 10000"/>
              <a:gd name="connsiteX1" fmla="*/ 7915 w 9248"/>
              <a:gd name="connsiteY1" fmla="*/ 188 h 10000"/>
              <a:gd name="connsiteX2" fmla="*/ 7886 w 9248"/>
              <a:gd name="connsiteY2" fmla="*/ 94 h 10000"/>
              <a:gd name="connsiteX3" fmla="*/ 7803 w 9248"/>
              <a:gd name="connsiteY3" fmla="*/ 0 h 10000"/>
              <a:gd name="connsiteX4" fmla="*/ 7275 w 9248"/>
              <a:gd name="connsiteY4" fmla="*/ 0 h 10000"/>
              <a:gd name="connsiteX5" fmla="*/ 0 w 9248"/>
              <a:gd name="connsiteY5" fmla="*/ 70 h 10000"/>
              <a:gd name="connsiteX6" fmla="*/ 25 w 9248"/>
              <a:gd name="connsiteY6" fmla="*/ 10000 h 10000"/>
              <a:gd name="connsiteX7" fmla="*/ 7275 w 9248"/>
              <a:gd name="connsiteY7" fmla="*/ 9966 h 10000"/>
              <a:gd name="connsiteX8" fmla="*/ 7803 w 9248"/>
              <a:gd name="connsiteY8" fmla="*/ 9966 h 10000"/>
              <a:gd name="connsiteX9" fmla="*/ 7886 w 9248"/>
              <a:gd name="connsiteY9" fmla="*/ 9872 h 10000"/>
              <a:gd name="connsiteX10" fmla="*/ 7915 w 9248"/>
              <a:gd name="connsiteY10" fmla="*/ 9778 h 10000"/>
              <a:gd name="connsiteX11" fmla="*/ 9248 w 9248"/>
              <a:gd name="connsiteY11" fmla="*/ 5265 h 10000"/>
              <a:gd name="connsiteX12" fmla="*/ 9248 w 9248"/>
              <a:gd name="connsiteY12" fmla="*/ 47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Slide Number Placeholder 5"/>
          <p:cNvSpPr>
            <a:spLocks noGrp="1"/>
          </p:cNvSpPr>
          <p:nvPr>
            <p:ph type="sldNum" sz="quarter" idx="12"/>
          </p:nvPr>
        </p:nvSpPr>
        <p:spPr>
          <a:xfrm>
            <a:off x="531812" y="787782"/>
            <a:ext cx="779767" cy="365125"/>
          </a:xfrm>
        </p:spPr>
        <p:txBody>
          <a:bodyPr/>
          <a:lstStyle/>
          <a:p>
            <a:fld id="{921A0EAE-77AD-4043-AE54-D58EECB58E7D}" type="slidenum">
              <a:rPr lang="en-GB" smtClean="0"/>
              <a:pPr/>
              <a:t>‹#›</a:t>
            </a:fld>
            <a:endParaRPr lang="en-GB"/>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5350365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1A0EAE-77AD-4043-AE54-D58EECB58E7D}" type="slidenum">
              <a:rPr lang="en-GB" smtClean="0"/>
              <a:pPr/>
              <a:t>‹#›</a:t>
            </a:fld>
            <a:endParaRPr lang="en-GB"/>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1A0EAE-77AD-4043-AE54-D58EECB58E7D}" type="slidenum">
              <a:rPr lang="en-GB" smtClean="0"/>
              <a:pPr/>
              <a:t>‹#›</a:t>
            </a:fld>
            <a:endParaRPr lang="en-GB"/>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1A0EAE-77AD-4043-AE54-D58EECB58E7D}" type="slidenum">
              <a:rPr lang="en-GB" smtClean="0"/>
              <a:pPr/>
              <a:t>‹#›</a:t>
            </a:fld>
            <a:endParaRPr lang="en-GB"/>
          </a:p>
        </p:txBody>
      </p:sp>
      <p:sp>
        <p:nvSpPr>
          <p:cNvPr id="9" name="Content Placeholder 8"/>
          <p:cNvSpPr>
            <a:spLocks noGrp="1"/>
          </p:cNvSpPr>
          <p:nvPr>
            <p:ph sz="quarter" idx="13"/>
          </p:nvPr>
        </p:nvSpPr>
        <p:spPr>
          <a:xfrm>
            <a:off x="1389888" y="2313432"/>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1A0EAE-77AD-4043-AE54-D58EECB58E7D}" type="slidenum">
              <a:rPr lang="en-GB" smtClean="0"/>
              <a:pPr/>
              <a:t>‹#›</a:t>
            </a:fld>
            <a:endParaRPr lang="en-GB"/>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1A0EAE-77AD-4043-AE54-D58EECB58E7D}" type="slidenum">
              <a:rPr lang="en-GB" smtClean="0"/>
              <a:pPr/>
              <a:t>‹#›</a:t>
            </a:fld>
            <a:endParaRPr lang="en-GB"/>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1A0EAE-77AD-4043-AE54-D58EECB58E7D}" type="slidenum">
              <a:rPr lang="en-GB" smtClean="0"/>
              <a:pPr/>
              <a:t>‹#›</a:t>
            </a:fld>
            <a:endParaRPr lang="en-GB"/>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7" name="Slide Number Placeholder 6"/>
          <p:cNvSpPr>
            <a:spLocks noGrp="1"/>
          </p:cNvSpPr>
          <p:nvPr>
            <p:ph type="sldNum" sz="quarter" idx="12"/>
          </p:nvPr>
        </p:nvSpPr>
        <p:spPr/>
        <p:txBody>
          <a:bodyPr/>
          <a:lstStyle/>
          <a:p>
            <a:fld id="{921A0EAE-77AD-4043-AE54-D58EECB58E7D}" type="slidenum">
              <a:rPr lang="en-GB" smtClean="0"/>
              <a:pPr/>
              <a:t>‹#›</a:t>
            </a:fld>
            <a:endParaRPr lang="en-GB"/>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GB"/>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GB"/>
          </a:p>
        </p:txBody>
      </p:sp>
      <p:sp>
        <p:nvSpPr>
          <p:cNvPr id="7" name="Slide Number Placeholder 6"/>
          <p:cNvSpPr>
            <a:spLocks noGrp="1"/>
          </p:cNvSpPr>
          <p:nvPr>
            <p:ph type="sldNum" sz="quarter" idx="12"/>
          </p:nvPr>
        </p:nvSpPr>
        <p:spPr/>
        <p:txBody>
          <a:bodyPr/>
          <a:lstStyle/>
          <a:p>
            <a:fld id="{921A0EAE-77AD-4043-AE54-D58EECB58E7D}" type="slidenum">
              <a:rPr lang="en-GB" smtClean="0"/>
              <a:pPr/>
              <a:t>‹#›</a:t>
            </a:fld>
            <a:endParaRPr lang="en-GB"/>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1A0EAE-77AD-4043-AE54-D58EECB58E7D}" type="slidenum">
              <a:rPr lang="en-GB" smtClean="0"/>
              <a:pPr/>
              <a:t>‹#›</a:t>
            </a:fld>
            <a:endParaRPr lang="en-GB"/>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1A0EAE-77AD-4043-AE54-D58EECB58E7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4" name="Footer Placeholder 3"/>
          <p:cNvSpPr>
            <a:spLocks noGrp="1"/>
          </p:cNvSpPr>
          <p:nvPr>
            <p:ph type="ftr" sz="quarter" idx="11"/>
          </p:nvPr>
        </p:nvSpPr>
        <p:spPr/>
        <p:txBody>
          <a:bodyPr/>
          <a:lstStyle/>
          <a:p>
            <a:endParaRPr lang="en-GB"/>
          </a:p>
        </p:txBody>
      </p:sp>
      <p:sp>
        <p:nvSpPr>
          <p:cNvPr id="7" name="Freeform 11"/>
          <p:cNvSpPr>
            <a:spLocks/>
          </p:cNvSpPr>
          <p:nvPr/>
        </p:nvSpPr>
        <p:spPr bwMode="auto">
          <a:xfrm flipV="1">
            <a:off x="-4189" y="714375"/>
            <a:ext cx="1588527" cy="507297"/>
          </a:xfrm>
          <a:custGeom>
            <a:avLst/>
            <a:gdLst>
              <a:gd name="T0" fmla="*/ 365 w 367"/>
              <a:gd name="T1" fmla="*/ 50 h 106"/>
              <a:gd name="T2" fmla="*/ 317 w 367"/>
              <a:gd name="T3" fmla="*/ 2 h 106"/>
              <a:gd name="T4" fmla="*/ 316 w 367"/>
              <a:gd name="T5" fmla="*/ 1 h 106"/>
              <a:gd name="T6" fmla="*/ 313 w 367"/>
              <a:gd name="T7" fmla="*/ 0 h 106"/>
              <a:gd name="T8" fmla="*/ 294 w 367"/>
              <a:gd name="T9" fmla="*/ 0 h 106"/>
              <a:gd name="T10" fmla="*/ 5 w 367"/>
              <a:gd name="T11" fmla="*/ 0 h 106"/>
              <a:gd name="T12" fmla="*/ 0 w 367"/>
              <a:gd name="T13" fmla="*/ 0 h 106"/>
              <a:gd name="T14" fmla="*/ 0 w 367"/>
              <a:gd name="T15" fmla="*/ 5 h 106"/>
              <a:gd name="T16" fmla="*/ 0 w 367"/>
              <a:gd name="T17" fmla="*/ 100 h 106"/>
              <a:gd name="T18" fmla="*/ 0 w 367"/>
              <a:gd name="T19" fmla="*/ 106 h 106"/>
              <a:gd name="T20" fmla="*/ 5 w 367"/>
              <a:gd name="T21" fmla="*/ 106 h 106"/>
              <a:gd name="T22" fmla="*/ 294 w 367"/>
              <a:gd name="T23" fmla="*/ 106 h 106"/>
              <a:gd name="T24" fmla="*/ 313 w 367"/>
              <a:gd name="T25" fmla="*/ 106 h 106"/>
              <a:gd name="T26" fmla="*/ 316 w 367"/>
              <a:gd name="T27" fmla="*/ 105 h 106"/>
              <a:gd name="T28" fmla="*/ 317 w 367"/>
              <a:gd name="T29" fmla="*/ 104 h 106"/>
              <a:gd name="T30" fmla="*/ 365 w 367"/>
              <a:gd name="T31" fmla="*/ 56 h 106"/>
              <a:gd name="T32" fmla="*/ 365 w 367"/>
              <a:gd name="T33" fmla="*/ 50 h 106"/>
              <a:gd name="connsiteX0" fmla="*/ 9946 w 9946"/>
              <a:gd name="connsiteY0" fmla="*/ 4717 h 10000"/>
              <a:gd name="connsiteX1" fmla="*/ 8638 w 9946"/>
              <a:gd name="connsiteY1" fmla="*/ 189 h 10000"/>
              <a:gd name="connsiteX2" fmla="*/ 8610 w 9946"/>
              <a:gd name="connsiteY2" fmla="*/ 94 h 10000"/>
              <a:gd name="connsiteX3" fmla="*/ 8529 w 9946"/>
              <a:gd name="connsiteY3" fmla="*/ 0 h 10000"/>
              <a:gd name="connsiteX4" fmla="*/ 8011 w 9946"/>
              <a:gd name="connsiteY4" fmla="*/ 0 h 10000"/>
              <a:gd name="connsiteX5" fmla="*/ 874 w 9946"/>
              <a:gd name="connsiteY5" fmla="*/ 70 h 10000"/>
              <a:gd name="connsiteX6" fmla="*/ 136 w 9946"/>
              <a:gd name="connsiteY6" fmla="*/ 0 h 10000"/>
              <a:gd name="connsiteX7" fmla="*/ 0 w 9946"/>
              <a:gd name="connsiteY7" fmla="*/ 0 h 10000"/>
              <a:gd name="connsiteX8" fmla="*/ 0 w 9946"/>
              <a:gd name="connsiteY8" fmla="*/ 472 h 10000"/>
              <a:gd name="connsiteX9" fmla="*/ 0 w 9946"/>
              <a:gd name="connsiteY9" fmla="*/ 9434 h 10000"/>
              <a:gd name="connsiteX10" fmla="*/ 0 w 9946"/>
              <a:gd name="connsiteY10" fmla="*/ 10000 h 10000"/>
              <a:gd name="connsiteX11" fmla="*/ 136 w 9946"/>
              <a:gd name="connsiteY11" fmla="*/ 10000 h 10000"/>
              <a:gd name="connsiteX12" fmla="*/ 8011 w 9946"/>
              <a:gd name="connsiteY12" fmla="*/ 10000 h 10000"/>
              <a:gd name="connsiteX13" fmla="*/ 8529 w 9946"/>
              <a:gd name="connsiteY13" fmla="*/ 10000 h 10000"/>
              <a:gd name="connsiteX14" fmla="*/ 8610 w 9946"/>
              <a:gd name="connsiteY14" fmla="*/ 9906 h 10000"/>
              <a:gd name="connsiteX15" fmla="*/ 8638 w 9946"/>
              <a:gd name="connsiteY15" fmla="*/ 9811 h 10000"/>
              <a:gd name="connsiteX16" fmla="*/ 9946 w 9946"/>
              <a:gd name="connsiteY16" fmla="*/ 5283 h 10000"/>
              <a:gd name="connsiteX17" fmla="*/ 9946 w 9946"/>
              <a:gd name="connsiteY17" fmla="*/ 4717 h 10000"/>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137 w 10000"/>
              <a:gd name="connsiteY11" fmla="*/ 10000 h 10034"/>
              <a:gd name="connsiteX12" fmla="*/ 903 w 10000"/>
              <a:gd name="connsiteY12" fmla="*/ 10034 h 10034"/>
              <a:gd name="connsiteX13" fmla="*/ 8054 w 10000"/>
              <a:gd name="connsiteY13" fmla="*/ 10000 h 10034"/>
              <a:gd name="connsiteX14" fmla="*/ 8575 w 10000"/>
              <a:gd name="connsiteY14" fmla="*/ 10000 h 10034"/>
              <a:gd name="connsiteX15" fmla="*/ 8657 w 10000"/>
              <a:gd name="connsiteY15" fmla="*/ 9906 h 10034"/>
              <a:gd name="connsiteX16" fmla="*/ 8685 w 10000"/>
              <a:gd name="connsiteY16" fmla="*/ 9811 h 10034"/>
              <a:gd name="connsiteX17" fmla="*/ 10000 w 10000"/>
              <a:gd name="connsiteY17" fmla="*/ 5283 h 10034"/>
              <a:gd name="connsiteX18" fmla="*/ 10000 w 10000"/>
              <a:gd name="connsiteY18"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903 w 10000"/>
              <a:gd name="connsiteY11" fmla="*/ 10034 h 10034"/>
              <a:gd name="connsiteX12" fmla="*/ 8054 w 10000"/>
              <a:gd name="connsiteY12" fmla="*/ 10000 h 10034"/>
              <a:gd name="connsiteX13" fmla="*/ 8575 w 10000"/>
              <a:gd name="connsiteY13" fmla="*/ 10000 h 10034"/>
              <a:gd name="connsiteX14" fmla="*/ 8657 w 10000"/>
              <a:gd name="connsiteY14" fmla="*/ 9906 h 10034"/>
              <a:gd name="connsiteX15" fmla="*/ 8685 w 10000"/>
              <a:gd name="connsiteY15" fmla="*/ 9811 h 10034"/>
              <a:gd name="connsiteX16" fmla="*/ 10000 w 10000"/>
              <a:gd name="connsiteY16" fmla="*/ 5283 h 10034"/>
              <a:gd name="connsiteX17" fmla="*/ 10000 w 10000"/>
              <a:gd name="connsiteY17"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903 w 10000"/>
              <a:gd name="connsiteY10" fmla="*/ 10034 h 10034"/>
              <a:gd name="connsiteX11" fmla="*/ 8054 w 10000"/>
              <a:gd name="connsiteY11" fmla="*/ 10000 h 10034"/>
              <a:gd name="connsiteX12" fmla="*/ 8575 w 10000"/>
              <a:gd name="connsiteY12" fmla="*/ 10000 h 10034"/>
              <a:gd name="connsiteX13" fmla="*/ 8657 w 10000"/>
              <a:gd name="connsiteY13" fmla="*/ 9906 h 10034"/>
              <a:gd name="connsiteX14" fmla="*/ 8685 w 10000"/>
              <a:gd name="connsiteY14" fmla="*/ 9811 h 10034"/>
              <a:gd name="connsiteX15" fmla="*/ 10000 w 10000"/>
              <a:gd name="connsiteY15" fmla="*/ 5283 h 10034"/>
              <a:gd name="connsiteX16" fmla="*/ 10000 w 10000"/>
              <a:gd name="connsiteY16"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903 w 10000"/>
              <a:gd name="connsiteY9" fmla="*/ 10034 h 10034"/>
              <a:gd name="connsiteX10" fmla="*/ 8054 w 10000"/>
              <a:gd name="connsiteY10" fmla="*/ 10000 h 10034"/>
              <a:gd name="connsiteX11" fmla="*/ 8575 w 10000"/>
              <a:gd name="connsiteY11" fmla="*/ 10000 h 10034"/>
              <a:gd name="connsiteX12" fmla="*/ 8657 w 10000"/>
              <a:gd name="connsiteY12" fmla="*/ 9906 h 10034"/>
              <a:gd name="connsiteX13" fmla="*/ 8685 w 10000"/>
              <a:gd name="connsiteY13" fmla="*/ 9811 h 10034"/>
              <a:gd name="connsiteX14" fmla="*/ 10000 w 10000"/>
              <a:gd name="connsiteY14" fmla="*/ 5283 h 10034"/>
              <a:gd name="connsiteX15" fmla="*/ 10000 w 10000"/>
              <a:gd name="connsiteY15"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903 w 10000"/>
              <a:gd name="connsiteY8" fmla="*/ 10034 h 10034"/>
              <a:gd name="connsiteX9" fmla="*/ 8054 w 10000"/>
              <a:gd name="connsiteY9" fmla="*/ 10000 h 10034"/>
              <a:gd name="connsiteX10" fmla="*/ 8575 w 10000"/>
              <a:gd name="connsiteY10" fmla="*/ 10000 h 10034"/>
              <a:gd name="connsiteX11" fmla="*/ 8657 w 10000"/>
              <a:gd name="connsiteY11" fmla="*/ 9906 h 10034"/>
              <a:gd name="connsiteX12" fmla="*/ 8685 w 10000"/>
              <a:gd name="connsiteY12" fmla="*/ 9811 h 10034"/>
              <a:gd name="connsiteX13" fmla="*/ 10000 w 10000"/>
              <a:gd name="connsiteY13" fmla="*/ 5283 h 10034"/>
              <a:gd name="connsiteX14" fmla="*/ 10000 w 10000"/>
              <a:gd name="connsiteY14" fmla="*/ 4717 h 10034"/>
              <a:gd name="connsiteX0" fmla="*/ 9863 w 9863"/>
              <a:gd name="connsiteY0" fmla="*/ 4717 h 10034"/>
              <a:gd name="connsiteX1" fmla="*/ 8548 w 9863"/>
              <a:gd name="connsiteY1" fmla="*/ 189 h 10034"/>
              <a:gd name="connsiteX2" fmla="*/ 8520 w 9863"/>
              <a:gd name="connsiteY2" fmla="*/ 94 h 10034"/>
              <a:gd name="connsiteX3" fmla="*/ 8438 w 9863"/>
              <a:gd name="connsiteY3" fmla="*/ 0 h 10034"/>
              <a:gd name="connsiteX4" fmla="*/ 7917 w 9863"/>
              <a:gd name="connsiteY4" fmla="*/ 0 h 10034"/>
              <a:gd name="connsiteX5" fmla="*/ 742 w 9863"/>
              <a:gd name="connsiteY5" fmla="*/ 70 h 10034"/>
              <a:gd name="connsiteX6" fmla="*/ 0 w 9863"/>
              <a:gd name="connsiteY6" fmla="*/ 0 h 10034"/>
              <a:gd name="connsiteX7" fmla="*/ 766 w 9863"/>
              <a:gd name="connsiteY7" fmla="*/ 10034 h 10034"/>
              <a:gd name="connsiteX8" fmla="*/ 7917 w 9863"/>
              <a:gd name="connsiteY8" fmla="*/ 10000 h 10034"/>
              <a:gd name="connsiteX9" fmla="*/ 8438 w 9863"/>
              <a:gd name="connsiteY9" fmla="*/ 10000 h 10034"/>
              <a:gd name="connsiteX10" fmla="*/ 8520 w 9863"/>
              <a:gd name="connsiteY10" fmla="*/ 9906 h 10034"/>
              <a:gd name="connsiteX11" fmla="*/ 8548 w 9863"/>
              <a:gd name="connsiteY11" fmla="*/ 9811 h 10034"/>
              <a:gd name="connsiteX12" fmla="*/ 9863 w 9863"/>
              <a:gd name="connsiteY12" fmla="*/ 5283 h 10034"/>
              <a:gd name="connsiteX13" fmla="*/ 9863 w 9863"/>
              <a:gd name="connsiteY13" fmla="*/ 4717 h 10034"/>
              <a:gd name="connsiteX0" fmla="*/ 9248 w 9248"/>
              <a:gd name="connsiteY0" fmla="*/ 4701 h 10000"/>
              <a:gd name="connsiteX1" fmla="*/ 7915 w 9248"/>
              <a:gd name="connsiteY1" fmla="*/ 188 h 10000"/>
              <a:gd name="connsiteX2" fmla="*/ 7886 w 9248"/>
              <a:gd name="connsiteY2" fmla="*/ 94 h 10000"/>
              <a:gd name="connsiteX3" fmla="*/ 7803 w 9248"/>
              <a:gd name="connsiteY3" fmla="*/ 0 h 10000"/>
              <a:gd name="connsiteX4" fmla="*/ 7275 w 9248"/>
              <a:gd name="connsiteY4" fmla="*/ 0 h 10000"/>
              <a:gd name="connsiteX5" fmla="*/ 0 w 9248"/>
              <a:gd name="connsiteY5" fmla="*/ 70 h 10000"/>
              <a:gd name="connsiteX6" fmla="*/ 25 w 9248"/>
              <a:gd name="connsiteY6" fmla="*/ 10000 h 10000"/>
              <a:gd name="connsiteX7" fmla="*/ 7275 w 9248"/>
              <a:gd name="connsiteY7" fmla="*/ 9966 h 10000"/>
              <a:gd name="connsiteX8" fmla="*/ 7803 w 9248"/>
              <a:gd name="connsiteY8" fmla="*/ 9966 h 10000"/>
              <a:gd name="connsiteX9" fmla="*/ 7886 w 9248"/>
              <a:gd name="connsiteY9" fmla="*/ 9872 h 10000"/>
              <a:gd name="connsiteX10" fmla="*/ 7915 w 9248"/>
              <a:gd name="connsiteY10" fmla="*/ 9778 h 10000"/>
              <a:gd name="connsiteX11" fmla="*/ 9248 w 9248"/>
              <a:gd name="connsiteY11" fmla="*/ 5265 h 10000"/>
              <a:gd name="connsiteX12" fmla="*/ 9248 w 9248"/>
              <a:gd name="connsiteY12" fmla="*/ 47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Slide Number Placeholder 4"/>
          <p:cNvSpPr>
            <a:spLocks noGrp="1"/>
          </p:cNvSpPr>
          <p:nvPr>
            <p:ph type="sldNum" sz="quarter" idx="12"/>
          </p:nvPr>
        </p:nvSpPr>
        <p:spPr/>
        <p:txBody>
          <a:bodyPr/>
          <a:lstStyle/>
          <a:p>
            <a:fld id="{921A0EAE-77AD-4043-AE54-D58EECB58E7D}" type="slidenum">
              <a:rPr lang="en-GB" smtClean="0"/>
              <a:pPr/>
              <a:t>‹#›</a:t>
            </a:fld>
            <a:endParaRPr lang="en-GB"/>
          </a:p>
        </p:txBody>
      </p:sp>
    </p:spTree>
    <p:extLst>
      <p:ext uri="{BB962C8B-B14F-4D97-AF65-F5344CB8AC3E}">
        <p14:creationId xmlns:p14="http://schemas.microsoft.com/office/powerpoint/2010/main" xmlns="" val="5064559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10733828" y="1110597"/>
            <a:ext cx="2286000" cy="508000"/>
          </a:xfrm>
        </p:spPr>
        <p:txBody>
          <a:bodyPr/>
          <a:lstStyle/>
          <a:p>
            <a:fld id="{7C59D5E1-5685-4240-A0F3-FDC6508D6ECE}" type="datetimeFigureOut">
              <a:rPr lang="en-GB" smtClean="0"/>
              <a:pPr/>
              <a:t>04/11/2015</a:t>
            </a:fld>
            <a:endParaRPr lang="en-GB"/>
          </a:p>
        </p:txBody>
      </p:sp>
      <p:sp>
        <p:nvSpPr>
          <p:cNvPr id="17" name="Footer Placeholder 16"/>
          <p:cNvSpPr>
            <a:spLocks noGrp="1"/>
          </p:cNvSpPr>
          <p:nvPr>
            <p:ph type="ftr" sz="quarter" idx="11"/>
          </p:nvPr>
        </p:nvSpPr>
        <p:spPr bwMode="auto">
          <a:xfrm rot="5400000">
            <a:off x="10045959" y="4117661"/>
            <a:ext cx="3657600" cy="512064"/>
          </a:xfrm>
        </p:spPr>
        <p:txBody>
          <a:bodyPr/>
          <a:lstStyle/>
          <a:p>
            <a:endParaRPr lang="en-GB"/>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767392" y="4928702"/>
            <a:ext cx="812800" cy="517524"/>
          </a:xfrm>
        </p:spPr>
        <p:txBody>
          <a:bodyPr/>
          <a:lstStyle/>
          <a:p>
            <a:fld id="{921A0EAE-77AD-4043-AE54-D58EECB58E7D}"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609600" y="1600200"/>
            <a:ext cx="99568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7C59D5E1-5685-4240-A0F3-FDC6508D6ECE}" type="datetimeFigureOut">
              <a:rPr lang="en-GB" smtClean="0"/>
              <a:pPr/>
              <a:t>04/11/2015</a:t>
            </a:fld>
            <a:endParaRPr lang="en-GB"/>
          </a:p>
        </p:txBody>
      </p:sp>
      <p:sp>
        <p:nvSpPr>
          <p:cNvPr id="9" name="Slide Number Placeholder 8"/>
          <p:cNvSpPr>
            <a:spLocks noGrp="1"/>
          </p:cNvSpPr>
          <p:nvPr>
            <p:ph type="sldNum" sz="quarter" idx="15"/>
          </p:nvPr>
        </p:nvSpPr>
        <p:spPr/>
        <p:txBody>
          <a:bodyPr rtlCol="0"/>
          <a:lstStyle/>
          <a:p>
            <a:fld id="{921A0EAE-77AD-4043-AE54-D58EECB58E7D}" type="slidenum">
              <a:rPr lang="en-GB" smtClean="0"/>
              <a:pPr/>
              <a:t>‹#›</a:t>
            </a:fld>
            <a:endParaRPr lang="en-GB"/>
          </a:p>
        </p:txBody>
      </p:sp>
      <p:sp>
        <p:nvSpPr>
          <p:cNvPr id="10" name="Footer Placeholder 9"/>
          <p:cNvSpPr>
            <a:spLocks noGrp="1"/>
          </p:cNvSpPr>
          <p:nvPr>
            <p:ph type="ftr" sz="quarter" idx="16"/>
          </p:nvPr>
        </p:nvSpPr>
        <p:spPr/>
        <p:txBody>
          <a:bodyPr rtlCol="0"/>
          <a:lstStyle/>
          <a:p>
            <a:endParaRPr lang="en-GB"/>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fld id="{7C59D5E1-5685-4240-A0F3-FDC6508D6ECE}" type="datetimeFigureOut">
              <a:rPr lang="en-GB" smtClean="0"/>
              <a:pPr/>
              <a:t>04/11/2015</a:t>
            </a:fld>
            <a:endParaRPr lang="en-GB"/>
          </a:p>
        </p:txBody>
      </p:sp>
      <p:sp>
        <p:nvSpPr>
          <p:cNvPr id="5" name="Footer Placeholder 4"/>
          <p:cNvSpPr>
            <a:spLocks noGrp="1"/>
          </p:cNvSpPr>
          <p:nvPr>
            <p:ph type="ftr" sz="quarter" idx="11"/>
          </p:nvPr>
        </p:nvSpPr>
        <p:spPr bwMode="auto">
          <a:xfrm rot="5400000">
            <a:off x="10046208" y="4114800"/>
            <a:ext cx="3657600" cy="512064"/>
          </a:xfrm>
        </p:spPr>
        <p:txBody>
          <a:bodyPr/>
          <a:lstStyle/>
          <a:p>
            <a:endParaRPr lang="en-GB"/>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787488" y="4928702"/>
            <a:ext cx="812800" cy="517524"/>
          </a:xfrm>
        </p:spPr>
        <p:txBody>
          <a:bodyPr/>
          <a:lstStyle/>
          <a:p>
            <a:fld id="{921A0EAE-77AD-4043-AE54-D58EECB58E7D}"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1A0EAE-77AD-4043-AE54-D58EECB58E7D}" type="slidenum">
              <a:rPr lang="en-GB" smtClean="0"/>
              <a:pPr/>
              <a:t>‹#›</a:t>
            </a:fld>
            <a:endParaRPr lang="en-GB"/>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5693664" y="1600200"/>
            <a:ext cx="48768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1A0EAE-77AD-4043-AE54-D58EECB58E7D}" type="slidenum">
              <a:rPr lang="en-GB" smtClean="0"/>
              <a:pPr/>
              <a:t>‹#›</a:t>
            </a:fld>
            <a:endParaRPr lang="en-GB"/>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5829300" y="2362200"/>
            <a:ext cx="48768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7C59D5E1-5685-4240-A0F3-FDC6508D6ECE}" type="datetimeFigureOut">
              <a:rPr lang="en-GB" smtClean="0"/>
              <a:pPr/>
              <a:t>04/11/2015</a:t>
            </a:fld>
            <a:endParaRPr lang="en-GB"/>
          </a:p>
        </p:txBody>
      </p:sp>
      <p:sp>
        <p:nvSpPr>
          <p:cNvPr id="7" name="Slide Number Placeholder 6"/>
          <p:cNvSpPr>
            <a:spLocks noGrp="1"/>
          </p:cNvSpPr>
          <p:nvPr>
            <p:ph type="sldNum" sz="quarter" idx="11"/>
          </p:nvPr>
        </p:nvSpPr>
        <p:spPr/>
        <p:txBody>
          <a:bodyPr rtlCol="0"/>
          <a:lstStyle/>
          <a:p>
            <a:fld id="{921A0EAE-77AD-4043-AE54-D58EECB58E7D}" type="slidenum">
              <a:rPr lang="en-GB" smtClean="0"/>
              <a:pPr/>
              <a:t>‹#›</a:t>
            </a:fld>
            <a:endParaRPr lang="en-GB"/>
          </a:p>
        </p:txBody>
      </p:sp>
      <p:sp>
        <p:nvSpPr>
          <p:cNvPr id="8" name="Footer Placeholder 7"/>
          <p:cNvSpPr>
            <a:spLocks noGrp="1"/>
          </p:cNvSpPr>
          <p:nvPr>
            <p:ph type="ftr" sz="quarter" idx="12"/>
          </p:nvPr>
        </p:nvSpPr>
        <p:spPr/>
        <p:txBody>
          <a:bodyPr rtlCol="0"/>
          <a:lstStyle/>
          <a:p>
            <a:endParaRPr lang="en-GB"/>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1A0EAE-77AD-4043-AE54-D58EECB58E7D}" type="slidenum">
              <a:rPr lang="en-GB" smtClean="0"/>
              <a:pPr/>
              <a:t>‹#›</a:t>
            </a:fld>
            <a:endParaRPr lang="en-GB"/>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406400" y="274320"/>
            <a:ext cx="75184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7C59D5E1-5685-4240-A0F3-FDC6508D6ECE}" type="datetimeFigureOut">
              <a:rPr lang="en-GB" smtClean="0"/>
              <a:pPr/>
              <a:t>04/11/2015</a:t>
            </a:fld>
            <a:endParaRPr lang="en-GB"/>
          </a:p>
        </p:txBody>
      </p:sp>
      <p:sp>
        <p:nvSpPr>
          <p:cNvPr id="22" name="Slide Number Placeholder 21"/>
          <p:cNvSpPr>
            <a:spLocks noGrp="1"/>
          </p:cNvSpPr>
          <p:nvPr>
            <p:ph type="sldNum" sz="quarter" idx="15"/>
          </p:nvPr>
        </p:nvSpPr>
        <p:spPr/>
        <p:txBody>
          <a:bodyPr rtlCol="0"/>
          <a:lstStyle/>
          <a:p>
            <a:fld id="{921A0EAE-77AD-4043-AE54-D58EECB58E7D}" type="slidenum">
              <a:rPr lang="en-GB" smtClean="0"/>
              <a:pPr/>
              <a:t>‹#›</a:t>
            </a:fld>
            <a:endParaRPr lang="en-GB"/>
          </a:p>
        </p:txBody>
      </p:sp>
      <p:sp>
        <p:nvSpPr>
          <p:cNvPr id="23" name="Footer Placeholder 22"/>
          <p:cNvSpPr>
            <a:spLocks noGrp="1"/>
          </p:cNvSpPr>
          <p:nvPr>
            <p:ph type="ftr" sz="quarter" idx="16"/>
          </p:nvPr>
        </p:nvSpPr>
        <p:spPr/>
        <p:txBody>
          <a:bodyPr rtlCol="0"/>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7C59D5E1-5685-4240-A0F3-FDC6508D6ECE}" type="datetimeFigureOut">
              <a:rPr lang="en-GB" smtClean="0"/>
              <a:pPr/>
              <a:t>04/11/2015</a:t>
            </a:fld>
            <a:endParaRPr lang="en-GB"/>
          </a:p>
        </p:txBody>
      </p:sp>
      <p:sp>
        <p:nvSpPr>
          <p:cNvPr id="18" name="Slide Number Placeholder 17"/>
          <p:cNvSpPr>
            <a:spLocks noGrp="1"/>
          </p:cNvSpPr>
          <p:nvPr>
            <p:ph type="sldNum" sz="quarter" idx="11"/>
          </p:nvPr>
        </p:nvSpPr>
        <p:spPr/>
        <p:txBody>
          <a:bodyPr rtlCol="0"/>
          <a:lstStyle/>
          <a:p>
            <a:fld id="{921A0EAE-77AD-4043-AE54-D58EECB58E7D}" type="slidenum">
              <a:rPr lang="en-GB" smtClean="0"/>
              <a:pPr/>
              <a:t>‹#›</a:t>
            </a:fld>
            <a:endParaRPr lang="en-GB"/>
          </a:p>
        </p:txBody>
      </p:sp>
      <p:sp>
        <p:nvSpPr>
          <p:cNvPr id="21" name="Footer Placeholder 20"/>
          <p:cNvSpPr>
            <a:spLocks noGrp="1"/>
          </p:cNvSpPr>
          <p:nvPr>
            <p:ph type="ftr" sz="quarter" idx="12"/>
          </p:nvPr>
        </p:nvSpPr>
        <p:spPr/>
        <p:txBody>
          <a:bodyPr rtlCol="0"/>
          <a:lstStyle/>
          <a:p>
            <a:endParaRPr lang="en-GB"/>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1A0EAE-77AD-4043-AE54-D58EECB58E7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a:spLocks/>
          </p:cNvSpPr>
          <p:nvPr/>
        </p:nvSpPr>
        <p:spPr bwMode="auto">
          <a:xfrm flipV="1">
            <a:off x="-4189" y="714375"/>
            <a:ext cx="1588527" cy="507297"/>
          </a:xfrm>
          <a:custGeom>
            <a:avLst/>
            <a:gdLst>
              <a:gd name="T0" fmla="*/ 365 w 367"/>
              <a:gd name="T1" fmla="*/ 50 h 106"/>
              <a:gd name="T2" fmla="*/ 317 w 367"/>
              <a:gd name="T3" fmla="*/ 2 h 106"/>
              <a:gd name="T4" fmla="*/ 316 w 367"/>
              <a:gd name="T5" fmla="*/ 1 h 106"/>
              <a:gd name="T6" fmla="*/ 313 w 367"/>
              <a:gd name="T7" fmla="*/ 0 h 106"/>
              <a:gd name="T8" fmla="*/ 294 w 367"/>
              <a:gd name="T9" fmla="*/ 0 h 106"/>
              <a:gd name="T10" fmla="*/ 5 w 367"/>
              <a:gd name="T11" fmla="*/ 0 h 106"/>
              <a:gd name="T12" fmla="*/ 0 w 367"/>
              <a:gd name="T13" fmla="*/ 0 h 106"/>
              <a:gd name="T14" fmla="*/ 0 w 367"/>
              <a:gd name="T15" fmla="*/ 5 h 106"/>
              <a:gd name="T16" fmla="*/ 0 w 367"/>
              <a:gd name="T17" fmla="*/ 100 h 106"/>
              <a:gd name="T18" fmla="*/ 0 w 367"/>
              <a:gd name="T19" fmla="*/ 106 h 106"/>
              <a:gd name="T20" fmla="*/ 5 w 367"/>
              <a:gd name="T21" fmla="*/ 106 h 106"/>
              <a:gd name="T22" fmla="*/ 294 w 367"/>
              <a:gd name="T23" fmla="*/ 106 h 106"/>
              <a:gd name="T24" fmla="*/ 313 w 367"/>
              <a:gd name="T25" fmla="*/ 106 h 106"/>
              <a:gd name="T26" fmla="*/ 316 w 367"/>
              <a:gd name="T27" fmla="*/ 105 h 106"/>
              <a:gd name="T28" fmla="*/ 317 w 367"/>
              <a:gd name="T29" fmla="*/ 104 h 106"/>
              <a:gd name="T30" fmla="*/ 365 w 367"/>
              <a:gd name="T31" fmla="*/ 56 h 106"/>
              <a:gd name="T32" fmla="*/ 365 w 367"/>
              <a:gd name="T33" fmla="*/ 50 h 106"/>
              <a:gd name="connsiteX0" fmla="*/ 9946 w 9946"/>
              <a:gd name="connsiteY0" fmla="*/ 4717 h 10000"/>
              <a:gd name="connsiteX1" fmla="*/ 8638 w 9946"/>
              <a:gd name="connsiteY1" fmla="*/ 189 h 10000"/>
              <a:gd name="connsiteX2" fmla="*/ 8610 w 9946"/>
              <a:gd name="connsiteY2" fmla="*/ 94 h 10000"/>
              <a:gd name="connsiteX3" fmla="*/ 8529 w 9946"/>
              <a:gd name="connsiteY3" fmla="*/ 0 h 10000"/>
              <a:gd name="connsiteX4" fmla="*/ 8011 w 9946"/>
              <a:gd name="connsiteY4" fmla="*/ 0 h 10000"/>
              <a:gd name="connsiteX5" fmla="*/ 874 w 9946"/>
              <a:gd name="connsiteY5" fmla="*/ 70 h 10000"/>
              <a:gd name="connsiteX6" fmla="*/ 136 w 9946"/>
              <a:gd name="connsiteY6" fmla="*/ 0 h 10000"/>
              <a:gd name="connsiteX7" fmla="*/ 0 w 9946"/>
              <a:gd name="connsiteY7" fmla="*/ 0 h 10000"/>
              <a:gd name="connsiteX8" fmla="*/ 0 w 9946"/>
              <a:gd name="connsiteY8" fmla="*/ 472 h 10000"/>
              <a:gd name="connsiteX9" fmla="*/ 0 w 9946"/>
              <a:gd name="connsiteY9" fmla="*/ 9434 h 10000"/>
              <a:gd name="connsiteX10" fmla="*/ 0 w 9946"/>
              <a:gd name="connsiteY10" fmla="*/ 10000 h 10000"/>
              <a:gd name="connsiteX11" fmla="*/ 136 w 9946"/>
              <a:gd name="connsiteY11" fmla="*/ 10000 h 10000"/>
              <a:gd name="connsiteX12" fmla="*/ 8011 w 9946"/>
              <a:gd name="connsiteY12" fmla="*/ 10000 h 10000"/>
              <a:gd name="connsiteX13" fmla="*/ 8529 w 9946"/>
              <a:gd name="connsiteY13" fmla="*/ 10000 h 10000"/>
              <a:gd name="connsiteX14" fmla="*/ 8610 w 9946"/>
              <a:gd name="connsiteY14" fmla="*/ 9906 h 10000"/>
              <a:gd name="connsiteX15" fmla="*/ 8638 w 9946"/>
              <a:gd name="connsiteY15" fmla="*/ 9811 h 10000"/>
              <a:gd name="connsiteX16" fmla="*/ 9946 w 9946"/>
              <a:gd name="connsiteY16" fmla="*/ 5283 h 10000"/>
              <a:gd name="connsiteX17" fmla="*/ 9946 w 9946"/>
              <a:gd name="connsiteY17" fmla="*/ 4717 h 10000"/>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137 w 10000"/>
              <a:gd name="connsiteY11" fmla="*/ 10000 h 10034"/>
              <a:gd name="connsiteX12" fmla="*/ 903 w 10000"/>
              <a:gd name="connsiteY12" fmla="*/ 10034 h 10034"/>
              <a:gd name="connsiteX13" fmla="*/ 8054 w 10000"/>
              <a:gd name="connsiteY13" fmla="*/ 10000 h 10034"/>
              <a:gd name="connsiteX14" fmla="*/ 8575 w 10000"/>
              <a:gd name="connsiteY14" fmla="*/ 10000 h 10034"/>
              <a:gd name="connsiteX15" fmla="*/ 8657 w 10000"/>
              <a:gd name="connsiteY15" fmla="*/ 9906 h 10034"/>
              <a:gd name="connsiteX16" fmla="*/ 8685 w 10000"/>
              <a:gd name="connsiteY16" fmla="*/ 9811 h 10034"/>
              <a:gd name="connsiteX17" fmla="*/ 10000 w 10000"/>
              <a:gd name="connsiteY17" fmla="*/ 5283 h 10034"/>
              <a:gd name="connsiteX18" fmla="*/ 10000 w 10000"/>
              <a:gd name="connsiteY18"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903 w 10000"/>
              <a:gd name="connsiteY11" fmla="*/ 10034 h 10034"/>
              <a:gd name="connsiteX12" fmla="*/ 8054 w 10000"/>
              <a:gd name="connsiteY12" fmla="*/ 10000 h 10034"/>
              <a:gd name="connsiteX13" fmla="*/ 8575 w 10000"/>
              <a:gd name="connsiteY13" fmla="*/ 10000 h 10034"/>
              <a:gd name="connsiteX14" fmla="*/ 8657 w 10000"/>
              <a:gd name="connsiteY14" fmla="*/ 9906 h 10034"/>
              <a:gd name="connsiteX15" fmla="*/ 8685 w 10000"/>
              <a:gd name="connsiteY15" fmla="*/ 9811 h 10034"/>
              <a:gd name="connsiteX16" fmla="*/ 10000 w 10000"/>
              <a:gd name="connsiteY16" fmla="*/ 5283 h 10034"/>
              <a:gd name="connsiteX17" fmla="*/ 10000 w 10000"/>
              <a:gd name="connsiteY17"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903 w 10000"/>
              <a:gd name="connsiteY10" fmla="*/ 10034 h 10034"/>
              <a:gd name="connsiteX11" fmla="*/ 8054 w 10000"/>
              <a:gd name="connsiteY11" fmla="*/ 10000 h 10034"/>
              <a:gd name="connsiteX12" fmla="*/ 8575 w 10000"/>
              <a:gd name="connsiteY12" fmla="*/ 10000 h 10034"/>
              <a:gd name="connsiteX13" fmla="*/ 8657 w 10000"/>
              <a:gd name="connsiteY13" fmla="*/ 9906 h 10034"/>
              <a:gd name="connsiteX14" fmla="*/ 8685 w 10000"/>
              <a:gd name="connsiteY14" fmla="*/ 9811 h 10034"/>
              <a:gd name="connsiteX15" fmla="*/ 10000 w 10000"/>
              <a:gd name="connsiteY15" fmla="*/ 5283 h 10034"/>
              <a:gd name="connsiteX16" fmla="*/ 10000 w 10000"/>
              <a:gd name="connsiteY16"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903 w 10000"/>
              <a:gd name="connsiteY9" fmla="*/ 10034 h 10034"/>
              <a:gd name="connsiteX10" fmla="*/ 8054 w 10000"/>
              <a:gd name="connsiteY10" fmla="*/ 10000 h 10034"/>
              <a:gd name="connsiteX11" fmla="*/ 8575 w 10000"/>
              <a:gd name="connsiteY11" fmla="*/ 10000 h 10034"/>
              <a:gd name="connsiteX12" fmla="*/ 8657 w 10000"/>
              <a:gd name="connsiteY12" fmla="*/ 9906 h 10034"/>
              <a:gd name="connsiteX13" fmla="*/ 8685 w 10000"/>
              <a:gd name="connsiteY13" fmla="*/ 9811 h 10034"/>
              <a:gd name="connsiteX14" fmla="*/ 10000 w 10000"/>
              <a:gd name="connsiteY14" fmla="*/ 5283 h 10034"/>
              <a:gd name="connsiteX15" fmla="*/ 10000 w 10000"/>
              <a:gd name="connsiteY15"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903 w 10000"/>
              <a:gd name="connsiteY8" fmla="*/ 10034 h 10034"/>
              <a:gd name="connsiteX9" fmla="*/ 8054 w 10000"/>
              <a:gd name="connsiteY9" fmla="*/ 10000 h 10034"/>
              <a:gd name="connsiteX10" fmla="*/ 8575 w 10000"/>
              <a:gd name="connsiteY10" fmla="*/ 10000 h 10034"/>
              <a:gd name="connsiteX11" fmla="*/ 8657 w 10000"/>
              <a:gd name="connsiteY11" fmla="*/ 9906 h 10034"/>
              <a:gd name="connsiteX12" fmla="*/ 8685 w 10000"/>
              <a:gd name="connsiteY12" fmla="*/ 9811 h 10034"/>
              <a:gd name="connsiteX13" fmla="*/ 10000 w 10000"/>
              <a:gd name="connsiteY13" fmla="*/ 5283 h 10034"/>
              <a:gd name="connsiteX14" fmla="*/ 10000 w 10000"/>
              <a:gd name="connsiteY14" fmla="*/ 4717 h 10034"/>
              <a:gd name="connsiteX0" fmla="*/ 9863 w 9863"/>
              <a:gd name="connsiteY0" fmla="*/ 4717 h 10034"/>
              <a:gd name="connsiteX1" fmla="*/ 8548 w 9863"/>
              <a:gd name="connsiteY1" fmla="*/ 189 h 10034"/>
              <a:gd name="connsiteX2" fmla="*/ 8520 w 9863"/>
              <a:gd name="connsiteY2" fmla="*/ 94 h 10034"/>
              <a:gd name="connsiteX3" fmla="*/ 8438 w 9863"/>
              <a:gd name="connsiteY3" fmla="*/ 0 h 10034"/>
              <a:gd name="connsiteX4" fmla="*/ 7917 w 9863"/>
              <a:gd name="connsiteY4" fmla="*/ 0 h 10034"/>
              <a:gd name="connsiteX5" fmla="*/ 742 w 9863"/>
              <a:gd name="connsiteY5" fmla="*/ 70 h 10034"/>
              <a:gd name="connsiteX6" fmla="*/ 0 w 9863"/>
              <a:gd name="connsiteY6" fmla="*/ 0 h 10034"/>
              <a:gd name="connsiteX7" fmla="*/ 766 w 9863"/>
              <a:gd name="connsiteY7" fmla="*/ 10034 h 10034"/>
              <a:gd name="connsiteX8" fmla="*/ 7917 w 9863"/>
              <a:gd name="connsiteY8" fmla="*/ 10000 h 10034"/>
              <a:gd name="connsiteX9" fmla="*/ 8438 w 9863"/>
              <a:gd name="connsiteY9" fmla="*/ 10000 h 10034"/>
              <a:gd name="connsiteX10" fmla="*/ 8520 w 9863"/>
              <a:gd name="connsiteY10" fmla="*/ 9906 h 10034"/>
              <a:gd name="connsiteX11" fmla="*/ 8548 w 9863"/>
              <a:gd name="connsiteY11" fmla="*/ 9811 h 10034"/>
              <a:gd name="connsiteX12" fmla="*/ 9863 w 9863"/>
              <a:gd name="connsiteY12" fmla="*/ 5283 h 10034"/>
              <a:gd name="connsiteX13" fmla="*/ 9863 w 9863"/>
              <a:gd name="connsiteY13" fmla="*/ 4717 h 10034"/>
              <a:gd name="connsiteX0" fmla="*/ 9248 w 9248"/>
              <a:gd name="connsiteY0" fmla="*/ 4701 h 10000"/>
              <a:gd name="connsiteX1" fmla="*/ 7915 w 9248"/>
              <a:gd name="connsiteY1" fmla="*/ 188 h 10000"/>
              <a:gd name="connsiteX2" fmla="*/ 7886 w 9248"/>
              <a:gd name="connsiteY2" fmla="*/ 94 h 10000"/>
              <a:gd name="connsiteX3" fmla="*/ 7803 w 9248"/>
              <a:gd name="connsiteY3" fmla="*/ 0 h 10000"/>
              <a:gd name="connsiteX4" fmla="*/ 7275 w 9248"/>
              <a:gd name="connsiteY4" fmla="*/ 0 h 10000"/>
              <a:gd name="connsiteX5" fmla="*/ 0 w 9248"/>
              <a:gd name="connsiteY5" fmla="*/ 70 h 10000"/>
              <a:gd name="connsiteX6" fmla="*/ 25 w 9248"/>
              <a:gd name="connsiteY6" fmla="*/ 10000 h 10000"/>
              <a:gd name="connsiteX7" fmla="*/ 7275 w 9248"/>
              <a:gd name="connsiteY7" fmla="*/ 9966 h 10000"/>
              <a:gd name="connsiteX8" fmla="*/ 7803 w 9248"/>
              <a:gd name="connsiteY8" fmla="*/ 9966 h 10000"/>
              <a:gd name="connsiteX9" fmla="*/ 7886 w 9248"/>
              <a:gd name="connsiteY9" fmla="*/ 9872 h 10000"/>
              <a:gd name="connsiteX10" fmla="*/ 7915 w 9248"/>
              <a:gd name="connsiteY10" fmla="*/ 9778 h 10000"/>
              <a:gd name="connsiteX11" fmla="*/ 9248 w 9248"/>
              <a:gd name="connsiteY11" fmla="*/ 5265 h 10000"/>
              <a:gd name="connsiteX12" fmla="*/ 9248 w 9248"/>
              <a:gd name="connsiteY12" fmla="*/ 47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p:cNvSpPr>
            <a:spLocks noGrp="1"/>
          </p:cNvSpPr>
          <p:nvPr>
            <p:ph type="sldNum" sz="quarter" idx="12"/>
          </p:nvPr>
        </p:nvSpPr>
        <p:spPr/>
        <p:txBody>
          <a:bodyPr/>
          <a:lstStyle/>
          <a:p>
            <a:fld id="{921A0EAE-77AD-4043-AE54-D58EECB58E7D}" type="slidenum">
              <a:rPr lang="en-GB" smtClean="0"/>
              <a:pPr/>
              <a:t>‹#›</a:t>
            </a:fld>
            <a:endParaRPr lang="en-GB"/>
          </a:p>
        </p:txBody>
      </p:sp>
    </p:spTree>
    <p:extLst>
      <p:ext uri="{BB962C8B-B14F-4D97-AF65-F5344CB8AC3E}">
        <p14:creationId xmlns:p14="http://schemas.microsoft.com/office/powerpoint/2010/main" xmlns="" val="25260307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1A0EAE-77AD-4043-AE54-D58EECB58E7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a:p>
        </p:txBody>
      </p:sp>
      <p:sp>
        <p:nvSpPr>
          <p:cNvPr id="3" name="Content Placeholder 2"/>
          <p:cNvSpPr>
            <a:spLocks noGrp="1"/>
          </p:cNvSpPr>
          <p:nvPr>
            <p:ph idx="1"/>
          </p:nvPr>
        </p:nvSpPr>
        <p:spPr>
          <a:xfrm>
            <a:off x="6323012" y="446088"/>
            <a:ext cx="5181600" cy="5414963"/>
          </a:xfrm>
        </p:spPr>
        <p:txBody>
          <a:bodyPr anchor="ct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a:spLocks/>
          </p:cNvSpPr>
          <p:nvPr/>
        </p:nvSpPr>
        <p:spPr bwMode="auto">
          <a:xfrm flipV="1">
            <a:off x="-4189" y="714375"/>
            <a:ext cx="1588527" cy="507297"/>
          </a:xfrm>
          <a:custGeom>
            <a:avLst/>
            <a:gdLst>
              <a:gd name="T0" fmla="*/ 365 w 367"/>
              <a:gd name="T1" fmla="*/ 50 h 106"/>
              <a:gd name="T2" fmla="*/ 317 w 367"/>
              <a:gd name="T3" fmla="*/ 2 h 106"/>
              <a:gd name="T4" fmla="*/ 316 w 367"/>
              <a:gd name="T5" fmla="*/ 1 h 106"/>
              <a:gd name="T6" fmla="*/ 313 w 367"/>
              <a:gd name="T7" fmla="*/ 0 h 106"/>
              <a:gd name="T8" fmla="*/ 294 w 367"/>
              <a:gd name="T9" fmla="*/ 0 h 106"/>
              <a:gd name="T10" fmla="*/ 5 w 367"/>
              <a:gd name="T11" fmla="*/ 0 h 106"/>
              <a:gd name="T12" fmla="*/ 0 w 367"/>
              <a:gd name="T13" fmla="*/ 0 h 106"/>
              <a:gd name="T14" fmla="*/ 0 w 367"/>
              <a:gd name="T15" fmla="*/ 5 h 106"/>
              <a:gd name="T16" fmla="*/ 0 w 367"/>
              <a:gd name="T17" fmla="*/ 100 h 106"/>
              <a:gd name="T18" fmla="*/ 0 w 367"/>
              <a:gd name="T19" fmla="*/ 106 h 106"/>
              <a:gd name="T20" fmla="*/ 5 w 367"/>
              <a:gd name="T21" fmla="*/ 106 h 106"/>
              <a:gd name="T22" fmla="*/ 294 w 367"/>
              <a:gd name="T23" fmla="*/ 106 h 106"/>
              <a:gd name="T24" fmla="*/ 313 w 367"/>
              <a:gd name="T25" fmla="*/ 106 h 106"/>
              <a:gd name="T26" fmla="*/ 316 w 367"/>
              <a:gd name="T27" fmla="*/ 105 h 106"/>
              <a:gd name="T28" fmla="*/ 317 w 367"/>
              <a:gd name="T29" fmla="*/ 104 h 106"/>
              <a:gd name="T30" fmla="*/ 365 w 367"/>
              <a:gd name="T31" fmla="*/ 56 h 106"/>
              <a:gd name="T32" fmla="*/ 365 w 367"/>
              <a:gd name="T33" fmla="*/ 50 h 106"/>
              <a:gd name="connsiteX0" fmla="*/ 9946 w 9946"/>
              <a:gd name="connsiteY0" fmla="*/ 4717 h 10000"/>
              <a:gd name="connsiteX1" fmla="*/ 8638 w 9946"/>
              <a:gd name="connsiteY1" fmla="*/ 189 h 10000"/>
              <a:gd name="connsiteX2" fmla="*/ 8610 w 9946"/>
              <a:gd name="connsiteY2" fmla="*/ 94 h 10000"/>
              <a:gd name="connsiteX3" fmla="*/ 8529 w 9946"/>
              <a:gd name="connsiteY3" fmla="*/ 0 h 10000"/>
              <a:gd name="connsiteX4" fmla="*/ 8011 w 9946"/>
              <a:gd name="connsiteY4" fmla="*/ 0 h 10000"/>
              <a:gd name="connsiteX5" fmla="*/ 874 w 9946"/>
              <a:gd name="connsiteY5" fmla="*/ 70 h 10000"/>
              <a:gd name="connsiteX6" fmla="*/ 136 w 9946"/>
              <a:gd name="connsiteY6" fmla="*/ 0 h 10000"/>
              <a:gd name="connsiteX7" fmla="*/ 0 w 9946"/>
              <a:gd name="connsiteY7" fmla="*/ 0 h 10000"/>
              <a:gd name="connsiteX8" fmla="*/ 0 w 9946"/>
              <a:gd name="connsiteY8" fmla="*/ 472 h 10000"/>
              <a:gd name="connsiteX9" fmla="*/ 0 w 9946"/>
              <a:gd name="connsiteY9" fmla="*/ 9434 h 10000"/>
              <a:gd name="connsiteX10" fmla="*/ 0 w 9946"/>
              <a:gd name="connsiteY10" fmla="*/ 10000 h 10000"/>
              <a:gd name="connsiteX11" fmla="*/ 136 w 9946"/>
              <a:gd name="connsiteY11" fmla="*/ 10000 h 10000"/>
              <a:gd name="connsiteX12" fmla="*/ 8011 w 9946"/>
              <a:gd name="connsiteY12" fmla="*/ 10000 h 10000"/>
              <a:gd name="connsiteX13" fmla="*/ 8529 w 9946"/>
              <a:gd name="connsiteY13" fmla="*/ 10000 h 10000"/>
              <a:gd name="connsiteX14" fmla="*/ 8610 w 9946"/>
              <a:gd name="connsiteY14" fmla="*/ 9906 h 10000"/>
              <a:gd name="connsiteX15" fmla="*/ 8638 w 9946"/>
              <a:gd name="connsiteY15" fmla="*/ 9811 h 10000"/>
              <a:gd name="connsiteX16" fmla="*/ 9946 w 9946"/>
              <a:gd name="connsiteY16" fmla="*/ 5283 h 10000"/>
              <a:gd name="connsiteX17" fmla="*/ 9946 w 9946"/>
              <a:gd name="connsiteY17" fmla="*/ 4717 h 10000"/>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137 w 10000"/>
              <a:gd name="connsiteY11" fmla="*/ 10000 h 10034"/>
              <a:gd name="connsiteX12" fmla="*/ 903 w 10000"/>
              <a:gd name="connsiteY12" fmla="*/ 10034 h 10034"/>
              <a:gd name="connsiteX13" fmla="*/ 8054 w 10000"/>
              <a:gd name="connsiteY13" fmla="*/ 10000 h 10034"/>
              <a:gd name="connsiteX14" fmla="*/ 8575 w 10000"/>
              <a:gd name="connsiteY14" fmla="*/ 10000 h 10034"/>
              <a:gd name="connsiteX15" fmla="*/ 8657 w 10000"/>
              <a:gd name="connsiteY15" fmla="*/ 9906 h 10034"/>
              <a:gd name="connsiteX16" fmla="*/ 8685 w 10000"/>
              <a:gd name="connsiteY16" fmla="*/ 9811 h 10034"/>
              <a:gd name="connsiteX17" fmla="*/ 10000 w 10000"/>
              <a:gd name="connsiteY17" fmla="*/ 5283 h 10034"/>
              <a:gd name="connsiteX18" fmla="*/ 10000 w 10000"/>
              <a:gd name="connsiteY18"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903 w 10000"/>
              <a:gd name="connsiteY11" fmla="*/ 10034 h 10034"/>
              <a:gd name="connsiteX12" fmla="*/ 8054 w 10000"/>
              <a:gd name="connsiteY12" fmla="*/ 10000 h 10034"/>
              <a:gd name="connsiteX13" fmla="*/ 8575 w 10000"/>
              <a:gd name="connsiteY13" fmla="*/ 10000 h 10034"/>
              <a:gd name="connsiteX14" fmla="*/ 8657 w 10000"/>
              <a:gd name="connsiteY14" fmla="*/ 9906 h 10034"/>
              <a:gd name="connsiteX15" fmla="*/ 8685 w 10000"/>
              <a:gd name="connsiteY15" fmla="*/ 9811 h 10034"/>
              <a:gd name="connsiteX16" fmla="*/ 10000 w 10000"/>
              <a:gd name="connsiteY16" fmla="*/ 5283 h 10034"/>
              <a:gd name="connsiteX17" fmla="*/ 10000 w 10000"/>
              <a:gd name="connsiteY17"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903 w 10000"/>
              <a:gd name="connsiteY10" fmla="*/ 10034 h 10034"/>
              <a:gd name="connsiteX11" fmla="*/ 8054 w 10000"/>
              <a:gd name="connsiteY11" fmla="*/ 10000 h 10034"/>
              <a:gd name="connsiteX12" fmla="*/ 8575 w 10000"/>
              <a:gd name="connsiteY12" fmla="*/ 10000 h 10034"/>
              <a:gd name="connsiteX13" fmla="*/ 8657 w 10000"/>
              <a:gd name="connsiteY13" fmla="*/ 9906 h 10034"/>
              <a:gd name="connsiteX14" fmla="*/ 8685 w 10000"/>
              <a:gd name="connsiteY14" fmla="*/ 9811 h 10034"/>
              <a:gd name="connsiteX15" fmla="*/ 10000 w 10000"/>
              <a:gd name="connsiteY15" fmla="*/ 5283 h 10034"/>
              <a:gd name="connsiteX16" fmla="*/ 10000 w 10000"/>
              <a:gd name="connsiteY16"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903 w 10000"/>
              <a:gd name="connsiteY9" fmla="*/ 10034 h 10034"/>
              <a:gd name="connsiteX10" fmla="*/ 8054 w 10000"/>
              <a:gd name="connsiteY10" fmla="*/ 10000 h 10034"/>
              <a:gd name="connsiteX11" fmla="*/ 8575 w 10000"/>
              <a:gd name="connsiteY11" fmla="*/ 10000 h 10034"/>
              <a:gd name="connsiteX12" fmla="*/ 8657 w 10000"/>
              <a:gd name="connsiteY12" fmla="*/ 9906 h 10034"/>
              <a:gd name="connsiteX13" fmla="*/ 8685 w 10000"/>
              <a:gd name="connsiteY13" fmla="*/ 9811 h 10034"/>
              <a:gd name="connsiteX14" fmla="*/ 10000 w 10000"/>
              <a:gd name="connsiteY14" fmla="*/ 5283 h 10034"/>
              <a:gd name="connsiteX15" fmla="*/ 10000 w 10000"/>
              <a:gd name="connsiteY15"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903 w 10000"/>
              <a:gd name="connsiteY8" fmla="*/ 10034 h 10034"/>
              <a:gd name="connsiteX9" fmla="*/ 8054 w 10000"/>
              <a:gd name="connsiteY9" fmla="*/ 10000 h 10034"/>
              <a:gd name="connsiteX10" fmla="*/ 8575 w 10000"/>
              <a:gd name="connsiteY10" fmla="*/ 10000 h 10034"/>
              <a:gd name="connsiteX11" fmla="*/ 8657 w 10000"/>
              <a:gd name="connsiteY11" fmla="*/ 9906 h 10034"/>
              <a:gd name="connsiteX12" fmla="*/ 8685 w 10000"/>
              <a:gd name="connsiteY12" fmla="*/ 9811 h 10034"/>
              <a:gd name="connsiteX13" fmla="*/ 10000 w 10000"/>
              <a:gd name="connsiteY13" fmla="*/ 5283 h 10034"/>
              <a:gd name="connsiteX14" fmla="*/ 10000 w 10000"/>
              <a:gd name="connsiteY14" fmla="*/ 4717 h 10034"/>
              <a:gd name="connsiteX0" fmla="*/ 9863 w 9863"/>
              <a:gd name="connsiteY0" fmla="*/ 4717 h 10034"/>
              <a:gd name="connsiteX1" fmla="*/ 8548 w 9863"/>
              <a:gd name="connsiteY1" fmla="*/ 189 h 10034"/>
              <a:gd name="connsiteX2" fmla="*/ 8520 w 9863"/>
              <a:gd name="connsiteY2" fmla="*/ 94 h 10034"/>
              <a:gd name="connsiteX3" fmla="*/ 8438 w 9863"/>
              <a:gd name="connsiteY3" fmla="*/ 0 h 10034"/>
              <a:gd name="connsiteX4" fmla="*/ 7917 w 9863"/>
              <a:gd name="connsiteY4" fmla="*/ 0 h 10034"/>
              <a:gd name="connsiteX5" fmla="*/ 742 w 9863"/>
              <a:gd name="connsiteY5" fmla="*/ 70 h 10034"/>
              <a:gd name="connsiteX6" fmla="*/ 0 w 9863"/>
              <a:gd name="connsiteY6" fmla="*/ 0 h 10034"/>
              <a:gd name="connsiteX7" fmla="*/ 766 w 9863"/>
              <a:gd name="connsiteY7" fmla="*/ 10034 h 10034"/>
              <a:gd name="connsiteX8" fmla="*/ 7917 w 9863"/>
              <a:gd name="connsiteY8" fmla="*/ 10000 h 10034"/>
              <a:gd name="connsiteX9" fmla="*/ 8438 w 9863"/>
              <a:gd name="connsiteY9" fmla="*/ 10000 h 10034"/>
              <a:gd name="connsiteX10" fmla="*/ 8520 w 9863"/>
              <a:gd name="connsiteY10" fmla="*/ 9906 h 10034"/>
              <a:gd name="connsiteX11" fmla="*/ 8548 w 9863"/>
              <a:gd name="connsiteY11" fmla="*/ 9811 h 10034"/>
              <a:gd name="connsiteX12" fmla="*/ 9863 w 9863"/>
              <a:gd name="connsiteY12" fmla="*/ 5283 h 10034"/>
              <a:gd name="connsiteX13" fmla="*/ 9863 w 9863"/>
              <a:gd name="connsiteY13" fmla="*/ 4717 h 10034"/>
              <a:gd name="connsiteX0" fmla="*/ 9248 w 9248"/>
              <a:gd name="connsiteY0" fmla="*/ 4701 h 10000"/>
              <a:gd name="connsiteX1" fmla="*/ 7915 w 9248"/>
              <a:gd name="connsiteY1" fmla="*/ 188 h 10000"/>
              <a:gd name="connsiteX2" fmla="*/ 7886 w 9248"/>
              <a:gd name="connsiteY2" fmla="*/ 94 h 10000"/>
              <a:gd name="connsiteX3" fmla="*/ 7803 w 9248"/>
              <a:gd name="connsiteY3" fmla="*/ 0 h 10000"/>
              <a:gd name="connsiteX4" fmla="*/ 7275 w 9248"/>
              <a:gd name="connsiteY4" fmla="*/ 0 h 10000"/>
              <a:gd name="connsiteX5" fmla="*/ 0 w 9248"/>
              <a:gd name="connsiteY5" fmla="*/ 70 h 10000"/>
              <a:gd name="connsiteX6" fmla="*/ 25 w 9248"/>
              <a:gd name="connsiteY6" fmla="*/ 10000 h 10000"/>
              <a:gd name="connsiteX7" fmla="*/ 7275 w 9248"/>
              <a:gd name="connsiteY7" fmla="*/ 9966 h 10000"/>
              <a:gd name="connsiteX8" fmla="*/ 7803 w 9248"/>
              <a:gd name="connsiteY8" fmla="*/ 9966 h 10000"/>
              <a:gd name="connsiteX9" fmla="*/ 7886 w 9248"/>
              <a:gd name="connsiteY9" fmla="*/ 9872 h 10000"/>
              <a:gd name="connsiteX10" fmla="*/ 7915 w 9248"/>
              <a:gd name="connsiteY10" fmla="*/ 9778 h 10000"/>
              <a:gd name="connsiteX11" fmla="*/ 9248 w 9248"/>
              <a:gd name="connsiteY11" fmla="*/ 5265 h 10000"/>
              <a:gd name="connsiteX12" fmla="*/ 9248 w 9248"/>
              <a:gd name="connsiteY12" fmla="*/ 47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Slide Number Placeholder 6"/>
          <p:cNvSpPr>
            <a:spLocks noGrp="1"/>
          </p:cNvSpPr>
          <p:nvPr>
            <p:ph type="sldNum" sz="quarter" idx="12"/>
          </p:nvPr>
        </p:nvSpPr>
        <p:spPr/>
        <p:txBody>
          <a:bodyPr/>
          <a:lstStyle/>
          <a:p>
            <a:fld id="{921A0EAE-77AD-4043-AE54-D58EECB58E7D}" type="slidenum">
              <a:rPr lang="en-GB" smtClean="0"/>
              <a:pPr/>
              <a:t>‹#›</a:t>
            </a:fld>
            <a:endParaRPr lang="en-GB"/>
          </a:p>
        </p:txBody>
      </p:sp>
    </p:spTree>
    <p:extLst>
      <p:ext uri="{BB962C8B-B14F-4D97-AF65-F5344CB8AC3E}">
        <p14:creationId xmlns:p14="http://schemas.microsoft.com/office/powerpoint/2010/main" xmlns="" val="3113100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2589212" y="634965"/>
            <a:ext cx="8915400" cy="3854970"/>
          </a:xfrm>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59D5E1-5685-4240-A0F3-FDC6508D6ECE}" type="datetimeFigureOut">
              <a:rPr lang="en-GB" smtClean="0"/>
              <a:pPr/>
              <a:t>04/11/2015</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a:spLocks/>
          </p:cNvSpPr>
          <p:nvPr/>
        </p:nvSpPr>
        <p:spPr bwMode="auto">
          <a:xfrm flipV="1">
            <a:off x="-4189" y="4911725"/>
            <a:ext cx="1588527" cy="507297"/>
          </a:xfrm>
          <a:custGeom>
            <a:avLst/>
            <a:gdLst>
              <a:gd name="T0" fmla="*/ 365 w 367"/>
              <a:gd name="T1" fmla="*/ 50 h 106"/>
              <a:gd name="T2" fmla="*/ 317 w 367"/>
              <a:gd name="T3" fmla="*/ 2 h 106"/>
              <a:gd name="T4" fmla="*/ 316 w 367"/>
              <a:gd name="T5" fmla="*/ 1 h 106"/>
              <a:gd name="T6" fmla="*/ 313 w 367"/>
              <a:gd name="T7" fmla="*/ 0 h 106"/>
              <a:gd name="T8" fmla="*/ 294 w 367"/>
              <a:gd name="T9" fmla="*/ 0 h 106"/>
              <a:gd name="T10" fmla="*/ 5 w 367"/>
              <a:gd name="T11" fmla="*/ 0 h 106"/>
              <a:gd name="T12" fmla="*/ 0 w 367"/>
              <a:gd name="T13" fmla="*/ 0 h 106"/>
              <a:gd name="T14" fmla="*/ 0 w 367"/>
              <a:gd name="T15" fmla="*/ 5 h 106"/>
              <a:gd name="T16" fmla="*/ 0 w 367"/>
              <a:gd name="T17" fmla="*/ 100 h 106"/>
              <a:gd name="T18" fmla="*/ 0 w 367"/>
              <a:gd name="T19" fmla="*/ 106 h 106"/>
              <a:gd name="T20" fmla="*/ 5 w 367"/>
              <a:gd name="T21" fmla="*/ 106 h 106"/>
              <a:gd name="T22" fmla="*/ 294 w 367"/>
              <a:gd name="T23" fmla="*/ 106 h 106"/>
              <a:gd name="T24" fmla="*/ 313 w 367"/>
              <a:gd name="T25" fmla="*/ 106 h 106"/>
              <a:gd name="T26" fmla="*/ 316 w 367"/>
              <a:gd name="T27" fmla="*/ 105 h 106"/>
              <a:gd name="T28" fmla="*/ 317 w 367"/>
              <a:gd name="T29" fmla="*/ 104 h 106"/>
              <a:gd name="T30" fmla="*/ 365 w 367"/>
              <a:gd name="T31" fmla="*/ 56 h 106"/>
              <a:gd name="T32" fmla="*/ 365 w 367"/>
              <a:gd name="T33" fmla="*/ 50 h 106"/>
              <a:gd name="connsiteX0" fmla="*/ 9946 w 9946"/>
              <a:gd name="connsiteY0" fmla="*/ 4717 h 10000"/>
              <a:gd name="connsiteX1" fmla="*/ 8638 w 9946"/>
              <a:gd name="connsiteY1" fmla="*/ 189 h 10000"/>
              <a:gd name="connsiteX2" fmla="*/ 8610 w 9946"/>
              <a:gd name="connsiteY2" fmla="*/ 94 h 10000"/>
              <a:gd name="connsiteX3" fmla="*/ 8529 w 9946"/>
              <a:gd name="connsiteY3" fmla="*/ 0 h 10000"/>
              <a:gd name="connsiteX4" fmla="*/ 8011 w 9946"/>
              <a:gd name="connsiteY4" fmla="*/ 0 h 10000"/>
              <a:gd name="connsiteX5" fmla="*/ 874 w 9946"/>
              <a:gd name="connsiteY5" fmla="*/ 70 h 10000"/>
              <a:gd name="connsiteX6" fmla="*/ 136 w 9946"/>
              <a:gd name="connsiteY6" fmla="*/ 0 h 10000"/>
              <a:gd name="connsiteX7" fmla="*/ 0 w 9946"/>
              <a:gd name="connsiteY7" fmla="*/ 0 h 10000"/>
              <a:gd name="connsiteX8" fmla="*/ 0 w 9946"/>
              <a:gd name="connsiteY8" fmla="*/ 472 h 10000"/>
              <a:gd name="connsiteX9" fmla="*/ 0 w 9946"/>
              <a:gd name="connsiteY9" fmla="*/ 9434 h 10000"/>
              <a:gd name="connsiteX10" fmla="*/ 0 w 9946"/>
              <a:gd name="connsiteY10" fmla="*/ 10000 h 10000"/>
              <a:gd name="connsiteX11" fmla="*/ 136 w 9946"/>
              <a:gd name="connsiteY11" fmla="*/ 10000 h 10000"/>
              <a:gd name="connsiteX12" fmla="*/ 8011 w 9946"/>
              <a:gd name="connsiteY12" fmla="*/ 10000 h 10000"/>
              <a:gd name="connsiteX13" fmla="*/ 8529 w 9946"/>
              <a:gd name="connsiteY13" fmla="*/ 10000 h 10000"/>
              <a:gd name="connsiteX14" fmla="*/ 8610 w 9946"/>
              <a:gd name="connsiteY14" fmla="*/ 9906 h 10000"/>
              <a:gd name="connsiteX15" fmla="*/ 8638 w 9946"/>
              <a:gd name="connsiteY15" fmla="*/ 9811 h 10000"/>
              <a:gd name="connsiteX16" fmla="*/ 9946 w 9946"/>
              <a:gd name="connsiteY16" fmla="*/ 5283 h 10000"/>
              <a:gd name="connsiteX17" fmla="*/ 9946 w 9946"/>
              <a:gd name="connsiteY17" fmla="*/ 4717 h 10000"/>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137 w 10000"/>
              <a:gd name="connsiteY11" fmla="*/ 10000 h 10034"/>
              <a:gd name="connsiteX12" fmla="*/ 903 w 10000"/>
              <a:gd name="connsiteY12" fmla="*/ 10034 h 10034"/>
              <a:gd name="connsiteX13" fmla="*/ 8054 w 10000"/>
              <a:gd name="connsiteY13" fmla="*/ 10000 h 10034"/>
              <a:gd name="connsiteX14" fmla="*/ 8575 w 10000"/>
              <a:gd name="connsiteY14" fmla="*/ 10000 h 10034"/>
              <a:gd name="connsiteX15" fmla="*/ 8657 w 10000"/>
              <a:gd name="connsiteY15" fmla="*/ 9906 h 10034"/>
              <a:gd name="connsiteX16" fmla="*/ 8685 w 10000"/>
              <a:gd name="connsiteY16" fmla="*/ 9811 h 10034"/>
              <a:gd name="connsiteX17" fmla="*/ 10000 w 10000"/>
              <a:gd name="connsiteY17" fmla="*/ 5283 h 10034"/>
              <a:gd name="connsiteX18" fmla="*/ 10000 w 10000"/>
              <a:gd name="connsiteY18"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0 w 10000"/>
              <a:gd name="connsiteY10" fmla="*/ 10000 h 10034"/>
              <a:gd name="connsiteX11" fmla="*/ 903 w 10000"/>
              <a:gd name="connsiteY11" fmla="*/ 10034 h 10034"/>
              <a:gd name="connsiteX12" fmla="*/ 8054 w 10000"/>
              <a:gd name="connsiteY12" fmla="*/ 10000 h 10034"/>
              <a:gd name="connsiteX13" fmla="*/ 8575 w 10000"/>
              <a:gd name="connsiteY13" fmla="*/ 10000 h 10034"/>
              <a:gd name="connsiteX14" fmla="*/ 8657 w 10000"/>
              <a:gd name="connsiteY14" fmla="*/ 9906 h 10034"/>
              <a:gd name="connsiteX15" fmla="*/ 8685 w 10000"/>
              <a:gd name="connsiteY15" fmla="*/ 9811 h 10034"/>
              <a:gd name="connsiteX16" fmla="*/ 10000 w 10000"/>
              <a:gd name="connsiteY16" fmla="*/ 5283 h 10034"/>
              <a:gd name="connsiteX17" fmla="*/ 10000 w 10000"/>
              <a:gd name="connsiteY17"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0 w 10000"/>
              <a:gd name="connsiteY9" fmla="*/ 9434 h 10034"/>
              <a:gd name="connsiteX10" fmla="*/ 903 w 10000"/>
              <a:gd name="connsiteY10" fmla="*/ 10034 h 10034"/>
              <a:gd name="connsiteX11" fmla="*/ 8054 w 10000"/>
              <a:gd name="connsiteY11" fmla="*/ 10000 h 10034"/>
              <a:gd name="connsiteX12" fmla="*/ 8575 w 10000"/>
              <a:gd name="connsiteY12" fmla="*/ 10000 h 10034"/>
              <a:gd name="connsiteX13" fmla="*/ 8657 w 10000"/>
              <a:gd name="connsiteY13" fmla="*/ 9906 h 10034"/>
              <a:gd name="connsiteX14" fmla="*/ 8685 w 10000"/>
              <a:gd name="connsiteY14" fmla="*/ 9811 h 10034"/>
              <a:gd name="connsiteX15" fmla="*/ 10000 w 10000"/>
              <a:gd name="connsiteY15" fmla="*/ 5283 h 10034"/>
              <a:gd name="connsiteX16" fmla="*/ 10000 w 10000"/>
              <a:gd name="connsiteY16"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0 w 10000"/>
              <a:gd name="connsiteY8" fmla="*/ 472 h 10034"/>
              <a:gd name="connsiteX9" fmla="*/ 903 w 10000"/>
              <a:gd name="connsiteY9" fmla="*/ 10034 h 10034"/>
              <a:gd name="connsiteX10" fmla="*/ 8054 w 10000"/>
              <a:gd name="connsiteY10" fmla="*/ 10000 h 10034"/>
              <a:gd name="connsiteX11" fmla="*/ 8575 w 10000"/>
              <a:gd name="connsiteY11" fmla="*/ 10000 h 10034"/>
              <a:gd name="connsiteX12" fmla="*/ 8657 w 10000"/>
              <a:gd name="connsiteY12" fmla="*/ 9906 h 10034"/>
              <a:gd name="connsiteX13" fmla="*/ 8685 w 10000"/>
              <a:gd name="connsiteY13" fmla="*/ 9811 h 10034"/>
              <a:gd name="connsiteX14" fmla="*/ 10000 w 10000"/>
              <a:gd name="connsiteY14" fmla="*/ 5283 h 10034"/>
              <a:gd name="connsiteX15" fmla="*/ 10000 w 10000"/>
              <a:gd name="connsiteY15" fmla="*/ 4717 h 10034"/>
              <a:gd name="connsiteX0" fmla="*/ 10000 w 10000"/>
              <a:gd name="connsiteY0" fmla="*/ 4717 h 10034"/>
              <a:gd name="connsiteX1" fmla="*/ 8685 w 10000"/>
              <a:gd name="connsiteY1" fmla="*/ 189 h 10034"/>
              <a:gd name="connsiteX2" fmla="*/ 8657 w 10000"/>
              <a:gd name="connsiteY2" fmla="*/ 94 h 10034"/>
              <a:gd name="connsiteX3" fmla="*/ 8575 w 10000"/>
              <a:gd name="connsiteY3" fmla="*/ 0 h 10034"/>
              <a:gd name="connsiteX4" fmla="*/ 8054 w 10000"/>
              <a:gd name="connsiteY4" fmla="*/ 0 h 10034"/>
              <a:gd name="connsiteX5" fmla="*/ 879 w 10000"/>
              <a:gd name="connsiteY5" fmla="*/ 70 h 10034"/>
              <a:gd name="connsiteX6" fmla="*/ 137 w 10000"/>
              <a:gd name="connsiteY6" fmla="*/ 0 h 10034"/>
              <a:gd name="connsiteX7" fmla="*/ 0 w 10000"/>
              <a:gd name="connsiteY7" fmla="*/ 0 h 10034"/>
              <a:gd name="connsiteX8" fmla="*/ 903 w 10000"/>
              <a:gd name="connsiteY8" fmla="*/ 10034 h 10034"/>
              <a:gd name="connsiteX9" fmla="*/ 8054 w 10000"/>
              <a:gd name="connsiteY9" fmla="*/ 10000 h 10034"/>
              <a:gd name="connsiteX10" fmla="*/ 8575 w 10000"/>
              <a:gd name="connsiteY10" fmla="*/ 10000 h 10034"/>
              <a:gd name="connsiteX11" fmla="*/ 8657 w 10000"/>
              <a:gd name="connsiteY11" fmla="*/ 9906 h 10034"/>
              <a:gd name="connsiteX12" fmla="*/ 8685 w 10000"/>
              <a:gd name="connsiteY12" fmla="*/ 9811 h 10034"/>
              <a:gd name="connsiteX13" fmla="*/ 10000 w 10000"/>
              <a:gd name="connsiteY13" fmla="*/ 5283 h 10034"/>
              <a:gd name="connsiteX14" fmla="*/ 10000 w 10000"/>
              <a:gd name="connsiteY14" fmla="*/ 4717 h 10034"/>
              <a:gd name="connsiteX0" fmla="*/ 9863 w 9863"/>
              <a:gd name="connsiteY0" fmla="*/ 4717 h 10034"/>
              <a:gd name="connsiteX1" fmla="*/ 8548 w 9863"/>
              <a:gd name="connsiteY1" fmla="*/ 189 h 10034"/>
              <a:gd name="connsiteX2" fmla="*/ 8520 w 9863"/>
              <a:gd name="connsiteY2" fmla="*/ 94 h 10034"/>
              <a:gd name="connsiteX3" fmla="*/ 8438 w 9863"/>
              <a:gd name="connsiteY3" fmla="*/ 0 h 10034"/>
              <a:gd name="connsiteX4" fmla="*/ 7917 w 9863"/>
              <a:gd name="connsiteY4" fmla="*/ 0 h 10034"/>
              <a:gd name="connsiteX5" fmla="*/ 742 w 9863"/>
              <a:gd name="connsiteY5" fmla="*/ 70 h 10034"/>
              <a:gd name="connsiteX6" fmla="*/ 0 w 9863"/>
              <a:gd name="connsiteY6" fmla="*/ 0 h 10034"/>
              <a:gd name="connsiteX7" fmla="*/ 766 w 9863"/>
              <a:gd name="connsiteY7" fmla="*/ 10034 h 10034"/>
              <a:gd name="connsiteX8" fmla="*/ 7917 w 9863"/>
              <a:gd name="connsiteY8" fmla="*/ 10000 h 10034"/>
              <a:gd name="connsiteX9" fmla="*/ 8438 w 9863"/>
              <a:gd name="connsiteY9" fmla="*/ 10000 h 10034"/>
              <a:gd name="connsiteX10" fmla="*/ 8520 w 9863"/>
              <a:gd name="connsiteY10" fmla="*/ 9906 h 10034"/>
              <a:gd name="connsiteX11" fmla="*/ 8548 w 9863"/>
              <a:gd name="connsiteY11" fmla="*/ 9811 h 10034"/>
              <a:gd name="connsiteX12" fmla="*/ 9863 w 9863"/>
              <a:gd name="connsiteY12" fmla="*/ 5283 h 10034"/>
              <a:gd name="connsiteX13" fmla="*/ 9863 w 9863"/>
              <a:gd name="connsiteY13" fmla="*/ 4717 h 10034"/>
              <a:gd name="connsiteX0" fmla="*/ 9248 w 9248"/>
              <a:gd name="connsiteY0" fmla="*/ 4701 h 10000"/>
              <a:gd name="connsiteX1" fmla="*/ 7915 w 9248"/>
              <a:gd name="connsiteY1" fmla="*/ 188 h 10000"/>
              <a:gd name="connsiteX2" fmla="*/ 7886 w 9248"/>
              <a:gd name="connsiteY2" fmla="*/ 94 h 10000"/>
              <a:gd name="connsiteX3" fmla="*/ 7803 w 9248"/>
              <a:gd name="connsiteY3" fmla="*/ 0 h 10000"/>
              <a:gd name="connsiteX4" fmla="*/ 7275 w 9248"/>
              <a:gd name="connsiteY4" fmla="*/ 0 h 10000"/>
              <a:gd name="connsiteX5" fmla="*/ 0 w 9248"/>
              <a:gd name="connsiteY5" fmla="*/ 70 h 10000"/>
              <a:gd name="connsiteX6" fmla="*/ 25 w 9248"/>
              <a:gd name="connsiteY6" fmla="*/ 10000 h 10000"/>
              <a:gd name="connsiteX7" fmla="*/ 7275 w 9248"/>
              <a:gd name="connsiteY7" fmla="*/ 9966 h 10000"/>
              <a:gd name="connsiteX8" fmla="*/ 7803 w 9248"/>
              <a:gd name="connsiteY8" fmla="*/ 9966 h 10000"/>
              <a:gd name="connsiteX9" fmla="*/ 7886 w 9248"/>
              <a:gd name="connsiteY9" fmla="*/ 9872 h 10000"/>
              <a:gd name="connsiteX10" fmla="*/ 7915 w 9248"/>
              <a:gd name="connsiteY10" fmla="*/ 9778 h 10000"/>
              <a:gd name="connsiteX11" fmla="*/ 9248 w 9248"/>
              <a:gd name="connsiteY11" fmla="*/ 5265 h 10000"/>
              <a:gd name="connsiteX12" fmla="*/ 9248 w 9248"/>
              <a:gd name="connsiteY12" fmla="*/ 47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Slide Number Placeholder 6"/>
          <p:cNvSpPr>
            <a:spLocks noGrp="1"/>
          </p:cNvSpPr>
          <p:nvPr>
            <p:ph type="sldNum" sz="quarter" idx="12"/>
          </p:nvPr>
        </p:nvSpPr>
        <p:spPr>
          <a:xfrm>
            <a:off x="531812" y="4983087"/>
            <a:ext cx="779767" cy="365125"/>
          </a:xfrm>
        </p:spPr>
        <p:txBody>
          <a:bodyPr/>
          <a:lstStyle/>
          <a:p>
            <a:fld id="{921A0EAE-77AD-4043-AE54-D58EECB58E7D}" type="slidenum">
              <a:rPr lang="en-GB" smtClean="0"/>
              <a:pPr/>
              <a:t>‹#›</a:t>
            </a:fld>
            <a:endParaRPr lang="en-GB"/>
          </a:p>
        </p:txBody>
      </p:sp>
    </p:spTree>
    <p:extLst>
      <p:ext uri="{BB962C8B-B14F-4D97-AF65-F5344CB8AC3E}">
        <p14:creationId xmlns:p14="http://schemas.microsoft.com/office/powerpoint/2010/main" xmlns="" val="2803870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4.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5.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a:spLocks/>
            </p:cNvSpPr>
            <p:nvPr/>
          </p:nvSpPr>
          <p:spPr bwMode="auto">
            <a:xfrm>
              <a:off x="2487613" y="2284413"/>
              <a:ext cx="85725" cy="533400"/>
            </a:xfrm>
            <a:custGeom>
              <a:avLst/>
              <a:gdLst>
                <a:gd name="T0" fmla="*/ 22 w 22"/>
                <a:gd name="T1" fmla="*/ 136 h 136"/>
                <a:gd name="T2" fmla="*/ 17 w 22"/>
                <a:gd name="T3" fmla="*/ 80 h 136"/>
                <a:gd name="T4" fmla="*/ 0 w 22"/>
                <a:gd name="T5" fmla="*/ 0 h 136"/>
                <a:gd name="T6" fmla="*/ 0 w 22"/>
                <a:gd name="T7" fmla="*/ 35 h 136"/>
                <a:gd name="T8" fmla="*/ 20 w 22"/>
                <a:gd name="T9" fmla="*/ 124 h 136"/>
                <a:gd name="T10" fmla="*/ 22 w 22"/>
                <a:gd name="T11" fmla="*/ 136 h 136"/>
              </a:gdLst>
              <a:ahLst/>
              <a:cxnLst>
                <a:cxn ang="0">
                  <a:pos x="T0" y="T1"/>
                </a:cxn>
                <a:cxn ang="0">
                  <a:pos x="T2" y="T3"/>
                </a:cxn>
                <a:cxn ang="0">
                  <a:pos x="T4" y="T5"/>
                </a:cxn>
                <a:cxn ang="0">
                  <a:pos x="T6" y="T7"/>
                </a:cxn>
                <a:cxn ang="0">
                  <a:pos x="T8" y="T9"/>
                </a:cxn>
                <a:cxn ang="0">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5" name="Freeform 12"/>
            <p:cNvSpPr>
              <a:spLocks/>
            </p:cNvSpPr>
            <p:nvPr/>
          </p:nvSpPr>
          <p:spPr bwMode="auto">
            <a:xfrm>
              <a:off x="2597151" y="2779713"/>
              <a:ext cx="550863" cy="1978025"/>
            </a:xfrm>
            <a:custGeom>
              <a:avLst/>
              <a:gdLst>
                <a:gd name="T0" fmla="*/ 86 w 140"/>
                <a:gd name="T1" fmla="*/ 350 h 504"/>
                <a:gd name="T2" fmla="*/ 139 w 140"/>
                <a:gd name="T3" fmla="*/ 504 h 504"/>
                <a:gd name="T4" fmla="*/ 140 w 140"/>
                <a:gd name="T5" fmla="*/ 478 h 504"/>
                <a:gd name="T6" fmla="*/ 95 w 140"/>
                <a:gd name="T7" fmla="*/ 347 h 504"/>
                <a:gd name="T8" fmla="*/ 0 w 140"/>
                <a:gd name="T9" fmla="*/ 0 h 504"/>
                <a:gd name="T10" fmla="*/ 6 w 140"/>
                <a:gd name="T11" fmla="*/ 61 h 504"/>
                <a:gd name="T12" fmla="*/ 86 w 140"/>
                <a:gd name="T13" fmla="*/ 350 h 504"/>
              </a:gdLst>
              <a:ahLst/>
              <a:cxnLst>
                <a:cxn ang="0">
                  <a:pos x="T0" y="T1"/>
                </a:cxn>
                <a:cxn ang="0">
                  <a:pos x="T2" y="T3"/>
                </a:cxn>
                <a:cxn ang="0">
                  <a:pos x="T4" y="T5"/>
                </a:cxn>
                <a:cxn ang="0">
                  <a:pos x="T6" y="T7"/>
                </a:cxn>
                <a:cxn ang="0">
                  <a:pos x="T8" y="T9"/>
                </a:cxn>
                <a:cxn ang="0">
                  <a:pos x="T10" y="T11"/>
                </a:cxn>
                <a:cxn ang="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6" name="Freeform 13"/>
            <p:cNvSpPr>
              <a:spLocks/>
            </p:cNvSpPr>
            <p:nvPr/>
          </p:nvSpPr>
          <p:spPr bwMode="auto">
            <a:xfrm>
              <a:off x="3175001" y="4730750"/>
              <a:ext cx="519113" cy="1209675"/>
            </a:xfrm>
            <a:custGeom>
              <a:avLst/>
              <a:gdLst>
                <a:gd name="T0" fmla="*/ 8 w 132"/>
                <a:gd name="T1" fmla="*/ 22 h 308"/>
                <a:gd name="T2" fmla="*/ 0 w 132"/>
                <a:gd name="T3" fmla="*/ 0 h 308"/>
                <a:gd name="T4" fmla="*/ 0 w 132"/>
                <a:gd name="T5" fmla="*/ 29 h 308"/>
                <a:gd name="T6" fmla="*/ 68 w 132"/>
                <a:gd name="T7" fmla="*/ 194 h 308"/>
                <a:gd name="T8" fmla="*/ 123 w 132"/>
                <a:gd name="T9" fmla="*/ 308 h 308"/>
                <a:gd name="T10" fmla="*/ 132 w 132"/>
                <a:gd name="T11" fmla="*/ 308 h 308"/>
                <a:gd name="T12" fmla="*/ 77 w 132"/>
                <a:gd name="T13" fmla="*/ 190 h 308"/>
                <a:gd name="T14" fmla="*/ 8 w 132"/>
                <a:gd name="T15" fmla="*/ 22 h 3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7" name="Freeform 14"/>
            <p:cNvSpPr>
              <a:spLocks/>
            </p:cNvSpPr>
            <p:nvPr/>
          </p:nvSpPr>
          <p:spPr bwMode="auto">
            <a:xfrm>
              <a:off x="3305176" y="5630863"/>
              <a:ext cx="146050" cy="309563"/>
            </a:xfrm>
            <a:custGeom>
              <a:avLst/>
              <a:gdLst>
                <a:gd name="T0" fmla="*/ 28 w 37"/>
                <a:gd name="T1" fmla="*/ 79 h 79"/>
                <a:gd name="T2" fmla="*/ 37 w 37"/>
                <a:gd name="T3" fmla="*/ 79 h 79"/>
                <a:gd name="T4" fmla="*/ 0 w 37"/>
                <a:gd name="T5" fmla="*/ 0 h 79"/>
                <a:gd name="T6" fmla="*/ 28 w 37"/>
                <a:gd name="T7" fmla="*/ 79 h 79"/>
              </a:gdLst>
              <a:ahLst/>
              <a:cxnLst>
                <a:cxn ang="0">
                  <a:pos x="T0" y="T1"/>
                </a:cxn>
                <a:cxn ang="0">
                  <a:pos x="T2" y="T3"/>
                </a:cxn>
                <a:cxn ang="0">
                  <a:pos x="T4" y="T5"/>
                </a:cxn>
                <a:cxn ang="0">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8" name="Freeform 15"/>
            <p:cNvSpPr>
              <a:spLocks/>
            </p:cNvSpPr>
            <p:nvPr/>
          </p:nvSpPr>
          <p:spPr bwMode="auto">
            <a:xfrm>
              <a:off x="2573338" y="2817813"/>
              <a:ext cx="700088" cy="2835275"/>
            </a:xfrm>
            <a:custGeom>
              <a:avLst/>
              <a:gdLst>
                <a:gd name="T0" fmla="*/ 162 w 178"/>
                <a:gd name="T1" fmla="*/ 660 h 722"/>
                <a:gd name="T2" fmla="*/ 116 w 178"/>
                <a:gd name="T3" fmla="*/ 534 h 722"/>
                <a:gd name="T4" fmla="*/ 40 w 178"/>
                <a:gd name="T5" fmla="*/ 236 h 722"/>
                <a:gd name="T6" fmla="*/ 12 w 178"/>
                <a:gd name="T7" fmla="*/ 51 h 722"/>
                <a:gd name="T8" fmla="*/ 0 w 178"/>
                <a:gd name="T9" fmla="*/ 0 h 722"/>
                <a:gd name="T10" fmla="*/ 33 w 178"/>
                <a:gd name="T11" fmla="*/ 237 h 722"/>
                <a:gd name="T12" fmla="*/ 107 w 178"/>
                <a:gd name="T13" fmla="*/ 537 h 722"/>
                <a:gd name="T14" fmla="*/ 160 w 178"/>
                <a:gd name="T15" fmla="*/ 681 h 722"/>
                <a:gd name="T16" fmla="*/ 178 w 178"/>
                <a:gd name="T17" fmla="*/ 722 h 722"/>
                <a:gd name="T18" fmla="*/ 174 w 178"/>
                <a:gd name="T19" fmla="*/ 708 h 722"/>
                <a:gd name="T20" fmla="*/ 162 w 178"/>
                <a:gd name="T21" fmla="*/ 66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9" name="Freeform 16"/>
            <p:cNvSpPr>
              <a:spLocks/>
            </p:cNvSpPr>
            <p:nvPr/>
          </p:nvSpPr>
          <p:spPr bwMode="auto">
            <a:xfrm>
              <a:off x="2506663" y="285750"/>
              <a:ext cx="90488" cy="2493963"/>
            </a:xfrm>
            <a:custGeom>
              <a:avLst/>
              <a:gdLst>
                <a:gd name="T0" fmla="*/ 11 w 23"/>
                <a:gd name="T1" fmla="*/ 577 h 635"/>
                <a:gd name="T2" fmla="*/ 12 w 23"/>
                <a:gd name="T3" fmla="*/ 589 h 635"/>
                <a:gd name="T4" fmla="*/ 22 w 23"/>
                <a:gd name="T5" fmla="*/ 632 h 635"/>
                <a:gd name="T6" fmla="*/ 23 w 23"/>
                <a:gd name="T7" fmla="*/ 635 h 635"/>
                <a:gd name="T8" fmla="*/ 17 w 23"/>
                <a:gd name="T9" fmla="*/ 576 h 635"/>
                <a:gd name="T10" fmla="*/ 5 w 23"/>
                <a:gd name="T11" fmla="*/ 269 h 635"/>
                <a:gd name="T12" fmla="*/ 15 w 23"/>
                <a:gd name="T13" fmla="*/ 0 h 635"/>
                <a:gd name="T14" fmla="*/ 12 w 23"/>
                <a:gd name="T15" fmla="*/ 0 h 635"/>
                <a:gd name="T16" fmla="*/ 1 w 23"/>
                <a:gd name="T17" fmla="*/ 269 h 635"/>
                <a:gd name="T18" fmla="*/ 11 w 23"/>
                <a:gd name="T19" fmla="*/ 57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0" name="Freeform 17"/>
            <p:cNvSpPr>
              <a:spLocks/>
            </p:cNvSpPr>
            <p:nvPr/>
          </p:nvSpPr>
          <p:spPr bwMode="auto">
            <a:xfrm>
              <a:off x="2554288" y="2598738"/>
              <a:ext cx="66675" cy="420688"/>
            </a:xfrm>
            <a:custGeom>
              <a:avLst/>
              <a:gdLst>
                <a:gd name="T0" fmla="*/ 0 w 17"/>
                <a:gd name="T1" fmla="*/ 0 h 107"/>
                <a:gd name="T2" fmla="*/ 5 w 17"/>
                <a:gd name="T3" fmla="*/ 56 h 107"/>
                <a:gd name="T4" fmla="*/ 17 w 17"/>
                <a:gd name="T5" fmla="*/ 107 h 107"/>
                <a:gd name="T6" fmla="*/ 11 w 17"/>
                <a:gd name="T7" fmla="*/ 46 h 107"/>
                <a:gd name="T8" fmla="*/ 10 w 17"/>
                <a:gd name="T9" fmla="*/ 43 h 107"/>
                <a:gd name="T10" fmla="*/ 0 w 17"/>
                <a:gd name="T11" fmla="*/ 0 h 107"/>
              </a:gdLst>
              <a:ahLst/>
              <a:cxnLst>
                <a:cxn ang="0">
                  <a:pos x="T0" y="T1"/>
                </a:cxn>
                <a:cxn ang="0">
                  <a:pos x="T2" y="T3"/>
                </a:cxn>
                <a:cxn ang="0">
                  <a:pos x="T4" y="T5"/>
                </a:cxn>
                <a:cxn ang="0">
                  <a:pos x="T6" y="T7"/>
                </a:cxn>
                <a:cxn ang="0">
                  <a:pos x="T8" y="T9"/>
                </a:cxn>
                <a:cxn ang="0">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1" name="Freeform 18"/>
            <p:cNvSpPr>
              <a:spLocks/>
            </p:cNvSpPr>
            <p:nvPr/>
          </p:nvSpPr>
          <p:spPr bwMode="auto">
            <a:xfrm>
              <a:off x="3143251" y="4757738"/>
              <a:ext cx="161925" cy="873125"/>
            </a:xfrm>
            <a:custGeom>
              <a:avLst/>
              <a:gdLst>
                <a:gd name="T0" fmla="*/ 0 w 41"/>
                <a:gd name="T1" fmla="*/ 0 h 222"/>
                <a:gd name="T2" fmla="*/ 5 w 41"/>
                <a:gd name="T3" fmla="*/ 93 h 222"/>
                <a:gd name="T4" fmla="*/ 17 w 41"/>
                <a:gd name="T5" fmla="*/ 166 h 222"/>
                <a:gd name="T6" fmla="*/ 24 w 41"/>
                <a:gd name="T7" fmla="*/ 184 h 222"/>
                <a:gd name="T8" fmla="*/ 41 w 41"/>
                <a:gd name="T9" fmla="*/ 222 h 222"/>
                <a:gd name="T10" fmla="*/ 38 w 41"/>
                <a:gd name="T11" fmla="*/ 212 h 222"/>
                <a:gd name="T12" fmla="*/ 13 w 41"/>
                <a:gd name="T13" fmla="*/ 92 h 222"/>
                <a:gd name="T14" fmla="*/ 8 w 41"/>
                <a:gd name="T15" fmla="*/ 22 h 222"/>
                <a:gd name="T16" fmla="*/ 7 w 41"/>
                <a:gd name="T17" fmla="*/ 18 h 222"/>
                <a:gd name="T18" fmla="*/ 0 w 41"/>
                <a:gd name="T19"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2" name="Freeform 19"/>
            <p:cNvSpPr>
              <a:spLocks/>
            </p:cNvSpPr>
            <p:nvPr/>
          </p:nvSpPr>
          <p:spPr bwMode="auto">
            <a:xfrm>
              <a:off x="3148013" y="1282700"/>
              <a:ext cx="1768475" cy="3448050"/>
            </a:xfrm>
            <a:custGeom>
              <a:avLst/>
              <a:gdLst>
                <a:gd name="T0" fmla="*/ 7 w 450"/>
                <a:gd name="T1" fmla="*/ 854 h 878"/>
                <a:gd name="T2" fmla="*/ 50 w 450"/>
                <a:gd name="T3" fmla="*/ 613 h 878"/>
                <a:gd name="T4" fmla="*/ 149 w 450"/>
                <a:gd name="T5" fmla="*/ 388 h 878"/>
                <a:gd name="T6" fmla="*/ 285 w 450"/>
                <a:gd name="T7" fmla="*/ 183 h 878"/>
                <a:gd name="T8" fmla="*/ 364 w 450"/>
                <a:gd name="T9" fmla="*/ 89 h 878"/>
                <a:gd name="T10" fmla="*/ 406 w 450"/>
                <a:gd name="T11" fmla="*/ 44 h 878"/>
                <a:gd name="T12" fmla="*/ 450 w 450"/>
                <a:gd name="T13" fmla="*/ 1 h 878"/>
                <a:gd name="T14" fmla="*/ 450 w 450"/>
                <a:gd name="T15" fmla="*/ 0 h 878"/>
                <a:gd name="T16" fmla="*/ 405 w 450"/>
                <a:gd name="T17" fmla="*/ 43 h 878"/>
                <a:gd name="T18" fmla="*/ 363 w 450"/>
                <a:gd name="T19" fmla="*/ 88 h 878"/>
                <a:gd name="T20" fmla="*/ 283 w 450"/>
                <a:gd name="T21" fmla="*/ 181 h 878"/>
                <a:gd name="T22" fmla="*/ 145 w 450"/>
                <a:gd name="T23" fmla="*/ 386 h 878"/>
                <a:gd name="T24" fmla="*/ 45 w 450"/>
                <a:gd name="T25" fmla="*/ 611 h 878"/>
                <a:gd name="T26" fmla="*/ 0 w 450"/>
                <a:gd name="T27" fmla="*/ 854 h 878"/>
                <a:gd name="T28" fmla="*/ 0 w 450"/>
                <a:gd name="T29" fmla="*/ 859 h 878"/>
                <a:gd name="T30" fmla="*/ 7 w 450"/>
                <a:gd name="T31" fmla="*/ 878 h 878"/>
                <a:gd name="T32" fmla="*/ 7 w 450"/>
                <a:gd name="T33" fmla="*/ 854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3" name="Freeform 20"/>
            <p:cNvSpPr>
              <a:spLocks/>
            </p:cNvSpPr>
            <p:nvPr/>
          </p:nvSpPr>
          <p:spPr bwMode="auto">
            <a:xfrm>
              <a:off x="3273426" y="5653088"/>
              <a:ext cx="138113" cy="287338"/>
            </a:xfrm>
            <a:custGeom>
              <a:avLst/>
              <a:gdLst>
                <a:gd name="T0" fmla="*/ 0 w 35"/>
                <a:gd name="T1" fmla="*/ 0 h 73"/>
                <a:gd name="T2" fmla="*/ 26 w 35"/>
                <a:gd name="T3" fmla="*/ 73 h 73"/>
                <a:gd name="T4" fmla="*/ 35 w 35"/>
                <a:gd name="T5" fmla="*/ 73 h 73"/>
                <a:gd name="T6" fmla="*/ 0 w 35"/>
                <a:gd name="T7" fmla="*/ 0 h 73"/>
              </a:gdLst>
              <a:ahLst/>
              <a:cxnLst>
                <a:cxn ang="0">
                  <a:pos x="T0" y="T1"/>
                </a:cxn>
                <a:cxn ang="0">
                  <a:pos x="T2" y="T3"/>
                </a:cxn>
                <a:cxn ang="0">
                  <a:pos x="T4" y="T5"/>
                </a:cxn>
                <a:cxn ang="0">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 name="Freeform 21"/>
            <p:cNvSpPr>
              <a:spLocks/>
            </p:cNvSpPr>
            <p:nvPr/>
          </p:nvSpPr>
          <p:spPr bwMode="auto">
            <a:xfrm>
              <a:off x="3143251" y="4656138"/>
              <a:ext cx="31750" cy="188913"/>
            </a:xfrm>
            <a:custGeom>
              <a:avLst/>
              <a:gdLst>
                <a:gd name="T0" fmla="*/ 7 w 8"/>
                <a:gd name="T1" fmla="*/ 44 h 48"/>
                <a:gd name="T2" fmla="*/ 8 w 8"/>
                <a:gd name="T3" fmla="*/ 48 h 48"/>
                <a:gd name="T4" fmla="*/ 8 w 8"/>
                <a:gd name="T5" fmla="*/ 19 h 48"/>
                <a:gd name="T6" fmla="*/ 1 w 8"/>
                <a:gd name="T7" fmla="*/ 0 h 48"/>
                <a:gd name="T8" fmla="*/ 0 w 8"/>
                <a:gd name="T9" fmla="*/ 26 h 48"/>
                <a:gd name="T10" fmla="*/ 7 w 8"/>
                <a:gd name="T11" fmla="*/ 44 h 48"/>
              </a:gdLst>
              <a:ahLst/>
              <a:cxnLst>
                <a:cxn ang="0">
                  <a:pos x="T0" y="T1"/>
                </a:cxn>
                <a:cxn ang="0">
                  <a:pos x="T2" y="T3"/>
                </a:cxn>
                <a:cxn ang="0">
                  <a:pos x="T4" y="T5"/>
                </a:cxn>
                <a:cxn ang="0">
                  <a:pos x="T6" y="T7"/>
                </a:cxn>
                <a:cxn ang="0">
                  <a:pos x="T8" y="T9"/>
                </a:cxn>
                <a:cxn ang="0">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22"/>
            <p:cNvSpPr>
              <a:spLocks/>
            </p:cNvSpPr>
            <p:nvPr/>
          </p:nvSpPr>
          <p:spPr bwMode="auto">
            <a:xfrm>
              <a:off x="3211513" y="5410200"/>
              <a:ext cx="203200" cy="530225"/>
            </a:xfrm>
            <a:custGeom>
              <a:avLst/>
              <a:gdLst>
                <a:gd name="T0" fmla="*/ 7 w 52"/>
                <a:gd name="T1" fmla="*/ 18 h 135"/>
                <a:gd name="T2" fmla="*/ 0 w 52"/>
                <a:gd name="T3" fmla="*/ 0 h 135"/>
                <a:gd name="T4" fmla="*/ 12 w 52"/>
                <a:gd name="T5" fmla="*/ 48 h 135"/>
                <a:gd name="T6" fmla="*/ 16 w 52"/>
                <a:gd name="T7" fmla="*/ 62 h 135"/>
                <a:gd name="T8" fmla="*/ 51 w 52"/>
                <a:gd name="T9" fmla="*/ 135 h 135"/>
                <a:gd name="T10" fmla="*/ 52 w 52"/>
                <a:gd name="T11" fmla="*/ 135 h 135"/>
                <a:gd name="T12" fmla="*/ 24 w 52"/>
                <a:gd name="T13" fmla="*/ 56 h 135"/>
                <a:gd name="T14" fmla="*/ 7 w 52"/>
                <a:gd name="T15" fmla="*/ 18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9"/>
          <p:cNvGrpSpPr/>
          <p:nvPr/>
        </p:nvGrpSpPr>
        <p:grpSpPr>
          <a:xfrm>
            <a:off x="27221" y="-36668"/>
            <a:ext cx="2356674" cy="6889921"/>
            <a:chOff x="6627813" y="165100"/>
            <a:chExt cx="1952625" cy="5708651"/>
          </a:xfrm>
        </p:grpSpPr>
        <p:sp>
          <p:nvSpPr>
            <p:cNvPr id="11" name="Freeform 27"/>
            <p:cNvSpPr>
              <a:spLocks/>
            </p:cNvSpPr>
            <p:nvPr/>
          </p:nvSpPr>
          <p:spPr bwMode="auto">
            <a:xfrm>
              <a:off x="6627813" y="165100"/>
              <a:ext cx="409575" cy="3646488"/>
            </a:xfrm>
            <a:custGeom>
              <a:avLst/>
              <a:gdLst>
                <a:gd name="T0" fmla="*/ 7 w 103"/>
                <a:gd name="T1" fmla="*/ 210 h 920"/>
                <a:gd name="T2" fmla="*/ 26 w 103"/>
                <a:gd name="T3" fmla="*/ 445 h 920"/>
                <a:gd name="T4" fmla="*/ 57 w 103"/>
                <a:gd name="T5" fmla="*/ 679 h 920"/>
                <a:gd name="T6" fmla="*/ 101 w 103"/>
                <a:gd name="T7" fmla="*/ 911 h 920"/>
                <a:gd name="T8" fmla="*/ 103 w 103"/>
                <a:gd name="T9" fmla="*/ 920 h 920"/>
                <a:gd name="T10" fmla="*/ 99 w 103"/>
                <a:gd name="T11" fmla="*/ 874 h 920"/>
                <a:gd name="T12" fmla="*/ 99 w 103"/>
                <a:gd name="T13" fmla="*/ 866 h 920"/>
                <a:gd name="T14" fmla="*/ 63 w 103"/>
                <a:gd name="T15" fmla="*/ 678 h 920"/>
                <a:gd name="T16" fmla="*/ 30 w 103"/>
                <a:gd name="T17" fmla="*/ 444 h 920"/>
                <a:gd name="T18" fmla="*/ 9 w 103"/>
                <a:gd name="T19" fmla="*/ 209 h 920"/>
                <a:gd name="T20" fmla="*/ 3 w 103"/>
                <a:gd name="T21" fmla="*/ 92 h 920"/>
                <a:gd name="T22" fmla="*/ 1 w 103"/>
                <a:gd name="T23" fmla="*/ 0 h 920"/>
                <a:gd name="T24" fmla="*/ 0 w 103"/>
                <a:gd name="T25" fmla="*/ 0 h 920"/>
                <a:gd name="T26" fmla="*/ 1 w 103"/>
                <a:gd name="T27" fmla="*/ 92 h 920"/>
                <a:gd name="T28" fmla="*/ 7 w 103"/>
                <a:gd name="T29" fmla="*/ 21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2" name="Freeform 28"/>
            <p:cNvSpPr>
              <a:spLocks/>
            </p:cNvSpPr>
            <p:nvPr/>
          </p:nvSpPr>
          <p:spPr bwMode="auto">
            <a:xfrm>
              <a:off x="7061201" y="3771900"/>
              <a:ext cx="350838" cy="1309688"/>
            </a:xfrm>
            <a:custGeom>
              <a:avLst/>
              <a:gdLst>
                <a:gd name="T0" fmla="*/ 53 w 88"/>
                <a:gd name="T1" fmla="*/ 229 h 330"/>
                <a:gd name="T2" fmla="*/ 88 w 88"/>
                <a:gd name="T3" fmla="*/ 330 h 330"/>
                <a:gd name="T4" fmla="*/ 88 w 88"/>
                <a:gd name="T5" fmla="*/ 308 h 330"/>
                <a:gd name="T6" fmla="*/ 88 w 88"/>
                <a:gd name="T7" fmla="*/ 304 h 330"/>
                <a:gd name="T8" fmla="*/ 62 w 88"/>
                <a:gd name="T9" fmla="*/ 226 h 330"/>
                <a:gd name="T10" fmla="*/ 0 w 88"/>
                <a:gd name="T11" fmla="*/ 0 h 330"/>
                <a:gd name="T12" fmla="*/ 7 w 88"/>
                <a:gd name="T13" fmla="*/ 63 h 330"/>
                <a:gd name="T14" fmla="*/ 53 w 88"/>
                <a:gd name="T15" fmla="*/ 229 h 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3" name="Freeform 29"/>
            <p:cNvSpPr>
              <a:spLocks/>
            </p:cNvSpPr>
            <p:nvPr/>
          </p:nvSpPr>
          <p:spPr bwMode="auto">
            <a:xfrm>
              <a:off x="7439026" y="5053013"/>
              <a:ext cx="357188" cy="820738"/>
            </a:xfrm>
            <a:custGeom>
              <a:avLst/>
              <a:gdLst>
                <a:gd name="T0" fmla="*/ 6 w 90"/>
                <a:gd name="T1" fmla="*/ 15 h 207"/>
                <a:gd name="T2" fmla="*/ 0 w 90"/>
                <a:gd name="T3" fmla="*/ 0 h 207"/>
                <a:gd name="T4" fmla="*/ 1 w 90"/>
                <a:gd name="T5" fmla="*/ 29 h 207"/>
                <a:gd name="T6" fmla="*/ 42 w 90"/>
                <a:gd name="T7" fmla="*/ 127 h 207"/>
                <a:gd name="T8" fmla="*/ 80 w 90"/>
                <a:gd name="T9" fmla="*/ 207 h 207"/>
                <a:gd name="T10" fmla="*/ 90 w 90"/>
                <a:gd name="T11" fmla="*/ 207 h 207"/>
                <a:gd name="T12" fmla="*/ 50 w 90"/>
                <a:gd name="T13" fmla="*/ 123 h 207"/>
                <a:gd name="T14" fmla="*/ 6 w 90"/>
                <a:gd name="T15" fmla="*/ 15 h 2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4" name="Freeform 30"/>
            <p:cNvSpPr>
              <a:spLocks/>
            </p:cNvSpPr>
            <p:nvPr/>
          </p:nvSpPr>
          <p:spPr bwMode="auto">
            <a:xfrm>
              <a:off x="7037388" y="3811588"/>
              <a:ext cx="457200" cy="1852613"/>
            </a:xfrm>
            <a:custGeom>
              <a:avLst/>
              <a:gdLst>
                <a:gd name="T0" fmla="*/ 101 w 115"/>
                <a:gd name="T1" fmla="*/ 409 h 467"/>
                <a:gd name="T2" fmla="*/ 78 w 115"/>
                <a:gd name="T3" fmla="*/ 344 h 467"/>
                <a:gd name="T4" fmla="*/ 29 w 115"/>
                <a:gd name="T5" fmla="*/ 151 h 467"/>
                <a:gd name="T6" fmla="*/ 13 w 115"/>
                <a:gd name="T7" fmla="*/ 53 h 467"/>
                <a:gd name="T8" fmla="*/ 0 w 115"/>
                <a:gd name="T9" fmla="*/ 0 h 467"/>
                <a:gd name="T10" fmla="*/ 21 w 115"/>
                <a:gd name="T11" fmla="*/ 152 h 467"/>
                <a:gd name="T12" fmla="*/ 69 w 115"/>
                <a:gd name="T13" fmla="*/ 347 h 467"/>
                <a:gd name="T14" fmla="*/ 103 w 115"/>
                <a:gd name="T15" fmla="*/ 441 h 467"/>
                <a:gd name="T16" fmla="*/ 115 w 115"/>
                <a:gd name="T17" fmla="*/ 467 h 467"/>
                <a:gd name="T18" fmla="*/ 112 w 115"/>
                <a:gd name="T19" fmla="*/ 458 h 467"/>
                <a:gd name="T20" fmla="*/ 101 w 115"/>
                <a:gd name="T21" fmla="*/ 40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5" name="Freeform 31"/>
            <p:cNvSpPr>
              <a:spLocks/>
            </p:cNvSpPr>
            <p:nvPr/>
          </p:nvSpPr>
          <p:spPr bwMode="auto">
            <a:xfrm>
              <a:off x="6992938" y="1263650"/>
              <a:ext cx="144463" cy="2508250"/>
            </a:xfrm>
            <a:custGeom>
              <a:avLst/>
              <a:gdLst>
                <a:gd name="T0" fmla="*/ 17 w 36"/>
                <a:gd name="T1" fmla="*/ 633 h 633"/>
                <a:gd name="T2" fmla="*/ 13 w 36"/>
                <a:gd name="T3" fmla="*/ 597 h 633"/>
                <a:gd name="T4" fmla="*/ 5 w 36"/>
                <a:gd name="T5" fmla="*/ 398 h 633"/>
                <a:gd name="T6" fmla="*/ 13 w 36"/>
                <a:gd name="T7" fmla="*/ 198 h 633"/>
                <a:gd name="T8" fmla="*/ 22 w 36"/>
                <a:gd name="T9" fmla="*/ 99 h 633"/>
                <a:gd name="T10" fmla="*/ 36 w 36"/>
                <a:gd name="T11" fmla="*/ 0 h 633"/>
                <a:gd name="T12" fmla="*/ 35 w 36"/>
                <a:gd name="T13" fmla="*/ 0 h 633"/>
                <a:gd name="T14" fmla="*/ 20 w 36"/>
                <a:gd name="T15" fmla="*/ 99 h 633"/>
                <a:gd name="T16" fmla="*/ 10 w 36"/>
                <a:gd name="T17" fmla="*/ 198 h 633"/>
                <a:gd name="T18" fmla="*/ 1 w 36"/>
                <a:gd name="T19" fmla="*/ 398 h 633"/>
                <a:gd name="T20" fmla="*/ 7 w 36"/>
                <a:gd name="T21" fmla="*/ 589 h 633"/>
                <a:gd name="T22" fmla="*/ 16 w 36"/>
                <a:gd name="T23" fmla="*/ 632 h 633"/>
                <a:gd name="T24" fmla="*/ 17 w 36"/>
                <a:gd name="T25"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 name="Freeform 32"/>
            <p:cNvSpPr>
              <a:spLocks/>
            </p:cNvSpPr>
            <p:nvPr/>
          </p:nvSpPr>
          <p:spPr bwMode="auto">
            <a:xfrm>
              <a:off x="7526338" y="5640388"/>
              <a:ext cx="111125" cy="233363"/>
            </a:xfrm>
            <a:custGeom>
              <a:avLst/>
              <a:gdLst>
                <a:gd name="T0" fmla="*/ 22 w 28"/>
                <a:gd name="T1" fmla="*/ 59 h 59"/>
                <a:gd name="T2" fmla="*/ 28 w 28"/>
                <a:gd name="T3" fmla="*/ 59 h 59"/>
                <a:gd name="T4" fmla="*/ 0 w 28"/>
                <a:gd name="T5" fmla="*/ 0 h 59"/>
                <a:gd name="T6" fmla="*/ 22 w 28"/>
                <a:gd name="T7" fmla="*/ 59 h 59"/>
              </a:gdLst>
              <a:ahLst/>
              <a:cxnLst>
                <a:cxn ang="0">
                  <a:pos x="T0" y="T1"/>
                </a:cxn>
                <a:cxn ang="0">
                  <a:pos x="T2" y="T3"/>
                </a:cxn>
                <a:cxn ang="0">
                  <a:pos x="T4" y="T5"/>
                </a:cxn>
                <a:cxn ang="0">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a:off x="7021513" y="3598863"/>
              <a:ext cx="68263" cy="423863"/>
            </a:xfrm>
            <a:custGeom>
              <a:avLst/>
              <a:gdLst>
                <a:gd name="T0" fmla="*/ 4 w 17"/>
                <a:gd name="T1" fmla="*/ 54 h 107"/>
                <a:gd name="T2" fmla="*/ 17 w 17"/>
                <a:gd name="T3" fmla="*/ 107 h 107"/>
                <a:gd name="T4" fmla="*/ 10 w 17"/>
                <a:gd name="T5" fmla="*/ 44 h 107"/>
                <a:gd name="T6" fmla="*/ 9 w 17"/>
                <a:gd name="T7" fmla="*/ 43 h 107"/>
                <a:gd name="T8" fmla="*/ 0 w 17"/>
                <a:gd name="T9" fmla="*/ 0 h 107"/>
                <a:gd name="T10" fmla="*/ 0 w 17"/>
                <a:gd name="T11" fmla="*/ 8 h 107"/>
                <a:gd name="T12" fmla="*/ 4 w 17"/>
                <a:gd name="T13" fmla="*/ 54 h 107"/>
              </a:gdLst>
              <a:ahLst/>
              <a:cxnLst>
                <a:cxn ang="0">
                  <a:pos x="T0" y="T1"/>
                </a:cxn>
                <a:cxn ang="0">
                  <a:pos x="T2" y="T3"/>
                </a:cxn>
                <a:cxn ang="0">
                  <a:pos x="T4" y="T5"/>
                </a:cxn>
                <a:cxn ang="0">
                  <a:pos x="T6" y="T7"/>
                </a:cxn>
                <a:cxn ang="0">
                  <a:pos x="T8" y="T9"/>
                </a:cxn>
                <a:cxn ang="0">
                  <a:pos x="T10" y="T11"/>
                </a:cxn>
                <a:cxn ang="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8" name="Freeform 34"/>
            <p:cNvSpPr>
              <a:spLocks/>
            </p:cNvSpPr>
            <p:nvPr/>
          </p:nvSpPr>
          <p:spPr bwMode="auto">
            <a:xfrm>
              <a:off x="7412038" y="2801938"/>
              <a:ext cx="1168400" cy="2251075"/>
            </a:xfrm>
            <a:custGeom>
              <a:avLst/>
              <a:gdLst>
                <a:gd name="T0" fmla="*/ 8 w 294"/>
                <a:gd name="T1" fmla="*/ 553 h 568"/>
                <a:gd name="T2" fmla="*/ 35 w 294"/>
                <a:gd name="T3" fmla="*/ 397 h 568"/>
                <a:gd name="T4" fmla="*/ 99 w 294"/>
                <a:gd name="T5" fmla="*/ 252 h 568"/>
                <a:gd name="T6" fmla="*/ 187 w 294"/>
                <a:gd name="T7" fmla="*/ 119 h 568"/>
                <a:gd name="T8" fmla="*/ 238 w 294"/>
                <a:gd name="T9" fmla="*/ 58 h 568"/>
                <a:gd name="T10" fmla="*/ 265 w 294"/>
                <a:gd name="T11" fmla="*/ 28 h 568"/>
                <a:gd name="T12" fmla="*/ 294 w 294"/>
                <a:gd name="T13" fmla="*/ 0 h 568"/>
                <a:gd name="T14" fmla="*/ 293 w 294"/>
                <a:gd name="T15" fmla="*/ 0 h 568"/>
                <a:gd name="T16" fmla="*/ 264 w 294"/>
                <a:gd name="T17" fmla="*/ 27 h 568"/>
                <a:gd name="T18" fmla="*/ 237 w 294"/>
                <a:gd name="T19" fmla="*/ 56 h 568"/>
                <a:gd name="T20" fmla="*/ 185 w 294"/>
                <a:gd name="T21" fmla="*/ 117 h 568"/>
                <a:gd name="T22" fmla="*/ 95 w 294"/>
                <a:gd name="T23" fmla="*/ 249 h 568"/>
                <a:gd name="T24" fmla="*/ 30 w 294"/>
                <a:gd name="T25" fmla="*/ 396 h 568"/>
                <a:gd name="T26" fmla="*/ 0 w 294"/>
                <a:gd name="T27" fmla="*/ 549 h 568"/>
                <a:gd name="T28" fmla="*/ 7 w 294"/>
                <a:gd name="T29" fmla="*/ 568 h 568"/>
                <a:gd name="T30" fmla="*/ 8 w 294"/>
                <a:gd name="T31" fmla="*/ 553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9" name="Freeform 35"/>
            <p:cNvSpPr>
              <a:spLocks/>
            </p:cNvSpPr>
            <p:nvPr/>
          </p:nvSpPr>
          <p:spPr bwMode="auto">
            <a:xfrm>
              <a:off x="7494588" y="5664200"/>
              <a:ext cx="100013" cy="209550"/>
            </a:xfrm>
            <a:custGeom>
              <a:avLst/>
              <a:gdLst>
                <a:gd name="T0" fmla="*/ 0 w 25"/>
                <a:gd name="T1" fmla="*/ 0 h 53"/>
                <a:gd name="T2" fmla="*/ 19 w 25"/>
                <a:gd name="T3" fmla="*/ 53 h 53"/>
                <a:gd name="T4" fmla="*/ 25 w 25"/>
                <a:gd name="T5" fmla="*/ 53 h 53"/>
                <a:gd name="T6" fmla="*/ 0 w 25"/>
                <a:gd name="T7" fmla="*/ 0 h 53"/>
              </a:gdLst>
              <a:ahLst/>
              <a:cxnLst>
                <a:cxn ang="0">
                  <a:pos x="T0" y="T1"/>
                </a:cxn>
                <a:cxn ang="0">
                  <a:pos x="T2" y="T3"/>
                </a:cxn>
                <a:cxn ang="0">
                  <a:pos x="T4" y="T5"/>
                </a:cxn>
                <a:cxn ang="0">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 name="Freeform 36"/>
            <p:cNvSpPr>
              <a:spLocks/>
            </p:cNvSpPr>
            <p:nvPr/>
          </p:nvSpPr>
          <p:spPr bwMode="auto">
            <a:xfrm>
              <a:off x="7412038" y="5081588"/>
              <a:ext cx="114300" cy="558800"/>
            </a:xfrm>
            <a:custGeom>
              <a:avLst/>
              <a:gdLst>
                <a:gd name="T0" fmla="*/ 0 w 29"/>
                <a:gd name="T1" fmla="*/ 0 h 141"/>
                <a:gd name="T2" fmla="*/ 7 w 29"/>
                <a:gd name="T3" fmla="*/ 89 h 141"/>
                <a:gd name="T4" fmla="*/ 18 w 29"/>
                <a:gd name="T5" fmla="*/ 117 h 141"/>
                <a:gd name="T6" fmla="*/ 29 w 29"/>
                <a:gd name="T7" fmla="*/ 141 h 141"/>
                <a:gd name="T8" fmla="*/ 27 w 29"/>
                <a:gd name="T9" fmla="*/ 135 h 141"/>
                <a:gd name="T10" fmla="*/ 8 w 29"/>
                <a:gd name="T11" fmla="*/ 22 h 141"/>
                <a:gd name="T12" fmla="*/ 4 w 29"/>
                <a:gd name="T13" fmla="*/ 11 h 141"/>
                <a:gd name="T14" fmla="*/ 0 w 29"/>
                <a:gd name="T15" fmla="*/ 0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 name="Freeform 37"/>
            <p:cNvSpPr>
              <a:spLocks/>
            </p:cNvSpPr>
            <p:nvPr/>
          </p:nvSpPr>
          <p:spPr bwMode="auto">
            <a:xfrm>
              <a:off x="7412038" y="4978400"/>
              <a:ext cx="31750" cy="188913"/>
            </a:xfrm>
            <a:custGeom>
              <a:avLst/>
              <a:gdLst>
                <a:gd name="T0" fmla="*/ 0 w 8"/>
                <a:gd name="T1" fmla="*/ 26 h 48"/>
                <a:gd name="T2" fmla="*/ 4 w 8"/>
                <a:gd name="T3" fmla="*/ 37 h 48"/>
                <a:gd name="T4" fmla="*/ 8 w 8"/>
                <a:gd name="T5" fmla="*/ 48 h 48"/>
                <a:gd name="T6" fmla="*/ 7 w 8"/>
                <a:gd name="T7" fmla="*/ 19 h 48"/>
                <a:gd name="T8" fmla="*/ 0 w 8"/>
                <a:gd name="T9" fmla="*/ 0 h 48"/>
                <a:gd name="T10" fmla="*/ 0 w 8"/>
                <a:gd name="T11" fmla="*/ 4 h 48"/>
                <a:gd name="T12" fmla="*/ 0 w 8"/>
                <a:gd name="T13" fmla="*/ 26 h 48"/>
              </a:gdLst>
              <a:ahLst/>
              <a:cxnLst>
                <a:cxn ang="0">
                  <a:pos x="T0" y="T1"/>
                </a:cxn>
                <a:cxn ang="0">
                  <a:pos x="T2" y="T3"/>
                </a:cxn>
                <a:cxn ang="0">
                  <a:pos x="T4" y="T5"/>
                </a:cxn>
                <a:cxn ang="0">
                  <a:pos x="T6" y="T7"/>
                </a:cxn>
                <a:cxn ang="0">
                  <a:pos x="T8" y="T9"/>
                </a:cxn>
                <a:cxn ang="0">
                  <a:pos x="T10" y="T11"/>
                </a:cxn>
                <a:cxn ang="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 name="Freeform 38"/>
            <p:cNvSpPr>
              <a:spLocks/>
            </p:cNvSpPr>
            <p:nvPr/>
          </p:nvSpPr>
          <p:spPr bwMode="auto">
            <a:xfrm>
              <a:off x="7439026" y="5434013"/>
              <a:ext cx="174625" cy="439738"/>
            </a:xfrm>
            <a:custGeom>
              <a:avLst/>
              <a:gdLst>
                <a:gd name="T0" fmla="*/ 11 w 44"/>
                <a:gd name="T1" fmla="*/ 28 h 111"/>
                <a:gd name="T2" fmla="*/ 0 w 44"/>
                <a:gd name="T3" fmla="*/ 0 h 111"/>
                <a:gd name="T4" fmla="*/ 11 w 44"/>
                <a:gd name="T5" fmla="*/ 49 h 111"/>
                <a:gd name="T6" fmla="*/ 14 w 44"/>
                <a:gd name="T7" fmla="*/ 58 h 111"/>
                <a:gd name="T8" fmla="*/ 39 w 44"/>
                <a:gd name="T9" fmla="*/ 111 h 111"/>
                <a:gd name="T10" fmla="*/ 44 w 44"/>
                <a:gd name="T11" fmla="*/ 111 h 111"/>
                <a:gd name="T12" fmla="*/ 22 w 44"/>
                <a:gd name="T13" fmla="*/ 52 h 111"/>
                <a:gd name="T14" fmla="*/ 11 w 44"/>
                <a:gd name="T15" fmla="*/ 28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C59D5E1-5685-4240-A0F3-FDC6508D6ECE}" type="datetimeFigureOut">
              <a:rPr lang="en-GB" smtClean="0"/>
              <a:pPr/>
              <a:t>04/11/2015</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21A0EAE-77AD-4043-AE54-D58EECB58E7D}" type="slidenum">
              <a:rPr lang="en-GB" smtClean="0"/>
              <a:pPr/>
              <a:t>‹#›</a:t>
            </a:fld>
            <a:endParaRPr lang="en-GB"/>
          </a:p>
        </p:txBody>
      </p:sp>
    </p:spTree>
    <p:extLst>
      <p:ext uri="{BB962C8B-B14F-4D97-AF65-F5344CB8AC3E}">
        <p14:creationId xmlns:p14="http://schemas.microsoft.com/office/powerpoint/2010/main" xmlns="" val="98495319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Font typeface="Wingdings 3" charset="2"/>
        <a:buChar char=""/>
        <a:defRPr sz="1200" kern="1200">
          <a:solidFill>
            <a:schemeClr val="tx1"/>
          </a:solidFill>
          <a:latin typeface="+mn-lt"/>
          <a:ea typeface="+mn-ea"/>
          <a:cs typeface="+mn-cs"/>
        </a:defRPr>
      </a:lvl6pPr>
      <a:lvl7pPr marL="2971800" indent="-228600" algn="l" defTabSz="457200" rtl="0" eaLnBrk="1" latinLnBrk="0" hangingPunct="1">
        <a:spcBef>
          <a:spcPct val="20000"/>
        </a:spcBef>
        <a:spcAft>
          <a:spcPts val="600"/>
        </a:spcAft>
        <a:buClr>
          <a:schemeClr val="accent1"/>
        </a:buClr>
        <a:buFont typeface="Wingdings 3" charset="2"/>
        <a:buChar char=""/>
        <a:defRPr sz="1200" kern="1200">
          <a:solidFill>
            <a:schemeClr val="tx1"/>
          </a:solidFill>
          <a:latin typeface="+mn-lt"/>
          <a:ea typeface="+mn-ea"/>
          <a:cs typeface="+mn-cs"/>
        </a:defRPr>
      </a:lvl7pPr>
      <a:lvl8pPr marL="3429000" indent="-228600" algn="l" defTabSz="457200" rtl="0" eaLnBrk="1" latinLnBrk="0" hangingPunct="1">
        <a:spcBef>
          <a:spcPct val="20000"/>
        </a:spcBef>
        <a:spcAft>
          <a:spcPts val="600"/>
        </a:spcAft>
        <a:buClr>
          <a:schemeClr val="accent1"/>
        </a:buClr>
        <a:buFont typeface="Wingdings 3" charset="2"/>
        <a:buChar char=""/>
        <a:defRPr sz="1200" kern="1200">
          <a:solidFill>
            <a:schemeClr val="tx1"/>
          </a:solidFill>
          <a:latin typeface="+mn-lt"/>
          <a:ea typeface="+mn-ea"/>
          <a:cs typeface="+mn-cs"/>
        </a:defRPr>
      </a:lvl8pPr>
      <a:lvl9pPr marL="3886200" indent="-228600" algn="l" defTabSz="457200" rtl="0" eaLnBrk="1" latinLnBrk="0" hangingPunct="1">
        <a:spcBef>
          <a:spcPct val="20000"/>
        </a:spcBef>
        <a:spcAft>
          <a:spcPts val="600"/>
        </a:spcAft>
        <a:buClr>
          <a:schemeClr val="accent1"/>
        </a:buClr>
        <a:buFont typeface="Wingdings 3"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511" y="609600"/>
            <a:ext cx="8598907"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511" y="2160590"/>
            <a:ext cx="8598907"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7010" y="6041363"/>
            <a:ext cx="912177"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59D5E1-5685-4240-A0F3-FDC6508D6ECE}" type="datetimeFigureOut">
              <a:rPr lang="en-GB" smtClean="0"/>
              <a:pPr/>
              <a:t>04/11/2015</a:t>
            </a:fld>
            <a:endParaRPr lang="en-GB"/>
          </a:p>
        </p:txBody>
      </p:sp>
      <p:sp>
        <p:nvSpPr>
          <p:cNvPr id="5" name="Footer Placeholder 4"/>
          <p:cNvSpPr>
            <a:spLocks noGrp="1"/>
          </p:cNvSpPr>
          <p:nvPr>
            <p:ph type="ftr" sz="quarter" idx="3"/>
          </p:nvPr>
        </p:nvSpPr>
        <p:spPr>
          <a:xfrm>
            <a:off x="677511" y="6041363"/>
            <a:ext cx="629925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2901" y="6041363"/>
            <a:ext cx="683517" cy="365125"/>
          </a:xfrm>
          <a:prstGeom prst="rect">
            <a:avLst/>
          </a:prstGeom>
        </p:spPr>
        <p:txBody>
          <a:bodyPr vert="horz" lIns="91440" tIns="45720" rIns="91440" bIns="45720" rtlCol="0" anchor="ctr"/>
          <a:lstStyle>
            <a:lvl1pPr algn="r">
              <a:defRPr sz="900">
                <a:solidFill>
                  <a:schemeClr val="accent1"/>
                </a:solidFill>
              </a:defRPr>
            </a:lvl1pPr>
          </a:lstStyle>
          <a:p>
            <a:fld id="{921A0EAE-77AD-4043-AE54-D58EECB58E7D}" type="slidenum">
              <a:rPr lang="en-GB" smtClean="0"/>
              <a:pPr/>
              <a:t>‹#›</a:t>
            </a:fld>
            <a:endParaRPr lang="en-GB"/>
          </a:p>
        </p:txBody>
      </p:sp>
    </p:spTree>
    <p:extLst>
      <p:ext uri="{BB962C8B-B14F-4D97-AF65-F5344CB8AC3E}">
        <p14:creationId xmlns:p14="http://schemas.microsoft.com/office/powerpoint/2010/main" xmlns="" val="314628487"/>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accent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a:spLocks/>
            </p:cNvSpPr>
            <p:nvPr/>
          </p:nvSpPr>
          <p:spPr bwMode="auto">
            <a:xfrm>
              <a:off x="2487613" y="2284413"/>
              <a:ext cx="85725" cy="533400"/>
            </a:xfrm>
            <a:custGeom>
              <a:avLst/>
              <a:gdLst>
                <a:gd name="T0" fmla="*/ 22 w 22"/>
                <a:gd name="T1" fmla="*/ 136 h 136"/>
                <a:gd name="T2" fmla="*/ 17 w 22"/>
                <a:gd name="T3" fmla="*/ 80 h 136"/>
                <a:gd name="T4" fmla="*/ 0 w 22"/>
                <a:gd name="T5" fmla="*/ 0 h 136"/>
                <a:gd name="T6" fmla="*/ 0 w 22"/>
                <a:gd name="T7" fmla="*/ 35 h 136"/>
                <a:gd name="T8" fmla="*/ 20 w 22"/>
                <a:gd name="T9" fmla="*/ 124 h 136"/>
                <a:gd name="T10" fmla="*/ 22 w 22"/>
                <a:gd name="T11" fmla="*/ 136 h 136"/>
              </a:gdLst>
              <a:ahLst/>
              <a:cxnLst>
                <a:cxn ang="0">
                  <a:pos x="T0" y="T1"/>
                </a:cxn>
                <a:cxn ang="0">
                  <a:pos x="T2" y="T3"/>
                </a:cxn>
                <a:cxn ang="0">
                  <a:pos x="T4" y="T5"/>
                </a:cxn>
                <a:cxn ang="0">
                  <a:pos x="T6" y="T7"/>
                </a:cxn>
                <a:cxn ang="0">
                  <a:pos x="T8" y="T9"/>
                </a:cxn>
                <a:cxn ang="0">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5" name="Freeform 12"/>
            <p:cNvSpPr>
              <a:spLocks/>
            </p:cNvSpPr>
            <p:nvPr/>
          </p:nvSpPr>
          <p:spPr bwMode="auto">
            <a:xfrm>
              <a:off x="2597151" y="2779713"/>
              <a:ext cx="550863" cy="1978025"/>
            </a:xfrm>
            <a:custGeom>
              <a:avLst/>
              <a:gdLst>
                <a:gd name="T0" fmla="*/ 86 w 140"/>
                <a:gd name="T1" fmla="*/ 350 h 504"/>
                <a:gd name="T2" fmla="*/ 139 w 140"/>
                <a:gd name="T3" fmla="*/ 504 h 504"/>
                <a:gd name="T4" fmla="*/ 140 w 140"/>
                <a:gd name="T5" fmla="*/ 478 h 504"/>
                <a:gd name="T6" fmla="*/ 95 w 140"/>
                <a:gd name="T7" fmla="*/ 347 h 504"/>
                <a:gd name="T8" fmla="*/ 0 w 140"/>
                <a:gd name="T9" fmla="*/ 0 h 504"/>
                <a:gd name="T10" fmla="*/ 6 w 140"/>
                <a:gd name="T11" fmla="*/ 61 h 504"/>
                <a:gd name="T12" fmla="*/ 86 w 140"/>
                <a:gd name="T13" fmla="*/ 350 h 504"/>
              </a:gdLst>
              <a:ahLst/>
              <a:cxnLst>
                <a:cxn ang="0">
                  <a:pos x="T0" y="T1"/>
                </a:cxn>
                <a:cxn ang="0">
                  <a:pos x="T2" y="T3"/>
                </a:cxn>
                <a:cxn ang="0">
                  <a:pos x="T4" y="T5"/>
                </a:cxn>
                <a:cxn ang="0">
                  <a:pos x="T6" y="T7"/>
                </a:cxn>
                <a:cxn ang="0">
                  <a:pos x="T8" y="T9"/>
                </a:cxn>
                <a:cxn ang="0">
                  <a:pos x="T10" y="T11"/>
                </a:cxn>
                <a:cxn ang="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6" name="Freeform 13"/>
            <p:cNvSpPr>
              <a:spLocks/>
            </p:cNvSpPr>
            <p:nvPr/>
          </p:nvSpPr>
          <p:spPr bwMode="auto">
            <a:xfrm>
              <a:off x="3175001" y="4730750"/>
              <a:ext cx="519113" cy="1209675"/>
            </a:xfrm>
            <a:custGeom>
              <a:avLst/>
              <a:gdLst>
                <a:gd name="T0" fmla="*/ 8 w 132"/>
                <a:gd name="T1" fmla="*/ 22 h 308"/>
                <a:gd name="T2" fmla="*/ 0 w 132"/>
                <a:gd name="T3" fmla="*/ 0 h 308"/>
                <a:gd name="T4" fmla="*/ 0 w 132"/>
                <a:gd name="T5" fmla="*/ 29 h 308"/>
                <a:gd name="T6" fmla="*/ 68 w 132"/>
                <a:gd name="T7" fmla="*/ 194 h 308"/>
                <a:gd name="T8" fmla="*/ 123 w 132"/>
                <a:gd name="T9" fmla="*/ 308 h 308"/>
                <a:gd name="T10" fmla="*/ 132 w 132"/>
                <a:gd name="T11" fmla="*/ 308 h 308"/>
                <a:gd name="T12" fmla="*/ 77 w 132"/>
                <a:gd name="T13" fmla="*/ 190 h 308"/>
                <a:gd name="T14" fmla="*/ 8 w 132"/>
                <a:gd name="T15" fmla="*/ 22 h 3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7" name="Freeform 14"/>
            <p:cNvSpPr>
              <a:spLocks/>
            </p:cNvSpPr>
            <p:nvPr/>
          </p:nvSpPr>
          <p:spPr bwMode="auto">
            <a:xfrm>
              <a:off x="3305176" y="5630863"/>
              <a:ext cx="146050" cy="309563"/>
            </a:xfrm>
            <a:custGeom>
              <a:avLst/>
              <a:gdLst>
                <a:gd name="T0" fmla="*/ 28 w 37"/>
                <a:gd name="T1" fmla="*/ 79 h 79"/>
                <a:gd name="T2" fmla="*/ 37 w 37"/>
                <a:gd name="T3" fmla="*/ 79 h 79"/>
                <a:gd name="T4" fmla="*/ 0 w 37"/>
                <a:gd name="T5" fmla="*/ 0 h 79"/>
                <a:gd name="T6" fmla="*/ 28 w 37"/>
                <a:gd name="T7" fmla="*/ 79 h 79"/>
              </a:gdLst>
              <a:ahLst/>
              <a:cxnLst>
                <a:cxn ang="0">
                  <a:pos x="T0" y="T1"/>
                </a:cxn>
                <a:cxn ang="0">
                  <a:pos x="T2" y="T3"/>
                </a:cxn>
                <a:cxn ang="0">
                  <a:pos x="T4" y="T5"/>
                </a:cxn>
                <a:cxn ang="0">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8" name="Freeform 15"/>
            <p:cNvSpPr>
              <a:spLocks/>
            </p:cNvSpPr>
            <p:nvPr/>
          </p:nvSpPr>
          <p:spPr bwMode="auto">
            <a:xfrm>
              <a:off x="2573338" y="2817813"/>
              <a:ext cx="700088" cy="2835275"/>
            </a:xfrm>
            <a:custGeom>
              <a:avLst/>
              <a:gdLst>
                <a:gd name="T0" fmla="*/ 162 w 178"/>
                <a:gd name="T1" fmla="*/ 660 h 722"/>
                <a:gd name="T2" fmla="*/ 116 w 178"/>
                <a:gd name="T3" fmla="*/ 534 h 722"/>
                <a:gd name="T4" fmla="*/ 40 w 178"/>
                <a:gd name="T5" fmla="*/ 236 h 722"/>
                <a:gd name="T6" fmla="*/ 12 w 178"/>
                <a:gd name="T7" fmla="*/ 51 h 722"/>
                <a:gd name="T8" fmla="*/ 0 w 178"/>
                <a:gd name="T9" fmla="*/ 0 h 722"/>
                <a:gd name="T10" fmla="*/ 33 w 178"/>
                <a:gd name="T11" fmla="*/ 237 h 722"/>
                <a:gd name="T12" fmla="*/ 107 w 178"/>
                <a:gd name="T13" fmla="*/ 537 h 722"/>
                <a:gd name="T14" fmla="*/ 160 w 178"/>
                <a:gd name="T15" fmla="*/ 681 h 722"/>
                <a:gd name="T16" fmla="*/ 178 w 178"/>
                <a:gd name="T17" fmla="*/ 722 h 722"/>
                <a:gd name="T18" fmla="*/ 174 w 178"/>
                <a:gd name="T19" fmla="*/ 708 h 722"/>
                <a:gd name="T20" fmla="*/ 162 w 178"/>
                <a:gd name="T21" fmla="*/ 66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9" name="Freeform 16"/>
            <p:cNvSpPr>
              <a:spLocks/>
            </p:cNvSpPr>
            <p:nvPr/>
          </p:nvSpPr>
          <p:spPr bwMode="auto">
            <a:xfrm>
              <a:off x="2506663" y="285750"/>
              <a:ext cx="90488" cy="2493963"/>
            </a:xfrm>
            <a:custGeom>
              <a:avLst/>
              <a:gdLst>
                <a:gd name="T0" fmla="*/ 11 w 23"/>
                <a:gd name="T1" fmla="*/ 577 h 635"/>
                <a:gd name="T2" fmla="*/ 12 w 23"/>
                <a:gd name="T3" fmla="*/ 589 h 635"/>
                <a:gd name="T4" fmla="*/ 22 w 23"/>
                <a:gd name="T5" fmla="*/ 632 h 635"/>
                <a:gd name="T6" fmla="*/ 23 w 23"/>
                <a:gd name="T7" fmla="*/ 635 h 635"/>
                <a:gd name="T8" fmla="*/ 17 w 23"/>
                <a:gd name="T9" fmla="*/ 576 h 635"/>
                <a:gd name="T10" fmla="*/ 5 w 23"/>
                <a:gd name="T11" fmla="*/ 269 h 635"/>
                <a:gd name="T12" fmla="*/ 15 w 23"/>
                <a:gd name="T13" fmla="*/ 0 h 635"/>
                <a:gd name="T14" fmla="*/ 12 w 23"/>
                <a:gd name="T15" fmla="*/ 0 h 635"/>
                <a:gd name="T16" fmla="*/ 1 w 23"/>
                <a:gd name="T17" fmla="*/ 269 h 635"/>
                <a:gd name="T18" fmla="*/ 11 w 23"/>
                <a:gd name="T19" fmla="*/ 57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0" name="Freeform 17"/>
            <p:cNvSpPr>
              <a:spLocks/>
            </p:cNvSpPr>
            <p:nvPr/>
          </p:nvSpPr>
          <p:spPr bwMode="auto">
            <a:xfrm>
              <a:off x="2554288" y="2598738"/>
              <a:ext cx="66675" cy="420688"/>
            </a:xfrm>
            <a:custGeom>
              <a:avLst/>
              <a:gdLst>
                <a:gd name="T0" fmla="*/ 0 w 17"/>
                <a:gd name="T1" fmla="*/ 0 h 107"/>
                <a:gd name="T2" fmla="*/ 5 w 17"/>
                <a:gd name="T3" fmla="*/ 56 h 107"/>
                <a:gd name="T4" fmla="*/ 17 w 17"/>
                <a:gd name="T5" fmla="*/ 107 h 107"/>
                <a:gd name="T6" fmla="*/ 11 w 17"/>
                <a:gd name="T7" fmla="*/ 46 h 107"/>
                <a:gd name="T8" fmla="*/ 10 w 17"/>
                <a:gd name="T9" fmla="*/ 43 h 107"/>
                <a:gd name="T10" fmla="*/ 0 w 17"/>
                <a:gd name="T11" fmla="*/ 0 h 107"/>
              </a:gdLst>
              <a:ahLst/>
              <a:cxnLst>
                <a:cxn ang="0">
                  <a:pos x="T0" y="T1"/>
                </a:cxn>
                <a:cxn ang="0">
                  <a:pos x="T2" y="T3"/>
                </a:cxn>
                <a:cxn ang="0">
                  <a:pos x="T4" y="T5"/>
                </a:cxn>
                <a:cxn ang="0">
                  <a:pos x="T6" y="T7"/>
                </a:cxn>
                <a:cxn ang="0">
                  <a:pos x="T8" y="T9"/>
                </a:cxn>
                <a:cxn ang="0">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1" name="Freeform 18"/>
            <p:cNvSpPr>
              <a:spLocks/>
            </p:cNvSpPr>
            <p:nvPr/>
          </p:nvSpPr>
          <p:spPr bwMode="auto">
            <a:xfrm>
              <a:off x="3143251" y="4757738"/>
              <a:ext cx="161925" cy="873125"/>
            </a:xfrm>
            <a:custGeom>
              <a:avLst/>
              <a:gdLst>
                <a:gd name="T0" fmla="*/ 0 w 41"/>
                <a:gd name="T1" fmla="*/ 0 h 222"/>
                <a:gd name="T2" fmla="*/ 5 w 41"/>
                <a:gd name="T3" fmla="*/ 93 h 222"/>
                <a:gd name="T4" fmla="*/ 17 w 41"/>
                <a:gd name="T5" fmla="*/ 166 h 222"/>
                <a:gd name="T6" fmla="*/ 24 w 41"/>
                <a:gd name="T7" fmla="*/ 184 h 222"/>
                <a:gd name="T8" fmla="*/ 41 w 41"/>
                <a:gd name="T9" fmla="*/ 222 h 222"/>
                <a:gd name="T10" fmla="*/ 38 w 41"/>
                <a:gd name="T11" fmla="*/ 212 h 222"/>
                <a:gd name="T12" fmla="*/ 13 w 41"/>
                <a:gd name="T13" fmla="*/ 92 h 222"/>
                <a:gd name="T14" fmla="*/ 8 w 41"/>
                <a:gd name="T15" fmla="*/ 22 h 222"/>
                <a:gd name="T16" fmla="*/ 7 w 41"/>
                <a:gd name="T17" fmla="*/ 18 h 222"/>
                <a:gd name="T18" fmla="*/ 0 w 41"/>
                <a:gd name="T19"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2" name="Freeform 19"/>
            <p:cNvSpPr>
              <a:spLocks/>
            </p:cNvSpPr>
            <p:nvPr/>
          </p:nvSpPr>
          <p:spPr bwMode="auto">
            <a:xfrm>
              <a:off x="3148013" y="1282700"/>
              <a:ext cx="1768475" cy="3448050"/>
            </a:xfrm>
            <a:custGeom>
              <a:avLst/>
              <a:gdLst>
                <a:gd name="T0" fmla="*/ 7 w 450"/>
                <a:gd name="T1" fmla="*/ 854 h 878"/>
                <a:gd name="T2" fmla="*/ 50 w 450"/>
                <a:gd name="T3" fmla="*/ 613 h 878"/>
                <a:gd name="T4" fmla="*/ 149 w 450"/>
                <a:gd name="T5" fmla="*/ 388 h 878"/>
                <a:gd name="T6" fmla="*/ 285 w 450"/>
                <a:gd name="T7" fmla="*/ 183 h 878"/>
                <a:gd name="T8" fmla="*/ 364 w 450"/>
                <a:gd name="T9" fmla="*/ 89 h 878"/>
                <a:gd name="T10" fmla="*/ 406 w 450"/>
                <a:gd name="T11" fmla="*/ 44 h 878"/>
                <a:gd name="T12" fmla="*/ 450 w 450"/>
                <a:gd name="T13" fmla="*/ 1 h 878"/>
                <a:gd name="T14" fmla="*/ 450 w 450"/>
                <a:gd name="T15" fmla="*/ 0 h 878"/>
                <a:gd name="T16" fmla="*/ 405 w 450"/>
                <a:gd name="T17" fmla="*/ 43 h 878"/>
                <a:gd name="T18" fmla="*/ 363 w 450"/>
                <a:gd name="T19" fmla="*/ 88 h 878"/>
                <a:gd name="T20" fmla="*/ 283 w 450"/>
                <a:gd name="T21" fmla="*/ 181 h 878"/>
                <a:gd name="T22" fmla="*/ 145 w 450"/>
                <a:gd name="T23" fmla="*/ 386 h 878"/>
                <a:gd name="T24" fmla="*/ 45 w 450"/>
                <a:gd name="T25" fmla="*/ 611 h 878"/>
                <a:gd name="T26" fmla="*/ 0 w 450"/>
                <a:gd name="T27" fmla="*/ 854 h 878"/>
                <a:gd name="T28" fmla="*/ 0 w 450"/>
                <a:gd name="T29" fmla="*/ 859 h 878"/>
                <a:gd name="T30" fmla="*/ 7 w 450"/>
                <a:gd name="T31" fmla="*/ 878 h 878"/>
                <a:gd name="T32" fmla="*/ 7 w 450"/>
                <a:gd name="T33" fmla="*/ 854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3" name="Freeform 20"/>
            <p:cNvSpPr>
              <a:spLocks/>
            </p:cNvSpPr>
            <p:nvPr/>
          </p:nvSpPr>
          <p:spPr bwMode="auto">
            <a:xfrm>
              <a:off x="3273426" y="5653088"/>
              <a:ext cx="138113" cy="287338"/>
            </a:xfrm>
            <a:custGeom>
              <a:avLst/>
              <a:gdLst>
                <a:gd name="T0" fmla="*/ 0 w 35"/>
                <a:gd name="T1" fmla="*/ 0 h 73"/>
                <a:gd name="T2" fmla="*/ 26 w 35"/>
                <a:gd name="T3" fmla="*/ 73 h 73"/>
                <a:gd name="T4" fmla="*/ 35 w 35"/>
                <a:gd name="T5" fmla="*/ 73 h 73"/>
                <a:gd name="T6" fmla="*/ 0 w 35"/>
                <a:gd name="T7" fmla="*/ 0 h 73"/>
              </a:gdLst>
              <a:ahLst/>
              <a:cxnLst>
                <a:cxn ang="0">
                  <a:pos x="T0" y="T1"/>
                </a:cxn>
                <a:cxn ang="0">
                  <a:pos x="T2" y="T3"/>
                </a:cxn>
                <a:cxn ang="0">
                  <a:pos x="T4" y="T5"/>
                </a:cxn>
                <a:cxn ang="0">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 name="Freeform 21"/>
            <p:cNvSpPr>
              <a:spLocks/>
            </p:cNvSpPr>
            <p:nvPr/>
          </p:nvSpPr>
          <p:spPr bwMode="auto">
            <a:xfrm>
              <a:off x="3143251" y="4656138"/>
              <a:ext cx="31750" cy="188913"/>
            </a:xfrm>
            <a:custGeom>
              <a:avLst/>
              <a:gdLst>
                <a:gd name="T0" fmla="*/ 7 w 8"/>
                <a:gd name="T1" fmla="*/ 44 h 48"/>
                <a:gd name="T2" fmla="*/ 8 w 8"/>
                <a:gd name="T3" fmla="*/ 48 h 48"/>
                <a:gd name="T4" fmla="*/ 8 w 8"/>
                <a:gd name="T5" fmla="*/ 19 h 48"/>
                <a:gd name="T6" fmla="*/ 1 w 8"/>
                <a:gd name="T7" fmla="*/ 0 h 48"/>
                <a:gd name="T8" fmla="*/ 0 w 8"/>
                <a:gd name="T9" fmla="*/ 26 h 48"/>
                <a:gd name="T10" fmla="*/ 7 w 8"/>
                <a:gd name="T11" fmla="*/ 44 h 48"/>
              </a:gdLst>
              <a:ahLst/>
              <a:cxnLst>
                <a:cxn ang="0">
                  <a:pos x="T0" y="T1"/>
                </a:cxn>
                <a:cxn ang="0">
                  <a:pos x="T2" y="T3"/>
                </a:cxn>
                <a:cxn ang="0">
                  <a:pos x="T4" y="T5"/>
                </a:cxn>
                <a:cxn ang="0">
                  <a:pos x="T6" y="T7"/>
                </a:cxn>
                <a:cxn ang="0">
                  <a:pos x="T8" y="T9"/>
                </a:cxn>
                <a:cxn ang="0">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22"/>
            <p:cNvSpPr>
              <a:spLocks/>
            </p:cNvSpPr>
            <p:nvPr/>
          </p:nvSpPr>
          <p:spPr bwMode="auto">
            <a:xfrm>
              <a:off x="3211513" y="5410200"/>
              <a:ext cx="203200" cy="530225"/>
            </a:xfrm>
            <a:custGeom>
              <a:avLst/>
              <a:gdLst>
                <a:gd name="T0" fmla="*/ 7 w 52"/>
                <a:gd name="T1" fmla="*/ 18 h 135"/>
                <a:gd name="T2" fmla="*/ 0 w 52"/>
                <a:gd name="T3" fmla="*/ 0 h 135"/>
                <a:gd name="T4" fmla="*/ 12 w 52"/>
                <a:gd name="T5" fmla="*/ 48 h 135"/>
                <a:gd name="T6" fmla="*/ 16 w 52"/>
                <a:gd name="T7" fmla="*/ 62 h 135"/>
                <a:gd name="T8" fmla="*/ 51 w 52"/>
                <a:gd name="T9" fmla="*/ 135 h 135"/>
                <a:gd name="T10" fmla="*/ 52 w 52"/>
                <a:gd name="T11" fmla="*/ 135 h 135"/>
                <a:gd name="T12" fmla="*/ 24 w 52"/>
                <a:gd name="T13" fmla="*/ 56 h 135"/>
                <a:gd name="T14" fmla="*/ 7 w 52"/>
                <a:gd name="T15" fmla="*/ 18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9"/>
          <p:cNvGrpSpPr/>
          <p:nvPr/>
        </p:nvGrpSpPr>
        <p:grpSpPr>
          <a:xfrm>
            <a:off x="27221" y="-36668"/>
            <a:ext cx="2356674" cy="6889921"/>
            <a:chOff x="6627813" y="165100"/>
            <a:chExt cx="1952625" cy="5708651"/>
          </a:xfrm>
        </p:grpSpPr>
        <p:sp>
          <p:nvSpPr>
            <p:cNvPr id="11" name="Freeform 27"/>
            <p:cNvSpPr>
              <a:spLocks/>
            </p:cNvSpPr>
            <p:nvPr/>
          </p:nvSpPr>
          <p:spPr bwMode="auto">
            <a:xfrm>
              <a:off x="6627813" y="165100"/>
              <a:ext cx="409575" cy="3646488"/>
            </a:xfrm>
            <a:custGeom>
              <a:avLst/>
              <a:gdLst>
                <a:gd name="T0" fmla="*/ 7 w 103"/>
                <a:gd name="T1" fmla="*/ 210 h 920"/>
                <a:gd name="T2" fmla="*/ 26 w 103"/>
                <a:gd name="T3" fmla="*/ 445 h 920"/>
                <a:gd name="T4" fmla="*/ 57 w 103"/>
                <a:gd name="T5" fmla="*/ 679 h 920"/>
                <a:gd name="T6" fmla="*/ 101 w 103"/>
                <a:gd name="T7" fmla="*/ 911 h 920"/>
                <a:gd name="T8" fmla="*/ 103 w 103"/>
                <a:gd name="T9" fmla="*/ 920 h 920"/>
                <a:gd name="T10" fmla="*/ 99 w 103"/>
                <a:gd name="T11" fmla="*/ 874 h 920"/>
                <a:gd name="T12" fmla="*/ 99 w 103"/>
                <a:gd name="T13" fmla="*/ 866 h 920"/>
                <a:gd name="T14" fmla="*/ 63 w 103"/>
                <a:gd name="T15" fmla="*/ 678 h 920"/>
                <a:gd name="T16" fmla="*/ 30 w 103"/>
                <a:gd name="T17" fmla="*/ 444 h 920"/>
                <a:gd name="T18" fmla="*/ 9 w 103"/>
                <a:gd name="T19" fmla="*/ 209 h 920"/>
                <a:gd name="T20" fmla="*/ 3 w 103"/>
                <a:gd name="T21" fmla="*/ 92 h 920"/>
                <a:gd name="T22" fmla="*/ 1 w 103"/>
                <a:gd name="T23" fmla="*/ 0 h 920"/>
                <a:gd name="T24" fmla="*/ 0 w 103"/>
                <a:gd name="T25" fmla="*/ 0 h 920"/>
                <a:gd name="T26" fmla="*/ 1 w 103"/>
                <a:gd name="T27" fmla="*/ 92 h 920"/>
                <a:gd name="T28" fmla="*/ 7 w 103"/>
                <a:gd name="T29" fmla="*/ 21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2" name="Freeform 28"/>
            <p:cNvSpPr>
              <a:spLocks/>
            </p:cNvSpPr>
            <p:nvPr/>
          </p:nvSpPr>
          <p:spPr bwMode="auto">
            <a:xfrm>
              <a:off x="7061201" y="3771900"/>
              <a:ext cx="350838" cy="1309688"/>
            </a:xfrm>
            <a:custGeom>
              <a:avLst/>
              <a:gdLst>
                <a:gd name="T0" fmla="*/ 53 w 88"/>
                <a:gd name="T1" fmla="*/ 229 h 330"/>
                <a:gd name="T2" fmla="*/ 88 w 88"/>
                <a:gd name="T3" fmla="*/ 330 h 330"/>
                <a:gd name="T4" fmla="*/ 88 w 88"/>
                <a:gd name="T5" fmla="*/ 308 h 330"/>
                <a:gd name="T6" fmla="*/ 88 w 88"/>
                <a:gd name="T7" fmla="*/ 304 h 330"/>
                <a:gd name="T8" fmla="*/ 62 w 88"/>
                <a:gd name="T9" fmla="*/ 226 h 330"/>
                <a:gd name="T10" fmla="*/ 0 w 88"/>
                <a:gd name="T11" fmla="*/ 0 h 330"/>
                <a:gd name="T12" fmla="*/ 7 w 88"/>
                <a:gd name="T13" fmla="*/ 63 h 330"/>
                <a:gd name="T14" fmla="*/ 53 w 88"/>
                <a:gd name="T15" fmla="*/ 229 h 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3" name="Freeform 29"/>
            <p:cNvSpPr>
              <a:spLocks/>
            </p:cNvSpPr>
            <p:nvPr/>
          </p:nvSpPr>
          <p:spPr bwMode="auto">
            <a:xfrm>
              <a:off x="7439026" y="5053013"/>
              <a:ext cx="357188" cy="820738"/>
            </a:xfrm>
            <a:custGeom>
              <a:avLst/>
              <a:gdLst>
                <a:gd name="T0" fmla="*/ 6 w 90"/>
                <a:gd name="T1" fmla="*/ 15 h 207"/>
                <a:gd name="T2" fmla="*/ 0 w 90"/>
                <a:gd name="T3" fmla="*/ 0 h 207"/>
                <a:gd name="T4" fmla="*/ 1 w 90"/>
                <a:gd name="T5" fmla="*/ 29 h 207"/>
                <a:gd name="T6" fmla="*/ 42 w 90"/>
                <a:gd name="T7" fmla="*/ 127 h 207"/>
                <a:gd name="T8" fmla="*/ 80 w 90"/>
                <a:gd name="T9" fmla="*/ 207 h 207"/>
                <a:gd name="T10" fmla="*/ 90 w 90"/>
                <a:gd name="T11" fmla="*/ 207 h 207"/>
                <a:gd name="T12" fmla="*/ 50 w 90"/>
                <a:gd name="T13" fmla="*/ 123 h 207"/>
                <a:gd name="T14" fmla="*/ 6 w 90"/>
                <a:gd name="T15" fmla="*/ 15 h 2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4" name="Freeform 30"/>
            <p:cNvSpPr>
              <a:spLocks/>
            </p:cNvSpPr>
            <p:nvPr/>
          </p:nvSpPr>
          <p:spPr bwMode="auto">
            <a:xfrm>
              <a:off x="7037388" y="3811588"/>
              <a:ext cx="457200" cy="1852613"/>
            </a:xfrm>
            <a:custGeom>
              <a:avLst/>
              <a:gdLst>
                <a:gd name="T0" fmla="*/ 101 w 115"/>
                <a:gd name="T1" fmla="*/ 409 h 467"/>
                <a:gd name="T2" fmla="*/ 78 w 115"/>
                <a:gd name="T3" fmla="*/ 344 h 467"/>
                <a:gd name="T4" fmla="*/ 29 w 115"/>
                <a:gd name="T5" fmla="*/ 151 h 467"/>
                <a:gd name="T6" fmla="*/ 13 w 115"/>
                <a:gd name="T7" fmla="*/ 53 h 467"/>
                <a:gd name="T8" fmla="*/ 0 w 115"/>
                <a:gd name="T9" fmla="*/ 0 h 467"/>
                <a:gd name="T10" fmla="*/ 21 w 115"/>
                <a:gd name="T11" fmla="*/ 152 h 467"/>
                <a:gd name="T12" fmla="*/ 69 w 115"/>
                <a:gd name="T13" fmla="*/ 347 h 467"/>
                <a:gd name="T14" fmla="*/ 103 w 115"/>
                <a:gd name="T15" fmla="*/ 441 h 467"/>
                <a:gd name="T16" fmla="*/ 115 w 115"/>
                <a:gd name="T17" fmla="*/ 467 h 467"/>
                <a:gd name="T18" fmla="*/ 112 w 115"/>
                <a:gd name="T19" fmla="*/ 458 h 467"/>
                <a:gd name="T20" fmla="*/ 101 w 115"/>
                <a:gd name="T21" fmla="*/ 40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5" name="Freeform 31"/>
            <p:cNvSpPr>
              <a:spLocks/>
            </p:cNvSpPr>
            <p:nvPr/>
          </p:nvSpPr>
          <p:spPr bwMode="auto">
            <a:xfrm>
              <a:off x="6992938" y="1263650"/>
              <a:ext cx="144463" cy="2508250"/>
            </a:xfrm>
            <a:custGeom>
              <a:avLst/>
              <a:gdLst>
                <a:gd name="T0" fmla="*/ 17 w 36"/>
                <a:gd name="T1" fmla="*/ 633 h 633"/>
                <a:gd name="T2" fmla="*/ 13 w 36"/>
                <a:gd name="T3" fmla="*/ 597 h 633"/>
                <a:gd name="T4" fmla="*/ 5 w 36"/>
                <a:gd name="T5" fmla="*/ 398 h 633"/>
                <a:gd name="T6" fmla="*/ 13 w 36"/>
                <a:gd name="T7" fmla="*/ 198 h 633"/>
                <a:gd name="T8" fmla="*/ 22 w 36"/>
                <a:gd name="T9" fmla="*/ 99 h 633"/>
                <a:gd name="T10" fmla="*/ 36 w 36"/>
                <a:gd name="T11" fmla="*/ 0 h 633"/>
                <a:gd name="T12" fmla="*/ 35 w 36"/>
                <a:gd name="T13" fmla="*/ 0 h 633"/>
                <a:gd name="T14" fmla="*/ 20 w 36"/>
                <a:gd name="T15" fmla="*/ 99 h 633"/>
                <a:gd name="T16" fmla="*/ 10 w 36"/>
                <a:gd name="T17" fmla="*/ 198 h 633"/>
                <a:gd name="T18" fmla="*/ 1 w 36"/>
                <a:gd name="T19" fmla="*/ 398 h 633"/>
                <a:gd name="T20" fmla="*/ 7 w 36"/>
                <a:gd name="T21" fmla="*/ 589 h 633"/>
                <a:gd name="T22" fmla="*/ 16 w 36"/>
                <a:gd name="T23" fmla="*/ 632 h 633"/>
                <a:gd name="T24" fmla="*/ 17 w 36"/>
                <a:gd name="T25"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 name="Freeform 32"/>
            <p:cNvSpPr>
              <a:spLocks/>
            </p:cNvSpPr>
            <p:nvPr/>
          </p:nvSpPr>
          <p:spPr bwMode="auto">
            <a:xfrm>
              <a:off x="7526338" y="5640388"/>
              <a:ext cx="111125" cy="233363"/>
            </a:xfrm>
            <a:custGeom>
              <a:avLst/>
              <a:gdLst>
                <a:gd name="T0" fmla="*/ 22 w 28"/>
                <a:gd name="T1" fmla="*/ 59 h 59"/>
                <a:gd name="T2" fmla="*/ 28 w 28"/>
                <a:gd name="T3" fmla="*/ 59 h 59"/>
                <a:gd name="T4" fmla="*/ 0 w 28"/>
                <a:gd name="T5" fmla="*/ 0 h 59"/>
                <a:gd name="T6" fmla="*/ 22 w 28"/>
                <a:gd name="T7" fmla="*/ 59 h 59"/>
              </a:gdLst>
              <a:ahLst/>
              <a:cxnLst>
                <a:cxn ang="0">
                  <a:pos x="T0" y="T1"/>
                </a:cxn>
                <a:cxn ang="0">
                  <a:pos x="T2" y="T3"/>
                </a:cxn>
                <a:cxn ang="0">
                  <a:pos x="T4" y="T5"/>
                </a:cxn>
                <a:cxn ang="0">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a:off x="7021513" y="3598863"/>
              <a:ext cx="68263" cy="423863"/>
            </a:xfrm>
            <a:custGeom>
              <a:avLst/>
              <a:gdLst>
                <a:gd name="T0" fmla="*/ 4 w 17"/>
                <a:gd name="T1" fmla="*/ 54 h 107"/>
                <a:gd name="T2" fmla="*/ 17 w 17"/>
                <a:gd name="T3" fmla="*/ 107 h 107"/>
                <a:gd name="T4" fmla="*/ 10 w 17"/>
                <a:gd name="T5" fmla="*/ 44 h 107"/>
                <a:gd name="T6" fmla="*/ 9 w 17"/>
                <a:gd name="T7" fmla="*/ 43 h 107"/>
                <a:gd name="T8" fmla="*/ 0 w 17"/>
                <a:gd name="T9" fmla="*/ 0 h 107"/>
                <a:gd name="T10" fmla="*/ 0 w 17"/>
                <a:gd name="T11" fmla="*/ 8 h 107"/>
                <a:gd name="T12" fmla="*/ 4 w 17"/>
                <a:gd name="T13" fmla="*/ 54 h 107"/>
              </a:gdLst>
              <a:ahLst/>
              <a:cxnLst>
                <a:cxn ang="0">
                  <a:pos x="T0" y="T1"/>
                </a:cxn>
                <a:cxn ang="0">
                  <a:pos x="T2" y="T3"/>
                </a:cxn>
                <a:cxn ang="0">
                  <a:pos x="T4" y="T5"/>
                </a:cxn>
                <a:cxn ang="0">
                  <a:pos x="T6" y="T7"/>
                </a:cxn>
                <a:cxn ang="0">
                  <a:pos x="T8" y="T9"/>
                </a:cxn>
                <a:cxn ang="0">
                  <a:pos x="T10" y="T11"/>
                </a:cxn>
                <a:cxn ang="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8" name="Freeform 34"/>
            <p:cNvSpPr>
              <a:spLocks/>
            </p:cNvSpPr>
            <p:nvPr/>
          </p:nvSpPr>
          <p:spPr bwMode="auto">
            <a:xfrm>
              <a:off x="7412038" y="2801938"/>
              <a:ext cx="1168400" cy="2251075"/>
            </a:xfrm>
            <a:custGeom>
              <a:avLst/>
              <a:gdLst>
                <a:gd name="T0" fmla="*/ 8 w 294"/>
                <a:gd name="T1" fmla="*/ 553 h 568"/>
                <a:gd name="T2" fmla="*/ 35 w 294"/>
                <a:gd name="T3" fmla="*/ 397 h 568"/>
                <a:gd name="T4" fmla="*/ 99 w 294"/>
                <a:gd name="T5" fmla="*/ 252 h 568"/>
                <a:gd name="T6" fmla="*/ 187 w 294"/>
                <a:gd name="T7" fmla="*/ 119 h 568"/>
                <a:gd name="T8" fmla="*/ 238 w 294"/>
                <a:gd name="T9" fmla="*/ 58 h 568"/>
                <a:gd name="T10" fmla="*/ 265 w 294"/>
                <a:gd name="T11" fmla="*/ 28 h 568"/>
                <a:gd name="T12" fmla="*/ 294 w 294"/>
                <a:gd name="T13" fmla="*/ 0 h 568"/>
                <a:gd name="T14" fmla="*/ 293 w 294"/>
                <a:gd name="T15" fmla="*/ 0 h 568"/>
                <a:gd name="T16" fmla="*/ 264 w 294"/>
                <a:gd name="T17" fmla="*/ 27 h 568"/>
                <a:gd name="T18" fmla="*/ 237 w 294"/>
                <a:gd name="T19" fmla="*/ 56 h 568"/>
                <a:gd name="T20" fmla="*/ 185 w 294"/>
                <a:gd name="T21" fmla="*/ 117 h 568"/>
                <a:gd name="T22" fmla="*/ 95 w 294"/>
                <a:gd name="T23" fmla="*/ 249 h 568"/>
                <a:gd name="T24" fmla="*/ 30 w 294"/>
                <a:gd name="T25" fmla="*/ 396 h 568"/>
                <a:gd name="T26" fmla="*/ 0 w 294"/>
                <a:gd name="T27" fmla="*/ 549 h 568"/>
                <a:gd name="T28" fmla="*/ 7 w 294"/>
                <a:gd name="T29" fmla="*/ 568 h 568"/>
                <a:gd name="T30" fmla="*/ 8 w 294"/>
                <a:gd name="T31" fmla="*/ 553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9" name="Freeform 35"/>
            <p:cNvSpPr>
              <a:spLocks/>
            </p:cNvSpPr>
            <p:nvPr/>
          </p:nvSpPr>
          <p:spPr bwMode="auto">
            <a:xfrm>
              <a:off x="7494588" y="5664200"/>
              <a:ext cx="100013" cy="209550"/>
            </a:xfrm>
            <a:custGeom>
              <a:avLst/>
              <a:gdLst>
                <a:gd name="T0" fmla="*/ 0 w 25"/>
                <a:gd name="T1" fmla="*/ 0 h 53"/>
                <a:gd name="T2" fmla="*/ 19 w 25"/>
                <a:gd name="T3" fmla="*/ 53 h 53"/>
                <a:gd name="T4" fmla="*/ 25 w 25"/>
                <a:gd name="T5" fmla="*/ 53 h 53"/>
                <a:gd name="T6" fmla="*/ 0 w 25"/>
                <a:gd name="T7" fmla="*/ 0 h 53"/>
              </a:gdLst>
              <a:ahLst/>
              <a:cxnLst>
                <a:cxn ang="0">
                  <a:pos x="T0" y="T1"/>
                </a:cxn>
                <a:cxn ang="0">
                  <a:pos x="T2" y="T3"/>
                </a:cxn>
                <a:cxn ang="0">
                  <a:pos x="T4" y="T5"/>
                </a:cxn>
                <a:cxn ang="0">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 name="Freeform 36"/>
            <p:cNvSpPr>
              <a:spLocks/>
            </p:cNvSpPr>
            <p:nvPr/>
          </p:nvSpPr>
          <p:spPr bwMode="auto">
            <a:xfrm>
              <a:off x="7412038" y="5081588"/>
              <a:ext cx="114300" cy="558800"/>
            </a:xfrm>
            <a:custGeom>
              <a:avLst/>
              <a:gdLst>
                <a:gd name="T0" fmla="*/ 0 w 29"/>
                <a:gd name="T1" fmla="*/ 0 h 141"/>
                <a:gd name="T2" fmla="*/ 7 w 29"/>
                <a:gd name="T3" fmla="*/ 89 h 141"/>
                <a:gd name="T4" fmla="*/ 18 w 29"/>
                <a:gd name="T5" fmla="*/ 117 h 141"/>
                <a:gd name="T6" fmla="*/ 29 w 29"/>
                <a:gd name="T7" fmla="*/ 141 h 141"/>
                <a:gd name="T8" fmla="*/ 27 w 29"/>
                <a:gd name="T9" fmla="*/ 135 h 141"/>
                <a:gd name="T10" fmla="*/ 8 w 29"/>
                <a:gd name="T11" fmla="*/ 22 h 141"/>
                <a:gd name="T12" fmla="*/ 4 w 29"/>
                <a:gd name="T13" fmla="*/ 11 h 141"/>
                <a:gd name="T14" fmla="*/ 0 w 29"/>
                <a:gd name="T15" fmla="*/ 0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 name="Freeform 37"/>
            <p:cNvSpPr>
              <a:spLocks/>
            </p:cNvSpPr>
            <p:nvPr/>
          </p:nvSpPr>
          <p:spPr bwMode="auto">
            <a:xfrm>
              <a:off x="7412038" y="4978400"/>
              <a:ext cx="31750" cy="188913"/>
            </a:xfrm>
            <a:custGeom>
              <a:avLst/>
              <a:gdLst>
                <a:gd name="T0" fmla="*/ 0 w 8"/>
                <a:gd name="T1" fmla="*/ 26 h 48"/>
                <a:gd name="T2" fmla="*/ 4 w 8"/>
                <a:gd name="T3" fmla="*/ 37 h 48"/>
                <a:gd name="T4" fmla="*/ 8 w 8"/>
                <a:gd name="T5" fmla="*/ 48 h 48"/>
                <a:gd name="T6" fmla="*/ 7 w 8"/>
                <a:gd name="T7" fmla="*/ 19 h 48"/>
                <a:gd name="T8" fmla="*/ 0 w 8"/>
                <a:gd name="T9" fmla="*/ 0 h 48"/>
                <a:gd name="T10" fmla="*/ 0 w 8"/>
                <a:gd name="T11" fmla="*/ 4 h 48"/>
                <a:gd name="T12" fmla="*/ 0 w 8"/>
                <a:gd name="T13" fmla="*/ 26 h 48"/>
              </a:gdLst>
              <a:ahLst/>
              <a:cxnLst>
                <a:cxn ang="0">
                  <a:pos x="T0" y="T1"/>
                </a:cxn>
                <a:cxn ang="0">
                  <a:pos x="T2" y="T3"/>
                </a:cxn>
                <a:cxn ang="0">
                  <a:pos x="T4" y="T5"/>
                </a:cxn>
                <a:cxn ang="0">
                  <a:pos x="T6" y="T7"/>
                </a:cxn>
                <a:cxn ang="0">
                  <a:pos x="T8" y="T9"/>
                </a:cxn>
                <a:cxn ang="0">
                  <a:pos x="T10" y="T11"/>
                </a:cxn>
                <a:cxn ang="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 name="Freeform 38"/>
            <p:cNvSpPr>
              <a:spLocks/>
            </p:cNvSpPr>
            <p:nvPr/>
          </p:nvSpPr>
          <p:spPr bwMode="auto">
            <a:xfrm>
              <a:off x="7439026" y="5434013"/>
              <a:ext cx="174625" cy="439738"/>
            </a:xfrm>
            <a:custGeom>
              <a:avLst/>
              <a:gdLst>
                <a:gd name="T0" fmla="*/ 11 w 44"/>
                <a:gd name="T1" fmla="*/ 28 h 111"/>
                <a:gd name="T2" fmla="*/ 0 w 44"/>
                <a:gd name="T3" fmla="*/ 0 h 111"/>
                <a:gd name="T4" fmla="*/ 11 w 44"/>
                <a:gd name="T5" fmla="*/ 49 h 111"/>
                <a:gd name="T6" fmla="*/ 14 w 44"/>
                <a:gd name="T7" fmla="*/ 58 h 111"/>
                <a:gd name="T8" fmla="*/ 39 w 44"/>
                <a:gd name="T9" fmla="*/ 111 h 111"/>
                <a:gd name="T10" fmla="*/ 44 w 44"/>
                <a:gd name="T11" fmla="*/ 111 h 111"/>
                <a:gd name="T12" fmla="*/ 22 w 44"/>
                <a:gd name="T13" fmla="*/ 52 h 111"/>
                <a:gd name="T14" fmla="*/ 11 w 44"/>
                <a:gd name="T15" fmla="*/ 28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C59D5E1-5685-4240-A0F3-FDC6508D6ECE}" type="datetimeFigureOut">
              <a:rPr lang="en-GB" smtClean="0"/>
              <a:pPr/>
              <a:t>04/11/2015</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21A0EAE-77AD-4043-AE54-D58EECB58E7D}" type="slidenum">
              <a:rPr lang="en-GB" smtClean="0"/>
              <a:pPr/>
              <a:t>‹#›</a:t>
            </a:fld>
            <a:endParaRPr lang="en-GB"/>
          </a:p>
        </p:txBody>
      </p:sp>
    </p:spTree>
    <p:extLst>
      <p:ext uri="{BB962C8B-B14F-4D97-AF65-F5344CB8AC3E}">
        <p14:creationId xmlns:p14="http://schemas.microsoft.com/office/powerpoint/2010/main" xmlns="" val="224280528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Font typeface="Wingdings 3" charset="2"/>
        <a:buChar char=""/>
        <a:defRPr sz="1200" kern="1200">
          <a:solidFill>
            <a:schemeClr val="tx1"/>
          </a:solidFill>
          <a:latin typeface="+mn-lt"/>
          <a:ea typeface="+mn-ea"/>
          <a:cs typeface="+mn-cs"/>
        </a:defRPr>
      </a:lvl6pPr>
      <a:lvl7pPr marL="2971800" indent="-228600" algn="l" defTabSz="457200" rtl="0" eaLnBrk="1" latinLnBrk="0" hangingPunct="1">
        <a:spcBef>
          <a:spcPct val="20000"/>
        </a:spcBef>
        <a:spcAft>
          <a:spcPts val="600"/>
        </a:spcAft>
        <a:buClr>
          <a:schemeClr val="accent1"/>
        </a:buClr>
        <a:buFont typeface="Wingdings 3" charset="2"/>
        <a:buChar char=""/>
        <a:defRPr sz="1200" kern="1200">
          <a:solidFill>
            <a:schemeClr val="tx1"/>
          </a:solidFill>
          <a:latin typeface="+mn-lt"/>
          <a:ea typeface="+mn-ea"/>
          <a:cs typeface="+mn-cs"/>
        </a:defRPr>
      </a:lvl7pPr>
      <a:lvl8pPr marL="3429000" indent="-228600" algn="l" defTabSz="457200" rtl="0" eaLnBrk="1" latinLnBrk="0" hangingPunct="1">
        <a:spcBef>
          <a:spcPct val="20000"/>
        </a:spcBef>
        <a:spcAft>
          <a:spcPts val="600"/>
        </a:spcAft>
        <a:buClr>
          <a:schemeClr val="accent1"/>
        </a:buClr>
        <a:buFont typeface="Wingdings 3" charset="2"/>
        <a:buChar char=""/>
        <a:defRPr sz="1200" kern="1200">
          <a:solidFill>
            <a:schemeClr val="tx1"/>
          </a:solidFill>
          <a:latin typeface="+mn-lt"/>
          <a:ea typeface="+mn-ea"/>
          <a:cs typeface="+mn-cs"/>
        </a:defRPr>
      </a:lvl8pPr>
      <a:lvl9pPr marL="3886200" indent="-228600" algn="l" defTabSz="457200" rtl="0" eaLnBrk="1" latinLnBrk="0" hangingPunct="1">
        <a:spcBef>
          <a:spcPct val="20000"/>
        </a:spcBef>
        <a:spcAft>
          <a:spcPts val="600"/>
        </a:spcAft>
        <a:buClr>
          <a:schemeClr val="accent1"/>
        </a:buClr>
        <a:buFont typeface="Wingdings 3"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7C59D5E1-5685-4240-A0F3-FDC6508D6ECE}" type="datetimeFigureOut">
              <a:rPr lang="en-GB" smtClean="0"/>
              <a:pPr/>
              <a:t>04/11/2015</a:t>
            </a:fld>
            <a:endParaRPr lang="en-GB"/>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921A0EAE-77AD-4043-AE54-D58EECB58E7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7C59D5E1-5685-4240-A0F3-FDC6508D6ECE}" type="datetimeFigureOut">
              <a:rPr lang="en-GB" smtClean="0"/>
              <a:pPr/>
              <a:t>04/11/2015</a:t>
            </a:fld>
            <a:endParaRPr lang="en-GB"/>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en-GB"/>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921A0EAE-77AD-4043-AE54-D58EECB58E7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8.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50.xml"/><Relationship Id="rId5" Type="http://schemas.openxmlformats.org/officeDocument/2006/relationships/image" Target="../media/image37.jpeg"/><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34.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8.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rot="18032220" flipH="1">
            <a:off x="2428089" y="2185359"/>
            <a:ext cx="2066841" cy="4059908"/>
          </a:xfrm>
        </p:spPr>
      </p:pic>
      <p:pic>
        <p:nvPicPr>
          <p:cNvPr id="10" name="Content Placeholder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3637796">
            <a:off x="5621166" y="2582006"/>
            <a:ext cx="2442237" cy="3569238"/>
          </a:xfrm>
          <a:prstGeom prst="rect">
            <a:avLst/>
          </a:prstGeom>
        </p:spPr>
      </p:pic>
      <p:sp>
        <p:nvSpPr>
          <p:cNvPr id="6" name="Flowchart: Alternate Process 5"/>
          <p:cNvSpPr/>
          <p:nvPr/>
        </p:nvSpPr>
        <p:spPr>
          <a:xfrm>
            <a:off x="3046138" y="409500"/>
            <a:ext cx="3796146" cy="125080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err="1">
                <a:solidFill>
                  <a:srgbClr val="C00000"/>
                </a:solidFill>
                <a:latin typeface="NikoshBAN" panose="02000000000000000000" pitchFamily="2" charset="0"/>
                <a:cs typeface="NikoshBAN" panose="02000000000000000000" pitchFamily="2" charset="0"/>
              </a:rPr>
              <a:t>স্বা</a:t>
            </a:r>
            <a:r>
              <a:rPr lang="en-US" sz="8800" dirty="0" err="1">
                <a:solidFill>
                  <a:srgbClr val="00B050"/>
                </a:solidFill>
                <a:latin typeface="NikoshBAN" panose="02000000000000000000" pitchFamily="2" charset="0"/>
                <a:cs typeface="NikoshBAN" panose="02000000000000000000" pitchFamily="2" charset="0"/>
              </a:rPr>
              <a:t>গ</a:t>
            </a:r>
            <a:r>
              <a:rPr lang="en-US" sz="8800" dirty="0" err="1">
                <a:solidFill>
                  <a:srgbClr val="C00000"/>
                </a:solidFill>
                <a:latin typeface="NikoshBAN" panose="02000000000000000000" pitchFamily="2" charset="0"/>
                <a:cs typeface="NikoshBAN" panose="02000000000000000000" pitchFamily="2" charset="0"/>
              </a:rPr>
              <a:t>ত</a:t>
            </a:r>
            <a:r>
              <a:rPr lang="en-US" sz="8800" dirty="0" err="1">
                <a:solidFill>
                  <a:srgbClr val="002060"/>
                </a:solidFill>
                <a:latin typeface="NikoshBAN" panose="02000000000000000000" pitchFamily="2" charset="0"/>
                <a:cs typeface="NikoshBAN" panose="02000000000000000000" pitchFamily="2" charset="0"/>
              </a:rPr>
              <a:t>ম</a:t>
            </a:r>
            <a:endParaRPr lang="en-GB" sz="6600" dirty="0">
              <a:solidFill>
                <a:srgbClr val="002060"/>
              </a:solidFill>
              <a:latin typeface="NikoshBAN" panose="02000000000000000000" pitchFamily="2" charset="0"/>
              <a:cs typeface="NikoshBAN" panose="02000000000000000000" pitchFamily="2" charset="0"/>
            </a:endParaRPr>
          </a:p>
        </p:txBody>
      </p:sp>
      <p:sp>
        <p:nvSpPr>
          <p:cNvPr id="2" name="Rectangle 1"/>
          <p:cNvSpPr/>
          <p:nvPr/>
        </p:nvSpPr>
        <p:spPr>
          <a:xfrm>
            <a:off x="1680425" y="1870443"/>
            <a:ext cx="7122381" cy="1015663"/>
          </a:xfrm>
          <a:prstGeom prst="rect">
            <a:avLst/>
          </a:prstGeom>
        </p:spPr>
        <p:txBody>
          <a:bodyPr wrap="square">
            <a:spAutoFit/>
          </a:bodyPr>
          <a:lstStyle/>
          <a:p>
            <a:pPr algn="ctr"/>
            <a:r>
              <a:rPr lang="en-US" sz="6000" b="1" dirty="0" err="1" smtClean="0">
                <a:ln w="9525">
                  <a:solidFill>
                    <a:schemeClr val="bg1"/>
                  </a:solidFill>
                  <a:prstDash val="solid"/>
                </a:ln>
                <a:solidFill>
                  <a:srgbClr val="00206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তথ্য</a:t>
            </a:r>
            <a:r>
              <a:rPr lang="en-US" sz="6000" b="1" dirty="0" smtClean="0">
                <a:ln w="9525">
                  <a:solidFill>
                    <a:schemeClr val="bg1"/>
                  </a:solidFill>
                  <a:prstDash val="solid"/>
                </a:ln>
                <a:solidFill>
                  <a:srgbClr val="00206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ও </a:t>
            </a:r>
            <a:r>
              <a:rPr lang="en-US" sz="6000" b="1" dirty="0" err="1" smtClean="0">
                <a:ln w="9525">
                  <a:solidFill>
                    <a:schemeClr val="bg1"/>
                  </a:solidFill>
                  <a:prstDash val="solid"/>
                </a:ln>
                <a:solidFill>
                  <a:srgbClr val="00206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যোগাযোগ</a:t>
            </a:r>
            <a:r>
              <a:rPr lang="en-US" sz="6000" b="1" dirty="0" smtClean="0">
                <a:ln w="9525">
                  <a:solidFill>
                    <a:schemeClr val="bg1"/>
                  </a:solidFill>
                  <a:prstDash val="solid"/>
                </a:ln>
                <a:solidFill>
                  <a:srgbClr val="00206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6000" b="1" dirty="0" err="1" smtClean="0">
                <a:ln w="9525">
                  <a:solidFill>
                    <a:schemeClr val="bg1"/>
                  </a:solidFill>
                  <a:prstDash val="solid"/>
                </a:ln>
                <a:solidFill>
                  <a:srgbClr val="00206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প্রযুক্তি</a:t>
            </a:r>
            <a:endParaRPr lang="en-US" sz="6000" dirty="0"/>
          </a:p>
        </p:txBody>
      </p:sp>
    </p:spTree>
    <p:custDataLst>
      <p:tags r:id="rId1"/>
    </p:custDataLst>
    <p:extLst>
      <p:ext uri="{BB962C8B-B14F-4D97-AF65-F5344CB8AC3E}">
        <p14:creationId xmlns:p14="http://schemas.microsoft.com/office/powerpoint/2010/main" xmlns="" val="971385536"/>
      </p:ext>
    </p:extLst>
  </p:cSld>
  <p:clrMapOvr>
    <a:masterClrMapping/>
  </p:clrMapOvr>
  <mc:AlternateContent xmlns:mc="http://schemas.openxmlformats.org/markup-compatibility/2006">
    <mc:Choice xmlns:p14="http://schemas.microsoft.com/office/powerpoint/2010/main" xmlns="" Requires="p14">
      <p:transition spd="slow" p14:dur="2000" advTm="11914"/>
    </mc:Choice>
    <mc:Fallback>
      <p:transition spd="slow" advTm="1191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3841" y="5098475"/>
            <a:ext cx="5775959" cy="769441"/>
          </a:xfrm>
          <a:prstGeom prst="rect">
            <a:avLst/>
          </a:prstGeom>
          <a:noFill/>
        </p:spPr>
        <p:txBody>
          <a:bodyPr wrap="square" rtlCol="0">
            <a:spAutoFit/>
          </a:bodyPr>
          <a:lstStyle/>
          <a:p>
            <a:r>
              <a:rPr lang="en-US" sz="4400" b="1" dirty="0" err="1" smtClean="0">
                <a:latin typeface="NikoshBAN" pitchFamily="2" charset="0"/>
                <a:cs typeface="NikoshBAN" pitchFamily="2" charset="0"/>
              </a:rPr>
              <a:t>যুদ্ধক্ষেত্রে</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অনলাইনে</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রোগীর</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সেবা</a:t>
            </a:r>
            <a:endParaRPr lang="en-US" sz="4400" b="1" dirty="0">
              <a:latin typeface="NikoshBAN" pitchFamily="2" charset="0"/>
              <a:cs typeface="NikoshBAN" pitchFamily="2" charset="0"/>
            </a:endParaRPr>
          </a:p>
        </p:txBody>
      </p:sp>
      <p:sp>
        <p:nvSpPr>
          <p:cNvPr id="8" name="TextBox 7"/>
          <p:cNvSpPr txBox="1"/>
          <p:nvPr/>
        </p:nvSpPr>
        <p:spPr>
          <a:xfrm>
            <a:off x="6715624" y="5098478"/>
            <a:ext cx="5247776" cy="923330"/>
          </a:xfrm>
          <a:prstGeom prst="rect">
            <a:avLst/>
          </a:prstGeom>
          <a:noFill/>
        </p:spPr>
        <p:txBody>
          <a:bodyPr wrap="square" rtlCol="0">
            <a:spAutoFit/>
          </a:bodyPr>
          <a:lstStyle/>
          <a:p>
            <a:pPr algn="ctr"/>
            <a:r>
              <a:rPr lang="en-US" sz="5400" b="1" dirty="0" err="1" smtClean="0">
                <a:latin typeface="NikoshBAN" pitchFamily="2" charset="0"/>
                <a:cs typeface="NikoshBAN" pitchFamily="2" charset="0"/>
              </a:rPr>
              <a:t>অনলাইন</a:t>
            </a:r>
            <a:r>
              <a:rPr lang="en-US" sz="5400" b="1" dirty="0" smtClean="0">
                <a:latin typeface="NikoshBAN" pitchFamily="2" charset="0"/>
                <a:cs typeface="NikoshBAN" pitchFamily="2" charset="0"/>
              </a:rPr>
              <a:t> </a:t>
            </a:r>
            <a:r>
              <a:rPr lang="en-US" sz="5400" b="1" dirty="0" err="1" smtClean="0">
                <a:latin typeface="NikoshBAN" pitchFamily="2" charset="0"/>
                <a:cs typeface="NikoshBAN" pitchFamily="2" charset="0"/>
              </a:rPr>
              <a:t>রোগ</a:t>
            </a:r>
            <a:r>
              <a:rPr lang="en-US" sz="5400" b="1" dirty="0" smtClean="0">
                <a:latin typeface="NikoshBAN" pitchFamily="2" charset="0"/>
                <a:cs typeface="NikoshBAN" pitchFamily="2" charset="0"/>
              </a:rPr>
              <a:t> </a:t>
            </a:r>
            <a:r>
              <a:rPr lang="en-US" sz="5400" b="1" dirty="0" err="1" smtClean="0">
                <a:latin typeface="NikoshBAN" pitchFamily="2" charset="0"/>
                <a:cs typeface="NikoshBAN" pitchFamily="2" charset="0"/>
              </a:rPr>
              <a:t>নির্নয়</a:t>
            </a:r>
            <a:r>
              <a:rPr lang="en-US" sz="5400" b="1" dirty="0" smtClean="0">
                <a:latin typeface="NikoshBAN" pitchFamily="2" charset="0"/>
                <a:cs typeface="NikoshBAN" pitchFamily="2" charset="0"/>
              </a:rPr>
              <a:t> </a:t>
            </a:r>
            <a:endParaRPr lang="en-US" sz="5400" b="1" dirty="0">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333335" y="346363"/>
            <a:ext cx="3114266" cy="62468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14895" y="764771"/>
            <a:ext cx="4390149" cy="35051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084312" y="522315"/>
            <a:ext cx="5367855" cy="3622963"/>
          </a:xfrm>
          <a:prstGeom prst="rect">
            <a:avLst/>
          </a:prstGeom>
        </p:spPr>
      </p:pic>
    </p:spTree>
    <p:extLst>
      <p:ext uri="{BB962C8B-B14F-4D97-AF65-F5344CB8AC3E}">
        <p14:creationId xmlns:p14="http://schemas.microsoft.com/office/powerpoint/2010/main" xmlns="" val="1404120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7047" y="4641287"/>
            <a:ext cx="5051486" cy="1569660"/>
          </a:xfrm>
          <a:prstGeom prst="rect">
            <a:avLst/>
          </a:prstGeom>
          <a:noFill/>
        </p:spPr>
        <p:txBody>
          <a:bodyPr wrap="square" rtlCol="0">
            <a:spAutoFit/>
          </a:bodyPr>
          <a:lstStyle/>
          <a:p>
            <a:pPr algn="ctr"/>
            <a:r>
              <a:rPr lang="en-US" sz="9600" b="1" dirty="0" err="1" smtClean="0">
                <a:latin typeface="NikoshBAN" pitchFamily="2" charset="0"/>
                <a:cs typeface="NikoshBAN" pitchFamily="2" charset="0"/>
              </a:rPr>
              <a:t>গবেষণা</a:t>
            </a:r>
            <a:endParaRPr lang="en-US" sz="9600" b="1" dirty="0">
              <a:latin typeface="NikoshBAN" pitchFamily="2" charset="0"/>
              <a:cs typeface="NikoshBAN" pitchFamily="2" charset="0"/>
            </a:endParaRPr>
          </a:p>
        </p:txBody>
      </p:sp>
      <p:sp>
        <p:nvSpPr>
          <p:cNvPr id="8" name="TextBox 7"/>
          <p:cNvSpPr txBox="1"/>
          <p:nvPr/>
        </p:nvSpPr>
        <p:spPr>
          <a:xfrm>
            <a:off x="2452924" y="182881"/>
            <a:ext cx="6721556" cy="1015663"/>
          </a:xfrm>
          <a:prstGeom prst="rect">
            <a:avLst/>
          </a:prstGeom>
          <a:noFill/>
        </p:spPr>
        <p:txBody>
          <a:bodyPr wrap="square" rtlCol="0">
            <a:spAutoFit/>
          </a:bodyPr>
          <a:lstStyle/>
          <a:p>
            <a:pPr algn="ctr"/>
            <a:r>
              <a:rPr lang="en-US" sz="6000" b="1" dirty="0" err="1" smtClean="0">
                <a:latin typeface="NikoshBAN" pitchFamily="2" charset="0"/>
                <a:cs typeface="NikoshBAN" pitchFamily="2" charset="0"/>
              </a:rPr>
              <a:t>অনলাইনে</a:t>
            </a:r>
            <a:r>
              <a:rPr lang="en-US" sz="6000" b="1" dirty="0" smtClean="0">
                <a:latin typeface="NikoshBAN" pitchFamily="2" charset="0"/>
                <a:cs typeface="NikoshBAN" pitchFamily="2" charset="0"/>
              </a:rPr>
              <a:t> </a:t>
            </a:r>
            <a:r>
              <a:rPr lang="en-US" sz="6000" b="1" dirty="0" err="1" smtClean="0">
                <a:latin typeface="NikoshBAN" pitchFamily="2" charset="0"/>
                <a:cs typeface="NikoshBAN" pitchFamily="2" charset="0"/>
              </a:rPr>
              <a:t>গবেষণা</a:t>
            </a:r>
            <a:r>
              <a:rPr lang="en-US" sz="6000" b="1" dirty="0" smtClean="0">
                <a:latin typeface="NikoshBAN" pitchFamily="2" charset="0"/>
                <a:cs typeface="NikoshBAN" pitchFamily="2" charset="0"/>
              </a:rPr>
              <a:t> </a:t>
            </a:r>
            <a:endParaRPr lang="en-US" sz="6000" b="1" dirty="0">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930577" y="1342104"/>
            <a:ext cx="5053238" cy="310815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88141" y="1319422"/>
            <a:ext cx="4839199" cy="3145580"/>
          </a:xfrm>
          <a:prstGeom prst="rect">
            <a:avLst/>
          </a:prstGeom>
        </p:spPr>
      </p:pic>
    </p:spTree>
    <p:extLst>
      <p:ext uri="{BB962C8B-B14F-4D97-AF65-F5344CB8AC3E}">
        <p14:creationId xmlns:p14="http://schemas.microsoft.com/office/powerpoint/2010/main" xmlns="" val="184422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88010" y="4776455"/>
            <a:ext cx="5051486" cy="923330"/>
          </a:xfrm>
          <a:prstGeom prst="rect">
            <a:avLst/>
          </a:prstGeom>
          <a:noFill/>
        </p:spPr>
        <p:txBody>
          <a:bodyPr wrap="square" rtlCol="0">
            <a:spAutoFit/>
          </a:bodyPr>
          <a:lstStyle/>
          <a:p>
            <a:pPr algn="ctr"/>
            <a:r>
              <a:rPr lang="bn-IN" sz="5400" b="1" dirty="0" smtClean="0">
                <a:latin typeface="NikoshBAN" pitchFamily="2" charset="0"/>
                <a:cs typeface="NikoshBAN" pitchFamily="2" charset="0"/>
              </a:rPr>
              <a:t>প্রযুক্তি নির্ভর </a:t>
            </a:r>
            <a:r>
              <a:rPr lang="en-US" sz="5400" b="1" dirty="0" err="1" smtClean="0">
                <a:latin typeface="NikoshBAN" pitchFamily="2" charset="0"/>
                <a:cs typeface="NikoshBAN" pitchFamily="2" charset="0"/>
              </a:rPr>
              <a:t>অফিস</a:t>
            </a:r>
            <a:endParaRPr lang="en-US" sz="5400" b="1" dirty="0">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10714" y="1620939"/>
            <a:ext cx="2522422" cy="263710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513834" y="1620939"/>
            <a:ext cx="3385224" cy="263710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470951" y="1017640"/>
            <a:ext cx="3897012" cy="350042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xmlns="" val="1166170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72770" y="5624965"/>
            <a:ext cx="5051486" cy="1015663"/>
          </a:xfrm>
          <a:prstGeom prst="rect">
            <a:avLst/>
          </a:prstGeom>
          <a:noFill/>
        </p:spPr>
        <p:txBody>
          <a:bodyPr wrap="square" rtlCol="0">
            <a:spAutoFit/>
          </a:bodyPr>
          <a:lstStyle/>
          <a:p>
            <a:pPr algn="ctr"/>
            <a:r>
              <a:rPr lang="en-US" sz="6000" b="1" dirty="0" err="1" smtClean="0">
                <a:latin typeface="NikoshBAN" pitchFamily="2" charset="0"/>
                <a:cs typeface="NikoshBAN" pitchFamily="2" charset="0"/>
              </a:rPr>
              <a:t>নেটিজেন</a:t>
            </a:r>
            <a:r>
              <a:rPr lang="en-US" sz="6000" b="1" dirty="0" smtClean="0">
                <a:latin typeface="NikoshBAN" pitchFamily="2" charset="0"/>
                <a:cs typeface="NikoshBAN" pitchFamily="2" charset="0"/>
              </a:rPr>
              <a:t> / </a:t>
            </a:r>
            <a:r>
              <a:rPr lang="en-US" sz="6000" b="1" dirty="0" err="1" smtClean="0">
                <a:latin typeface="NikoshBAN" pitchFamily="2" charset="0"/>
                <a:cs typeface="NikoshBAN" pitchFamily="2" charset="0"/>
              </a:rPr>
              <a:t>বাসস্থান</a:t>
            </a:r>
            <a:endParaRPr lang="en-US" sz="6000" b="1" dirty="0">
              <a:latin typeface="NikoshBAN" pitchFamily="2" charset="0"/>
              <a:cs typeface="NikoshBAN"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32588" y="1067522"/>
            <a:ext cx="2840182" cy="39624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477491" y="1067522"/>
            <a:ext cx="4206919" cy="3892405"/>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8475728" y="1067521"/>
            <a:ext cx="3466890" cy="403095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35595771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51255" y="5517445"/>
            <a:ext cx="5051486" cy="1107996"/>
          </a:xfrm>
          <a:prstGeom prst="rect">
            <a:avLst/>
          </a:prstGeom>
          <a:noFill/>
        </p:spPr>
        <p:txBody>
          <a:bodyPr wrap="square" rtlCol="0">
            <a:spAutoFit/>
          </a:bodyPr>
          <a:lstStyle/>
          <a:p>
            <a:pPr algn="ctr"/>
            <a:r>
              <a:rPr lang="en-US" sz="6600" b="1" dirty="0" err="1" smtClean="0">
                <a:solidFill>
                  <a:schemeClr val="accent1"/>
                </a:solidFill>
                <a:latin typeface="NikoshBAN" pitchFamily="2" charset="0"/>
                <a:cs typeface="NikoshBAN" pitchFamily="2" charset="0"/>
              </a:rPr>
              <a:t>ব্যবসায়</a:t>
            </a:r>
            <a:r>
              <a:rPr lang="en-US" sz="6600" b="1" dirty="0" smtClean="0">
                <a:solidFill>
                  <a:schemeClr val="accent1"/>
                </a:solidFill>
                <a:latin typeface="NikoshBAN" pitchFamily="2" charset="0"/>
                <a:cs typeface="NikoshBAN" pitchFamily="2" charset="0"/>
              </a:rPr>
              <a:t> </a:t>
            </a:r>
            <a:r>
              <a:rPr lang="en-US" sz="6600" b="1" dirty="0" err="1" smtClean="0">
                <a:solidFill>
                  <a:schemeClr val="accent1"/>
                </a:solidFill>
                <a:latin typeface="NikoshBAN" pitchFamily="2" charset="0"/>
                <a:cs typeface="NikoshBAN" pitchFamily="2" charset="0"/>
              </a:rPr>
              <a:t>প্রযুক্তি</a:t>
            </a:r>
            <a:endParaRPr lang="en-US" sz="6600" b="1" dirty="0">
              <a:solidFill>
                <a:schemeClr val="accent1"/>
              </a:solidFill>
              <a:latin typeface="NikoshBAN" pitchFamily="2" charset="0"/>
              <a:cs typeface="NikoshBAN"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35627" y="1238857"/>
            <a:ext cx="5692876" cy="397357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949381" y="2123769"/>
            <a:ext cx="3185651" cy="165181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949382" y="383458"/>
            <a:ext cx="3185650" cy="154777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7949382" y="4012022"/>
            <a:ext cx="3185650" cy="1739849"/>
          </a:xfrm>
          <a:prstGeom prst="rect">
            <a:avLst/>
          </a:prstGeom>
        </p:spPr>
      </p:pic>
    </p:spTree>
    <p:extLst>
      <p:ext uri="{BB962C8B-B14F-4D97-AF65-F5344CB8AC3E}">
        <p14:creationId xmlns:p14="http://schemas.microsoft.com/office/powerpoint/2010/main" xmlns="" val="266682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33094" y="5179717"/>
            <a:ext cx="6622385" cy="1446550"/>
          </a:xfrm>
          <a:prstGeom prst="rect">
            <a:avLst/>
          </a:prstGeom>
          <a:noFill/>
        </p:spPr>
        <p:txBody>
          <a:bodyPr wrap="square" rtlCol="0">
            <a:spAutoFit/>
          </a:bodyPr>
          <a:lstStyle/>
          <a:p>
            <a:pPr algn="ctr"/>
            <a:r>
              <a:rPr lang="en-US" sz="8800" dirty="0">
                <a:latin typeface="NikoshBAN" pitchFamily="2" charset="0"/>
                <a:cs typeface="NikoshBAN" pitchFamily="2" charset="0"/>
              </a:rPr>
              <a:t> </a:t>
            </a:r>
            <a:r>
              <a:rPr lang="en-US" sz="8800" dirty="0" err="1" smtClean="0">
                <a:latin typeface="NikoshBAN" pitchFamily="2" charset="0"/>
                <a:cs typeface="NikoshBAN" pitchFamily="2" charset="0"/>
              </a:rPr>
              <a:t>সংবাদ</a:t>
            </a:r>
            <a:r>
              <a:rPr lang="en-US" sz="8800" dirty="0" smtClean="0">
                <a:latin typeface="NikoshBAN" pitchFamily="2" charset="0"/>
                <a:cs typeface="NikoshBAN" pitchFamily="2" charset="0"/>
              </a:rPr>
              <a:t> </a:t>
            </a:r>
            <a:r>
              <a:rPr lang="en-US" sz="8800" dirty="0" err="1" smtClean="0">
                <a:latin typeface="NikoshBAN" pitchFamily="2" charset="0"/>
                <a:cs typeface="NikoshBAN" pitchFamily="2" charset="0"/>
              </a:rPr>
              <a:t>প্রযুক্তি</a:t>
            </a:r>
            <a:endParaRPr lang="en-US" sz="8800" dirty="0">
              <a:latin typeface="NikoshBAN" pitchFamily="2" charset="0"/>
              <a:cs typeface="NikoshBAN" pitchFamily="2"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xmlns="" val="0"/>
              </a:ext>
            </a:extLst>
          </a:blip>
          <a:srcRect b="37234"/>
          <a:stretch/>
        </p:blipFill>
        <p:spPr>
          <a:xfrm>
            <a:off x="2040241" y="3274142"/>
            <a:ext cx="3325510" cy="1765282"/>
          </a:xfrm>
          <a:prstGeom prst="rect">
            <a:avLst/>
          </a:prstGeom>
          <a:ln>
            <a:noFill/>
          </a:ln>
          <a:effectLst>
            <a:softEdge rad="112500"/>
          </a:effectLst>
        </p:spPr>
      </p:pic>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745691" y="1106129"/>
            <a:ext cx="5096031" cy="3933295"/>
          </a:xfrm>
          <a:prstGeom prst="rect">
            <a:avLst/>
          </a:prstGeom>
          <a:ln>
            <a:noFill/>
          </a:ln>
          <a:effectLst>
            <a:softEdge rad="112500"/>
          </a:effectLst>
        </p:spPr>
      </p:pic>
      <p:pic>
        <p:nvPicPr>
          <p:cNvPr id="2" name="Picture 1"/>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975004" y="874568"/>
            <a:ext cx="3390747" cy="2286000"/>
          </a:xfrm>
          <a:prstGeom prst="rect">
            <a:avLst/>
          </a:prstGeom>
          <a:ln>
            <a:noFill/>
          </a:ln>
          <a:effectLst>
            <a:softEdge rad="112500"/>
          </a:effectLst>
        </p:spPr>
      </p:pic>
    </p:spTree>
    <p:extLst>
      <p:ext uri="{BB962C8B-B14F-4D97-AF65-F5344CB8AC3E}">
        <p14:creationId xmlns:p14="http://schemas.microsoft.com/office/powerpoint/2010/main" xmlns="" val="34844300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5094191"/>
            <a:ext cx="11430000" cy="1107996"/>
          </a:xfrm>
          <a:prstGeom prst="rect">
            <a:avLst/>
          </a:prstGeom>
          <a:noFill/>
        </p:spPr>
        <p:txBody>
          <a:bodyPr wrap="square" rtlCol="0">
            <a:spAutoFit/>
          </a:bodyPr>
          <a:lstStyle/>
          <a:p>
            <a:pPr algn="ctr"/>
            <a:r>
              <a:rPr lang="en-US" sz="6600" b="1" dirty="0">
                <a:latin typeface="NikoshBAN" pitchFamily="2" charset="0"/>
                <a:cs typeface="NikoshBAN" pitchFamily="2" charset="0"/>
              </a:rPr>
              <a:t> </a:t>
            </a:r>
            <a:r>
              <a:rPr lang="en-US" sz="6600" b="1" dirty="0" err="1" smtClean="0">
                <a:latin typeface="NikoshBAN" pitchFamily="2" charset="0"/>
                <a:cs typeface="NikoshBAN" pitchFamily="2" charset="0"/>
              </a:rPr>
              <a:t>অনলাইনে</a:t>
            </a:r>
            <a:r>
              <a:rPr lang="en-US" sz="6600" b="1" dirty="0" smtClean="0">
                <a:latin typeface="NikoshBAN" pitchFamily="2" charset="0"/>
                <a:cs typeface="NikoshBAN" pitchFamily="2" charset="0"/>
              </a:rPr>
              <a:t> </a:t>
            </a:r>
            <a:r>
              <a:rPr lang="en-US" sz="6600" b="1" dirty="0" err="1" smtClean="0">
                <a:latin typeface="NikoshBAN" pitchFamily="2" charset="0"/>
                <a:cs typeface="NikoshBAN" pitchFamily="2" charset="0"/>
              </a:rPr>
              <a:t>বিনোদন</a:t>
            </a:r>
            <a:r>
              <a:rPr lang="en-US" sz="6600" b="1" dirty="0" smtClean="0">
                <a:latin typeface="NikoshBAN" pitchFamily="2" charset="0"/>
                <a:cs typeface="NikoshBAN" pitchFamily="2" charset="0"/>
              </a:rPr>
              <a:t> ও </a:t>
            </a:r>
            <a:r>
              <a:rPr lang="en-US" sz="6600" b="1" dirty="0" err="1" smtClean="0">
                <a:latin typeface="NikoshBAN" pitchFamily="2" charset="0"/>
                <a:cs typeface="NikoshBAN" pitchFamily="2" charset="0"/>
              </a:rPr>
              <a:t>সামাজিক</a:t>
            </a:r>
            <a:r>
              <a:rPr lang="en-US" sz="6600" b="1" dirty="0" smtClean="0">
                <a:latin typeface="NikoshBAN" pitchFamily="2" charset="0"/>
                <a:cs typeface="NikoshBAN" pitchFamily="2" charset="0"/>
              </a:rPr>
              <a:t> </a:t>
            </a:r>
            <a:r>
              <a:rPr lang="en-US" sz="6600" b="1" dirty="0" err="1" smtClean="0">
                <a:latin typeface="NikoshBAN" pitchFamily="2" charset="0"/>
                <a:cs typeface="NikoshBAN" pitchFamily="2" charset="0"/>
              </a:rPr>
              <a:t>যোগাযোগ</a:t>
            </a:r>
            <a:endParaRPr lang="en-US" sz="6600" b="1" dirty="0">
              <a:latin typeface="NikoshBAN" pitchFamily="2" charset="0"/>
              <a:cs typeface="NikoshBAN"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865061" y="2396829"/>
            <a:ext cx="3622440" cy="148332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932038" y="3012155"/>
            <a:ext cx="2953497" cy="108878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9886714" y="1440872"/>
            <a:ext cx="1419225" cy="14097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25964" y="1780548"/>
            <a:ext cx="3486352" cy="271588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1312447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16740" y="5322791"/>
            <a:ext cx="8441441" cy="1107996"/>
          </a:xfrm>
          <a:prstGeom prst="rect">
            <a:avLst/>
          </a:prstGeom>
          <a:noFill/>
        </p:spPr>
        <p:txBody>
          <a:bodyPr wrap="square" rtlCol="0">
            <a:spAutoFit/>
          </a:bodyPr>
          <a:lstStyle/>
          <a:p>
            <a:pPr algn="ctr"/>
            <a:r>
              <a:rPr lang="en-US" sz="6600" b="1" dirty="0">
                <a:latin typeface="NikoshBAN" pitchFamily="2" charset="0"/>
                <a:cs typeface="NikoshBAN" pitchFamily="2" charset="0"/>
              </a:rPr>
              <a:t> </a:t>
            </a:r>
            <a:r>
              <a:rPr lang="en-US" sz="6600" b="1" dirty="0" err="1" smtClean="0">
                <a:latin typeface="NikoshBAN" pitchFamily="2" charset="0"/>
                <a:cs typeface="NikoshBAN" pitchFamily="2" charset="0"/>
              </a:rPr>
              <a:t>সাংস্কৃতিক</a:t>
            </a:r>
            <a:r>
              <a:rPr lang="en-US" sz="6600" b="1" dirty="0" smtClean="0">
                <a:latin typeface="NikoshBAN" pitchFamily="2" charset="0"/>
                <a:cs typeface="NikoshBAN" pitchFamily="2" charset="0"/>
              </a:rPr>
              <a:t> </a:t>
            </a:r>
            <a:r>
              <a:rPr lang="en-US" sz="6600" b="1" dirty="0" err="1" smtClean="0">
                <a:latin typeface="NikoshBAN" pitchFamily="2" charset="0"/>
                <a:cs typeface="NikoshBAN" pitchFamily="2" charset="0"/>
              </a:rPr>
              <a:t>বিনিময়ে</a:t>
            </a:r>
            <a:r>
              <a:rPr lang="en-US" sz="6600" b="1" dirty="0" smtClean="0">
                <a:latin typeface="NikoshBAN" pitchFamily="2" charset="0"/>
                <a:cs typeface="NikoshBAN" pitchFamily="2" charset="0"/>
              </a:rPr>
              <a:t> </a:t>
            </a:r>
            <a:r>
              <a:rPr lang="en-US" sz="6600" b="1" dirty="0" err="1" smtClean="0">
                <a:latin typeface="NikoshBAN" pitchFamily="2" charset="0"/>
                <a:cs typeface="NikoshBAN" pitchFamily="2" charset="0"/>
              </a:rPr>
              <a:t>তথ্যপ্রযুক্তি</a:t>
            </a:r>
            <a:endParaRPr lang="en-US" sz="6600" b="1" dirty="0">
              <a:latin typeface="NikoshBAN" pitchFamily="2" charset="0"/>
              <a:cs typeface="NikoshBAN"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938660" y="1228928"/>
            <a:ext cx="4045522" cy="362036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9" name="Picture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72837" y="1444929"/>
            <a:ext cx="2862150" cy="34346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9"/>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931611" y="1444929"/>
            <a:ext cx="4007049" cy="34346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10373937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12017" y="0"/>
            <a:ext cx="2143625" cy="1054203"/>
          </a:xfrm>
          <a:prstGeom prst="rect">
            <a:avLst/>
          </a:prstGeom>
          <a:solidFill>
            <a:schemeClr val="tx2">
              <a:lumMod val="20000"/>
              <a:lumOff val="80000"/>
            </a:schemeClr>
          </a:solidFill>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dirty="0" err="1">
                <a:solidFill>
                  <a:srgbClr val="002060"/>
                </a:solidFill>
                <a:latin typeface="NikoshBAN" panose="02000000000000000000" pitchFamily="2" charset="0"/>
                <a:cs typeface="NikoshBAN" panose="02000000000000000000" pitchFamily="2" charset="0"/>
              </a:rPr>
              <a:t>বিশ্বগ্রাম</a:t>
            </a:r>
            <a:r>
              <a:rPr lang="en-US" sz="6000" dirty="0">
                <a:solidFill>
                  <a:srgbClr val="002060"/>
                </a:solidFill>
                <a:latin typeface="NikoshBAN" panose="02000000000000000000" pitchFamily="2" charset="0"/>
                <a:cs typeface="NikoshBAN" panose="02000000000000000000" pitchFamily="2" charset="0"/>
              </a:rPr>
              <a:t> </a:t>
            </a:r>
            <a:r>
              <a:rPr lang="en-US" sz="6000" dirty="0" smtClean="0">
                <a:solidFill>
                  <a:srgbClr val="002060"/>
                </a:solidFill>
                <a:latin typeface="NikoshBAN" panose="02000000000000000000" pitchFamily="2" charset="0"/>
                <a:cs typeface="NikoshBAN" panose="02000000000000000000" pitchFamily="2" charset="0"/>
              </a:rPr>
              <a:t> </a:t>
            </a:r>
          </a:p>
          <a:p>
            <a:pPr algn="ctr"/>
            <a:endParaRPr lang="en-US" sz="6000" dirty="0">
              <a:ln w="0"/>
              <a:solidFill>
                <a:srgbClr val="002060"/>
              </a:solidFill>
              <a:effectLst>
                <a:outerShdw blurRad="38100" dist="19050" dir="2700000" algn="tl" rotWithShape="0">
                  <a:schemeClr val="tx1">
                    <a:alpha val="40000"/>
                  </a:schemeClr>
                </a:outerShdw>
              </a:effectLst>
              <a:latin typeface="NikoshBAN" panose="02000000000000000000" pitchFamily="2" charset="0"/>
              <a:cs typeface="NikoshBAN" panose="02000000000000000000" pitchFamily="2" charset="0"/>
            </a:endParaRPr>
          </a:p>
          <a:p>
            <a:pPr algn="ctr"/>
            <a:endParaRPr lang="en-US" sz="6000" dirty="0" smtClean="0">
              <a:ln w="0"/>
              <a:solidFill>
                <a:srgbClr val="002060"/>
              </a:solidFill>
              <a:effectLst>
                <a:outerShdw blurRad="38100" dist="19050" dir="2700000" algn="tl" rotWithShape="0">
                  <a:schemeClr val="tx1">
                    <a:alpha val="40000"/>
                  </a:schemeClr>
                </a:outerShdw>
              </a:effectLst>
              <a:latin typeface="NikoshBAN" panose="02000000000000000000" pitchFamily="2" charset="0"/>
              <a:cs typeface="NikoshBAN" panose="02000000000000000000" pitchFamily="2" charset="0"/>
            </a:endParaRPr>
          </a:p>
          <a:p>
            <a:pPr algn="ctr"/>
            <a:endParaRPr lang="en-GB" sz="6000" dirty="0">
              <a:ln w="0"/>
              <a:solidFill>
                <a:srgbClr val="002060"/>
              </a:solidFill>
              <a:effectLst>
                <a:outerShdw blurRad="38100" dist="19050" dir="2700000" algn="tl" rotWithShape="0">
                  <a:schemeClr val="tx1">
                    <a:alpha val="40000"/>
                  </a:schemeClr>
                </a:outerShdw>
              </a:effectLst>
            </a:endParaRPr>
          </a:p>
        </p:txBody>
      </p:sp>
      <p:sp>
        <p:nvSpPr>
          <p:cNvPr id="2" name="TextBox 1"/>
          <p:cNvSpPr txBox="1"/>
          <p:nvPr/>
        </p:nvSpPr>
        <p:spPr>
          <a:xfrm>
            <a:off x="413188" y="1124944"/>
            <a:ext cx="10707329" cy="507831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bn-IN" sz="3600" dirty="0" smtClean="0">
                <a:latin typeface="NikoshBAN" pitchFamily="2" charset="0"/>
                <a:cs typeface="NikoshBAN" pitchFamily="2" charset="0"/>
              </a:rPr>
              <a:t>বিভিন্ন ধরনের মিডিয়া বিশেষ করে ওয়ার্ল্ড ওয়াইড ওয়েব </a:t>
            </a:r>
            <a:r>
              <a:rPr lang="en-US" sz="3600" dirty="0" smtClean="0">
                <a:latin typeface="NikoshBAN" pitchFamily="2" charset="0"/>
                <a:cs typeface="NikoshBAN" pitchFamily="2" charset="0"/>
              </a:rPr>
              <a:t>(www) </a:t>
            </a:r>
            <a:r>
              <a:rPr lang="bn-IN" sz="3600" dirty="0" smtClean="0">
                <a:latin typeface="NikoshBAN" pitchFamily="2" charset="0"/>
                <a:cs typeface="NikoshBAN" pitchFamily="2" charset="0"/>
              </a:rPr>
              <a:t>এর ব্যাপক ব্যবহার ও প্রভাবের কারণে আজ বিশ্বের কোন দেশের  লোকের সাথে খুব সহজেই যোগাযোগ করতে পারছে।তথ্যের এই আদান প্রদান বিশ্বকে এতটাই কাছে নিয়ে এসেছে যে, পৃথিবীর দেশগুলোকে যেন গ্রামের পরিবারের সমন্বয় বলে মনে হয়। তারা তাদের সুখ-দু:খ পাশাপাশি প্রতিবেশির মতো বিনিময় করছে। যদি কোন দেশ সমস্যায় পড়ে, পার্শ্ববর্তী দেশগুলো সাহায্যে দ্রুত এগিয়ে আসছে। তথ্যের এই আদান প্রদান বিশ্বকে এতটাই কাছে নিয়ে এসেছে যে, এটি একটি গ্রাম বা ভিলেজ হিসাবে আবির্ভূত হয়েছে। আর এগুলো সবই সম্ভব হয়েছে কেবলমাত্র তথ্য ও যোগাযোগ প্রযুক্তির কল্যাণে। </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xmlns="" val="40078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6665" y="526454"/>
            <a:ext cx="5153880" cy="1122237"/>
          </a:xfrm>
          <a:solidFill>
            <a:schemeClr val="tx2">
              <a:lumMod val="20000"/>
              <a:lumOff val="80000"/>
            </a:schemeClr>
          </a:solidFill>
        </p:spPr>
        <p:txBody>
          <a:bodyPr>
            <a:noAutofit/>
          </a:bodyPr>
          <a:lstStyle/>
          <a:p>
            <a:pPr algn="ctr"/>
            <a:r>
              <a:rPr lang="en-US" sz="9600" dirty="0" err="1" smtClean="0">
                <a:ln w="0"/>
                <a:solidFill>
                  <a:schemeClr val="tx1"/>
                </a:solidFill>
                <a:effectLst>
                  <a:outerShdw blurRad="38100" dist="19050" dir="2700000" algn="tl" rotWithShape="0">
                    <a:schemeClr val="tx1">
                      <a:alpha val="40000"/>
                    </a:schemeClr>
                  </a:outerShdw>
                </a:effectLst>
                <a:latin typeface="NikoshBAN" panose="02000000000000000000" pitchFamily="2" charset="0"/>
                <a:cs typeface="NikoshBAN" panose="02000000000000000000" pitchFamily="2" charset="0"/>
              </a:rPr>
              <a:t>জোড়ায়</a:t>
            </a:r>
            <a:r>
              <a:rPr lang="en-US" sz="9600" dirty="0" smtClean="0">
                <a:ln w="0"/>
                <a:solidFill>
                  <a:schemeClr val="tx1"/>
                </a:solidFill>
                <a:effectLst>
                  <a:outerShdw blurRad="38100" dist="19050" dir="2700000" algn="tl" rotWithShape="0">
                    <a:schemeClr val="tx1">
                      <a:alpha val="40000"/>
                    </a:schemeClr>
                  </a:outerShdw>
                </a:effectLst>
                <a:latin typeface="NikoshBAN" panose="02000000000000000000" pitchFamily="2" charset="0"/>
                <a:cs typeface="NikoshBAN" panose="02000000000000000000" pitchFamily="2" charset="0"/>
              </a:rPr>
              <a:t> </a:t>
            </a:r>
            <a:r>
              <a:rPr lang="en-US" sz="9600" dirty="0" err="1" smtClean="0">
                <a:ln w="0"/>
                <a:solidFill>
                  <a:schemeClr val="tx1"/>
                </a:solidFill>
                <a:effectLst>
                  <a:outerShdw blurRad="38100" dist="19050" dir="2700000" algn="tl" rotWithShape="0">
                    <a:schemeClr val="tx1">
                      <a:alpha val="40000"/>
                    </a:schemeClr>
                  </a:outerShdw>
                </a:effectLst>
                <a:latin typeface="NikoshBAN" panose="02000000000000000000" pitchFamily="2" charset="0"/>
                <a:cs typeface="NikoshBAN" panose="02000000000000000000" pitchFamily="2" charset="0"/>
              </a:rPr>
              <a:t>কাজ</a:t>
            </a:r>
            <a:endParaRPr lang="en-GB" sz="9600" dirty="0">
              <a:ln w="0"/>
              <a:solidFill>
                <a:schemeClr val="tx1"/>
              </a:solidFill>
              <a:effectLst>
                <a:outerShdw blurRad="38100" dist="19050" dir="2700000" algn="tl" rotWithShape="0">
                  <a:schemeClr val="tx1">
                    <a:alpha val="40000"/>
                  </a:schemeClr>
                </a:outerShdw>
              </a:effectLst>
            </a:endParaRPr>
          </a:p>
        </p:txBody>
      </p:sp>
      <p:sp>
        <p:nvSpPr>
          <p:cNvPr id="3" name="Title 1"/>
          <p:cNvSpPr txBox="1">
            <a:spLocks/>
          </p:cNvSpPr>
          <p:nvPr/>
        </p:nvSpPr>
        <p:spPr>
          <a:xfrm>
            <a:off x="1932531" y="2295719"/>
            <a:ext cx="8224236" cy="1122237"/>
          </a:xfrm>
          <a:prstGeom prst="rect">
            <a:avLst/>
          </a:prstGeom>
          <a:solidFill>
            <a:schemeClr val="tx2">
              <a:lumMod val="20000"/>
              <a:lumOff val="80000"/>
            </a:schemeClr>
          </a:solidFill>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7200" dirty="0" err="1">
                <a:solidFill>
                  <a:srgbClr val="002060"/>
                </a:solidFill>
                <a:latin typeface="NikoshBAN" panose="02000000000000000000" pitchFamily="2" charset="0"/>
                <a:cs typeface="NikoshBAN" panose="02000000000000000000" pitchFamily="2" charset="0"/>
              </a:rPr>
              <a:t>বিশ্বগ্রাম</a:t>
            </a:r>
            <a:r>
              <a:rPr lang="en-US" sz="7200" dirty="0">
                <a:solidFill>
                  <a:srgbClr val="002060"/>
                </a:solidFill>
                <a:latin typeface="NikoshBAN" panose="02000000000000000000" pitchFamily="2" charset="0"/>
                <a:cs typeface="NikoshBAN" panose="02000000000000000000" pitchFamily="2" charset="0"/>
              </a:rPr>
              <a:t> </a:t>
            </a:r>
            <a:r>
              <a:rPr lang="en-US" sz="7200" dirty="0" err="1" smtClean="0">
                <a:solidFill>
                  <a:srgbClr val="002060"/>
                </a:solidFill>
                <a:latin typeface="NikoshBAN" panose="02000000000000000000" pitchFamily="2" charset="0"/>
                <a:cs typeface="NikoshBAN" panose="02000000000000000000" pitchFamily="2" charset="0"/>
              </a:rPr>
              <a:t>বলতে</a:t>
            </a:r>
            <a:r>
              <a:rPr lang="en-US" sz="7200" dirty="0" smtClean="0">
                <a:solidFill>
                  <a:srgbClr val="002060"/>
                </a:solidFill>
                <a:latin typeface="NikoshBAN" panose="02000000000000000000" pitchFamily="2" charset="0"/>
                <a:cs typeface="NikoshBAN" panose="02000000000000000000" pitchFamily="2" charset="0"/>
              </a:rPr>
              <a:t> </a:t>
            </a:r>
            <a:r>
              <a:rPr lang="en-US" sz="7200" dirty="0" err="1" smtClean="0">
                <a:solidFill>
                  <a:srgbClr val="002060"/>
                </a:solidFill>
                <a:latin typeface="NikoshBAN" panose="02000000000000000000" pitchFamily="2" charset="0"/>
                <a:cs typeface="NikoshBAN" panose="02000000000000000000" pitchFamily="2" charset="0"/>
              </a:rPr>
              <a:t>কি</a:t>
            </a:r>
            <a:r>
              <a:rPr lang="en-US" sz="7200" dirty="0" smtClean="0">
                <a:solidFill>
                  <a:srgbClr val="002060"/>
                </a:solidFill>
                <a:latin typeface="NikoshBAN" panose="02000000000000000000" pitchFamily="2" charset="0"/>
                <a:cs typeface="NikoshBAN" panose="02000000000000000000" pitchFamily="2" charset="0"/>
              </a:rPr>
              <a:t> </a:t>
            </a:r>
            <a:r>
              <a:rPr lang="en-US" sz="7200" dirty="0" err="1" smtClean="0">
                <a:solidFill>
                  <a:srgbClr val="002060"/>
                </a:solidFill>
                <a:latin typeface="NikoshBAN" panose="02000000000000000000" pitchFamily="2" charset="0"/>
                <a:cs typeface="NikoshBAN" panose="02000000000000000000" pitchFamily="2" charset="0"/>
              </a:rPr>
              <a:t>বুঝায়</a:t>
            </a:r>
            <a:r>
              <a:rPr lang="en-US" sz="7200" dirty="0" smtClean="0">
                <a:solidFill>
                  <a:srgbClr val="002060"/>
                </a:solidFill>
                <a:latin typeface="NikoshBAN" panose="02000000000000000000" pitchFamily="2" charset="0"/>
                <a:cs typeface="NikoshBAN" panose="02000000000000000000" pitchFamily="2" charset="0"/>
              </a:rPr>
              <a:t>?</a:t>
            </a:r>
            <a:endParaRPr lang="en-GB" sz="7200" dirty="0">
              <a:ln w="0"/>
              <a:solidFill>
                <a:srgbClr val="002060"/>
              </a:solidFill>
              <a:effectLst>
                <a:outerShdw blurRad="38100" dist="19050" dir="2700000" algn="tl" rotWithShape="0">
                  <a:schemeClr val="tx1">
                    <a:alpha val="40000"/>
                  </a:schemeClr>
                </a:outerShdw>
              </a:effectLst>
            </a:endParaRPr>
          </a:p>
        </p:txBody>
      </p:sp>
    </p:spTree>
    <p:extLst>
      <p:ext uri="{BB962C8B-B14F-4D97-AF65-F5344CB8AC3E}">
        <p14:creationId xmlns:p14="http://schemas.microsoft.com/office/powerpoint/2010/main" xmlns="" val="72004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1000">
              <a:schemeClr val="accent1">
                <a:lumMod val="0"/>
                <a:lumOff val="100000"/>
              </a:schemeClr>
            </a:gs>
            <a:gs pos="43000">
              <a:schemeClr val="accent1">
                <a:lumMod val="60000"/>
                <a:lumOff val="4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Group 6"/>
          <p:cNvGrpSpPr/>
          <p:nvPr/>
        </p:nvGrpSpPr>
        <p:grpSpPr>
          <a:xfrm>
            <a:off x="3734628" y="204716"/>
            <a:ext cx="5272893" cy="6318913"/>
            <a:chOff x="131620" y="1177805"/>
            <a:chExt cx="4432300" cy="5219956"/>
          </a:xfrm>
        </p:grpSpPr>
        <p:pic>
          <p:nvPicPr>
            <p:cNvPr id="8"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50000" b="8915"/>
            <a:stretch/>
          </p:blipFill>
          <p:spPr bwMode="auto">
            <a:xfrm>
              <a:off x="131620" y="1177805"/>
              <a:ext cx="4432300" cy="521995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68192" y="1864861"/>
              <a:ext cx="1545464" cy="1894440"/>
            </a:xfrm>
            <a:prstGeom prst="rect">
              <a:avLst/>
            </a:prstGeom>
          </p:spPr>
        </p:pic>
        <p:sp>
          <p:nvSpPr>
            <p:cNvPr id="10" name="Rounded Rectangle 9"/>
            <p:cNvSpPr/>
            <p:nvPr/>
          </p:nvSpPr>
          <p:spPr>
            <a:xfrm>
              <a:off x="131621" y="3863663"/>
              <a:ext cx="4272954" cy="2150774"/>
            </a:xfrm>
            <a:prstGeom prst="roundRect">
              <a:avLst/>
            </a:prstGeom>
            <a:blipFill>
              <a:blip r:embed="rId4"/>
              <a:tile tx="0" ty="0" sx="100000" sy="100000" flip="none" algn="tl"/>
            </a:blipFill>
          </p:spPr>
          <p:style>
            <a:lnRef idx="1">
              <a:schemeClr val="accent5"/>
            </a:lnRef>
            <a:fillRef idx="2">
              <a:schemeClr val="accent5"/>
            </a:fillRef>
            <a:effectRef idx="1">
              <a:schemeClr val="accent5"/>
            </a:effectRef>
            <a:fontRef idx="minor">
              <a:schemeClr val="dk1"/>
            </a:fontRef>
          </p:style>
          <p:txBody>
            <a:bodyPr rtlCol="0" anchor="ctr"/>
            <a:lstStyle/>
            <a:p>
              <a:pPr lvl="0" algn="ctr" eaLnBrk="1" fontAlgn="auto" hangingPunct="1">
                <a:spcBef>
                  <a:spcPts val="0"/>
                </a:spcBef>
                <a:spcAft>
                  <a:spcPts val="0"/>
                </a:spcAft>
              </a:pPr>
              <a:r>
                <a:rPr lang="bn-BD" sz="3200" dirty="0">
                  <a:solidFill>
                    <a:prstClr val="black"/>
                  </a:solidFill>
                  <a:latin typeface="NikoshBAN" pitchFamily="2" charset="0"/>
                  <a:cs typeface="NikoshBAN" pitchFamily="2" charset="0"/>
                </a:rPr>
                <a:t> </a:t>
              </a:r>
              <a:r>
                <a:rPr lang="bn-BD" sz="2800" b="1" dirty="0" smtClean="0">
                  <a:solidFill>
                    <a:prstClr val="black"/>
                  </a:solidFill>
                  <a:latin typeface="NikoshBAN" pitchFamily="2" charset="0"/>
                  <a:cs typeface="NikoshBAN" pitchFamily="2" charset="0"/>
                </a:rPr>
                <a:t>মোঃ মাইনুদ্দিন শাহ্‌ (রুবেল)</a:t>
              </a:r>
            </a:p>
            <a:p>
              <a:pPr lvl="0" algn="ctr" eaLnBrk="1" fontAlgn="auto" hangingPunct="1">
                <a:spcBef>
                  <a:spcPts val="0"/>
                </a:spcBef>
                <a:spcAft>
                  <a:spcPts val="0"/>
                </a:spcAft>
              </a:pPr>
              <a:r>
                <a:rPr lang="bn-BD" sz="2000" b="1" dirty="0" smtClean="0">
                  <a:solidFill>
                    <a:prstClr val="black"/>
                  </a:solidFill>
                  <a:latin typeface="NikoshBAN" pitchFamily="2" charset="0"/>
                  <a:cs typeface="NikoshBAN" pitchFamily="2" charset="0"/>
                </a:rPr>
                <a:t>   </a:t>
              </a:r>
              <a:r>
                <a:rPr lang="en-US" sz="2000" b="1" dirty="0" smtClean="0">
                  <a:solidFill>
                    <a:prstClr val="black"/>
                  </a:solidFill>
                  <a:latin typeface="NikoshBAN" pitchFamily="2" charset="0"/>
                  <a:cs typeface="NikoshBAN" pitchFamily="2" charset="0"/>
                </a:rPr>
                <a:t>  </a:t>
              </a:r>
              <a:r>
                <a:rPr lang="bn-BD" sz="2000" b="1" dirty="0" smtClean="0">
                  <a:solidFill>
                    <a:prstClr val="black"/>
                  </a:solidFill>
                  <a:latin typeface="NikoshBAN" pitchFamily="2" charset="0"/>
                  <a:cs typeface="NikoshBAN" pitchFamily="2" charset="0"/>
                </a:rPr>
                <a:t>সহকারী শিক্ষক (কম্পিউটার</a:t>
              </a:r>
              <a:r>
                <a:rPr lang="en-US" sz="2000" b="1" dirty="0" smtClean="0">
                  <a:solidFill>
                    <a:prstClr val="black"/>
                  </a:solidFill>
                  <a:latin typeface="NikoshBAN" pitchFamily="2" charset="0"/>
                  <a:cs typeface="NikoshBAN" pitchFamily="2" charset="0"/>
                </a:rPr>
                <a:t> </a:t>
              </a:r>
              <a:r>
                <a:rPr lang="bn-BD" sz="2000" b="1" dirty="0" smtClean="0">
                  <a:solidFill>
                    <a:prstClr val="black"/>
                  </a:solidFill>
                  <a:latin typeface="NikoshBAN" pitchFamily="2" charset="0"/>
                  <a:cs typeface="NikoshBAN" pitchFamily="2" charset="0"/>
                </a:rPr>
                <a:t>শিক্ষা)</a:t>
              </a:r>
            </a:p>
            <a:p>
              <a:pPr lvl="0" algn="ctr" eaLnBrk="1" fontAlgn="auto" hangingPunct="1">
                <a:spcBef>
                  <a:spcPts val="0"/>
                </a:spcBef>
                <a:spcAft>
                  <a:spcPts val="0"/>
                </a:spcAft>
              </a:pPr>
              <a:r>
                <a:rPr lang="en-US" sz="2000" b="1" dirty="0" smtClean="0">
                  <a:solidFill>
                    <a:prstClr val="black"/>
                  </a:solidFill>
                  <a:latin typeface="NikoshBAN" pitchFamily="2" charset="0"/>
                  <a:cs typeface="NikoshBAN" pitchFamily="2" charset="0"/>
                </a:rPr>
                <a:t> </a:t>
              </a:r>
              <a:r>
                <a:rPr lang="bn-BD" sz="2000" b="1" dirty="0" smtClean="0">
                  <a:solidFill>
                    <a:prstClr val="black"/>
                  </a:solidFill>
                  <a:latin typeface="NikoshBAN" pitchFamily="2" charset="0"/>
                  <a:cs typeface="NikoshBAN" pitchFamily="2" charset="0"/>
                </a:rPr>
                <a:t>ফুলবন ফাযিল মাদ্রাসা সদর,দিনাজপুর।</a:t>
              </a:r>
              <a:endParaRPr lang="en-US" sz="2000" b="1" dirty="0" smtClean="0">
                <a:solidFill>
                  <a:prstClr val="black"/>
                </a:solidFill>
                <a:latin typeface="NikoshBAN" pitchFamily="2" charset="0"/>
                <a:cs typeface="NikoshBAN" pitchFamily="2" charset="0"/>
              </a:endParaRPr>
            </a:p>
            <a:p>
              <a:pPr lvl="0" algn="ctr" eaLnBrk="1" fontAlgn="auto" hangingPunct="1">
                <a:spcBef>
                  <a:spcPts val="0"/>
                </a:spcBef>
                <a:spcAft>
                  <a:spcPts val="0"/>
                </a:spcAft>
              </a:pPr>
              <a:r>
                <a:rPr lang="en-US" sz="2000" b="1" dirty="0" smtClean="0">
                  <a:solidFill>
                    <a:prstClr val="black"/>
                  </a:solidFill>
                  <a:latin typeface="NikoshBAN" pitchFamily="2" charset="0"/>
                  <a:cs typeface="NikoshBAN" pitchFamily="2" charset="0"/>
                </a:rPr>
                <a:t>      </a:t>
              </a:r>
            </a:p>
            <a:p>
              <a:pPr lvl="0" algn="ctr" eaLnBrk="1" fontAlgn="auto" hangingPunct="1">
                <a:spcBef>
                  <a:spcPts val="0"/>
                </a:spcBef>
                <a:spcAft>
                  <a:spcPts val="0"/>
                </a:spcAft>
              </a:pPr>
              <a:r>
                <a:rPr lang="en-US" sz="2000" b="1" dirty="0" smtClean="0">
                  <a:solidFill>
                    <a:prstClr val="black"/>
                  </a:solidFill>
                  <a:latin typeface="NikoshBAN" pitchFamily="2" charset="0"/>
                  <a:cs typeface="NikoshBAN" pitchFamily="2" charset="0"/>
                </a:rPr>
                <a:t>           </a:t>
              </a:r>
              <a:r>
                <a:rPr lang="bn-BD" sz="2000" b="1" dirty="0" smtClean="0">
                  <a:solidFill>
                    <a:prstClr val="black"/>
                  </a:solidFill>
                  <a:latin typeface="NikoshBAN" pitchFamily="2" charset="0"/>
                  <a:cs typeface="NikoshBAN" pitchFamily="2" charset="0"/>
                </a:rPr>
                <a:t>মোবাইল নং- ০১৭২৪-৬৭৮৩৬৫</a:t>
              </a:r>
            </a:p>
            <a:p>
              <a:pPr lvl="0" algn="ctr" eaLnBrk="1" fontAlgn="auto" hangingPunct="1">
                <a:spcBef>
                  <a:spcPts val="0"/>
                </a:spcBef>
                <a:spcAft>
                  <a:spcPts val="0"/>
                </a:spcAft>
              </a:pPr>
              <a:r>
                <a:rPr lang="en-US" sz="2000" b="1" dirty="0" smtClean="0">
                  <a:solidFill>
                    <a:prstClr val="black"/>
                  </a:solidFill>
                  <a:latin typeface="NikoshBAN" pitchFamily="2" charset="0"/>
                  <a:cs typeface="NikoshBAN" pitchFamily="2" charset="0"/>
                </a:rPr>
                <a:t>E-mail: mainuddinshahrubelict42@gmail.com</a:t>
              </a:r>
              <a:endParaRPr lang="en-US" sz="2000" b="1" dirty="0">
                <a:solidFill>
                  <a:prstClr val="black"/>
                </a:solidFill>
                <a:latin typeface="NikoshBAN" pitchFamily="2" charset="0"/>
                <a:cs typeface="NikoshBAN" pitchFamily="2" charset="0"/>
              </a:endParaRPr>
            </a:p>
          </p:txBody>
        </p:sp>
      </p:grpSp>
    </p:spTree>
    <p:extLst>
      <p:ext uri="{BB962C8B-B14F-4D97-AF65-F5344CB8AC3E}">
        <p14:creationId xmlns:p14="http://schemas.microsoft.com/office/powerpoint/2010/main" xmlns="" val="72444716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54186" y="0"/>
            <a:ext cx="7309903" cy="845070"/>
          </a:xfrm>
          <a:prstGeom prst="rect">
            <a:avLst/>
          </a:prstGeom>
          <a:solidFill>
            <a:schemeClr val="tx2">
              <a:lumMod val="20000"/>
              <a:lumOff val="80000"/>
            </a:schemeClr>
          </a:solidFill>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err="1" smtClean="0">
                <a:solidFill>
                  <a:srgbClr val="002060"/>
                </a:solidFill>
                <a:latin typeface="NikoshBAN" panose="02000000000000000000" pitchFamily="2" charset="0"/>
                <a:cs typeface="NikoshBAN" panose="02000000000000000000" pitchFamily="2" charset="0"/>
              </a:rPr>
              <a:t>বিশ্বগ্রাম</a:t>
            </a:r>
            <a:r>
              <a:rPr lang="en-US" sz="4800" dirty="0" smtClean="0">
                <a:solidFill>
                  <a:srgbClr val="002060"/>
                </a:solidFill>
                <a:latin typeface="NikoshBAN" panose="02000000000000000000" pitchFamily="2" charset="0"/>
                <a:cs typeface="NikoshBAN" panose="02000000000000000000" pitchFamily="2" charset="0"/>
              </a:rPr>
              <a:t> </a:t>
            </a:r>
            <a:r>
              <a:rPr lang="en-US" sz="4800" dirty="0" err="1" smtClean="0">
                <a:solidFill>
                  <a:srgbClr val="002060"/>
                </a:solidFill>
                <a:latin typeface="NikoshBAN" panose="02000000000000000000" pitchFamily="2" charset="0"/>
                <a:cs typeface="NikoshBAN" panose="02000000000000000000" pitchFamily="2" charset="0"/>
              </a:rPr>
              <a:t>ধারনায়</a:t>
            </a:r>
            <a:r>
              <a:rPr lang="en-US" sz="4800" dirty="0" smtClean="0">
                <a:solidFill>
                  <a:srgbClr val="002060"/>
                </a:solidFill>
                <a:latin typeface="NikoshBAN" panose="02000000000000000000" pitchFamily="2" charset="0"/>
                <a:cs typeface="NikoshBAN" panose="02000000000000000000" pitchFamily="2" charset="0"/>
              </a:rPr>
              <a:t> </a:t>
            </a:r>
            <a:r>
              <a:rPr lang="en-US" sz="4800" dirty="0" err="1" smtClean="0">
                <a:solidFill>
                  <a:srgbClr val="002060"/>
                </a:solidFill>
                <a:latin typeface="NikoshBAN" panose="02000000000000000000" pitchFamily="2" charset="0"/>
                <a:cs typeface="NikoshBAN" panose="02000000000000000000" pitchFamily="2" charset="0"/>
              </a:rPr>
              <a:t>উপাদানগুলো</a:t>
            </a:r>
            <a:r>
              <a:rPr lang="en-US" sz="4800" dirty="0">
                <a:solidFill>
                  <a:srgbClr val="002060"/>
                </a:solidFill>
                <a:latin typeface="NikoshBAN" panose="02000000000000000000" pitchFamily="2" charset="0"/>
                <a:cs typeface="NikoshBAN" panose="02000000000000000000" pitchFamily="2" charset="0"/>
              </a:rPr>
              <a:t>:</a:t>
            </a:r>
            <a:r>
              <a:rPr lang="en-US" sz="4800" dirty="0" smtClean="0">
                <a:solidFill>
                  <a:srgbClr val="002060"/>
                </a:solidFill>
                <a:latin typeface="NikoshBAN" panose="02000000000000000000" pitchFamily="2" charset="0"/>
                <a:cs typeface="NikoshBAN" panose="02000000000000000000" pitchFamily="2" charset="0"/>
              </a:rPr>
              <a:t> </a:t>
            </a:r>
          </a:p>
          <a:p>
            <a:endParaRPr lang="en-US" sz="4800" dirty="0">
              <a:ln w="0"/>
              <a:solidFill>
                <a:srgbClr val="002060"/>
              </a:solidFill>
              <a:effectLst>
                <a:outerShdw blurRad="38100" dist="19050" dir="2700000" algn="tl" rotWithShape="0">
                  <a:schemeClr val="tx1">
                    <a:alpha val="40000"/>
                  </a:schemeClr>
                </a:outerShdw>
              </a:effectLst>
              <a:latin typeface="NikoshBAN" panose="02000000000000000000" pitchFamily="2" charset="0"/>
              <a:cs typeface="NikoshBAN" panose="02000000000000000000" pitchFamily="2" charset="0"/>
            </a:endParaRPr>
          </a:p>
          <a:p>
            <a:endParaRPr lang="en-US" sz="4800" dirty="0" smtClean="0">
              <a:ln w="0"/>
              <a:solidFill>
                <a:srgbClr val="002060"/>
              </a:solidFill>
              <a:effectLst>
                <a:outerShdw blurRad="38100" dist="19050" dir="2700000" algn="tl" rotWithShape="0">
                  <a:schemeClr val="tx1">
                    <a:alpha val="40000"/>
                  </a:schemeClr>
                </a:outerShdw>
              </a:effectLst>
              <a:latin typeface="NikoshBAN" panose="02000000000000000000" pitchFamily="2" charset="0"/>
              <a:cs typeface="NikoshBAN" panose="02000000000000000000" pitchFamily="2" charset="0"/>
            </a:endParaRPr>
          </a:p>
          <a:p>
            <a:endParaRPr lang="en-GB" sz="4800" dirty="0">
              <a:ln w="0"/>
              <a:solidFill>
                <a:srgbClr val="002060"/>
              </a:solidFill>
              <a:effectLst>
                <a:outerShdw blurRad="38100" dist="19050" dir="2700000" algn="tl" rotWithShape="0">
                  <a:schemeClr val="tx1">
                    <a:alpha val="40000"/>
                  </a:schemeClr>
                </a:outerShdw>
              </a:effectLst>
            </a:endParaRPr>
          </a:p>
        </p:txBody>
      </p:sp>
      <p:pic>
        <p:nvPicPr>
          <p:cNvPr id="16" name="Picture 1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564424" y="2471120"/>
            <a:ext cx="3471212" cy="2857500"/>
          </a:xfrm>
          <a:prstGeom prst="rect">
            <a:avLst/>
          </a:prstGeom>
        </p:spPr>
      </p:pic>
      <p:graphicFrame>
        <p:nvGraphicFramePr>
          <p:cNvPr id="3" name="Diagram 2"/>
          <p:cNvGraphicFramePr/>
          <p:nvPr>
            <p:extLst>
              <p:ext uri="{D42A27DB-BD31-4B8C-83A1-F6EECF244321}">
                <p14:modId xmlns:p14="http://schemas.microsoft.com/office/powerpoint/2010/main" xmlns="" val="1994529738"/>
              </p:ext>
            </p:extLst>
          </p:nvPr>
        </p:nvGraphicFramePr>
        <p:xfrm>
          <a:off x="883920" y="845070"/>
          <a:ext cx="10961717" cy="59345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61772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8" fill="hold" grpId="0" nodeType="clickEffect">
                                  <p:stCondLst>
                                    <p:cond delay="0"/>
                                  </p:stCondLst>
                                  <p:childTnLst>
                                    <p:set>
                                      <p:cBhvr>
                                        <p:cTn id="24" dur="1" fill="hold">
                                          <p:stCondLst>
                                            <p:cond delay="0"/>
                                          </p:stCondLst>
                                        </p:cTn>
                                        <p:tgtEl>
                                          <p:spTgt spid="3">
                                            <p:graphicEl>
                                              <a:dgm id="{B0EC5AF7-3DAF-4120-9311-9E3B37AA5FBC}"/>
                                            </p:graphicEl>
                                          </p:spTgt>
                                        </p:tgtEl>
                                        <p:attrNameLst>
                                          <p:attrName>style.visibility</p:attrName>
                                        </p:attrNameLst>
                                      </p:cBhvr>
                                      <p:to>
                                        <p:strVal val="visible"/>
                                      </p:to>
                                    </p:set>
                                    <p:animEffect transition="in" filter="wheel(8)">
                                      <p:cBhvr>
                                        <p:cTn id="25" dur="2000"/>
                                        <p:tgtEl>
                                          <p:spTgt spid="3">
                                            <p:graphicEl>
                                              <a:dgm id="{B0EC5AF7-3DAF-4120-9311-9E3B37AA5FBC}"/>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8" fill="hold" grpId="0" nodeType="clickEffect">
                                  <p:stCondLst>
                                    <p:cond delay="0"/>
                                  </p:stCondLst>
                                  <p:childTnLst>
                                    <p:set>
                                      <p:cBhvr>
                                        <p:cTn id="29" dur="1" fill="hold">
                                          <p:stCondLst>
                                            <p:cond delay="0"/>
                                          </p:stCondLst>
                                        </p:cTn>
                                        <p:tgtEl>
                                          <p:spTgt spid="3">
                                            <p:graphicEl>
                                              <a:dgm id="{35837BD1-3370-400A-8AD6-178FD7BFA8E7}"/>
                                            </p:graphicEl>
                                          </p:spTgt>
                                        </p:tgtEl>
                                        <p:attrNameLst>
                                          <p:attrName>style.visibility</p:attrName>
                                        </p:attrNameLst>
                                      </p:cBhvr>
                                      <p:to>
                                        <p:strVal val="visible"/>
                                      </p:to>
                                    </p:set>
                                    <p:animEffect transition="in" filter="wheel(8)">
                                      <p:cBhvr>
                                        <p:cTn id="30" dur="2000"/>
                                        <p:tgtEl>
                                          <p:spTgt spid="3">
                                            <p:graphicEl>
                                              <a:dgm id="{35837BD1-3370-400A-8AD6-178FD7BFA8E7}"/>
                                            </p:graphicEl>
                                          </p:spTgt>
                                        </p:tgtEl>
                                      </p:cBhvr>
                                    </p:animEffect>
                                  </p:childTnLst>
                                </p:cTn>
                              </p:par>
                              <p:par>
                                <p:cTn id="31" presetID="21" presetClass="entr" presetSubtype="8" fill="hold" grpId="0" nodeType="withEffect">
                                  <p:stCondLst>
                                    <p:cond delay="0"/>
                                  </p:stCondLst>
                                  <p:childTnLst>
                                    <p:set>
                                      <p:cBhvr>
                                        <p:cTn id="32" dur="1" fill="hold">
                                          <p:stCondLst>
                                            <p:cond delay="0"/>
                                          </p:stCondLst>
                                        </p:cTn>
                                        <p:tgtEl>
                                          <p:spTgt spid="3">
                                            <p:graphicEl>
                                              <a:dgm id="{BFFAD1AD-21F3-4894-874E-97109D9F680C}"/>
                                            </p:graphicEl>
                                          </p:spTgt>
                                        </p:tgtEl>
                                        <p:attrNameLst>
                                          <p:attrName>style.visibility</p:attrName>
                                        </p:attrNameLst>
                                      </p:cBhvr>
                                      <p:to>
                                        <p:strVal val="visible"/>
                                      </p:to>
                                    </p:set>
                                    <p:animEffect transition="in" filter="wheel(8)">
                                      <p:cBhvr>
                                        <p:cTn id="33" dur="2000"/>
                                        <p:tgtEl>
                                          <p:spTgt spid="3">
                                            <p:graphicEl>
                                              <a:dgm id="{BFFAD1AD-21F3-4894-874E-97109D9F680C}"/>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8" fill="hold" grpId="0" nodeType="clickEffect">
                                  <p:stCondLst>
                                    <p:cond delay="0"/>
                                  </p:stCondLst>
                                  <p:childTnLst>
                                    <p:set>
                                      <p:cBhvr>
                                        <p:cTn id="37" dur="1" fill="hold">
                                          <p:stCondLst>
                                            <p:cond delay="0"/>
                                          </p:stCondLst>
                                        </p:cTn>
                                        <p:tgtEl>
                                          <p:spTgt spid="3">
                                            <p:graphicEl>
                                              <a:dgm id="{996FCE86-14F4-4A7A-9968-A9AAAA3B7695}"/>
                                            </p:graphicEl>
                                          </p:spTgt>
                                        </p:tgtEl>
                                        <p:attrNameLst>
                                          <p:attrName>style.visibility</p:attrName>
                                        </p:attrNameLst>
                                      </p:cBhvr>
                                      <p:to>
                                        <p:strVal val="visible"/>
                                      </p:to>
                                    </p:set>
                                    <p:animEffect transition="in" filter="wheel(8)">
                                      <p:cBhvr>
                                        <p:cTn id="38" dur="2000"/>
                                        <p:tgtEl>
                                          <p:spTgt spid="3">
                                            <p:graphicEl>
                                              <a:dgm id="{996FCE86-14F4-4A7A-9968-A9AAAA3B7695}"/>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8" fill="hold" grpId="0" nodeType="clickEffect">
                                  <p:stCondLst>
                                    <p:cond delay="0"/>
                                  </p:stCondLst>
                                  <p:childTnLst>
                                    <p:set>
                                      <p:cBhvr>
                                        <p:cTn id="42" dur="1" fill="hold">
                                          <p:stCondLst>
                                            <p:cond delay="0"/>
                                          </p:stCondLst>
                                        </p:cTn>
                                        <p:tgtEl>
                                          <p:spTgt spid="3">
                                            <p:graphicEl>
                                              <a:dgm id="{D58BFA46-8B0E-48BD-8B3D-4604894E1992}"/>
                                            </p:graphicEl>
                                          </p:spTgt>
                                        </p:tgtEl>
                                        <p:attrNameLst>
                                          <p:attrName>style.visibility</p:attrName>
                                        </p:attrNameLst>
                                      </p:cBhvr>
                                      <p:to>
                                        <p:strVal val="visible"/>
                                      </p:to>
                                    </p:set>
                                    <p:animEffect transition="in" filter="wheel(8)">
                                      <p:cBhvr>
                                        <p:cTn id="43" dur="2000"/>
                                        <p:tgtEl>
                                          <p:spTgt spid="3">
                                            <p:graphicEl>
                                              <a:dgm id="{D58BFA46-8B0E-48BD-8B3D-4604894E1992}"/>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8" fill="hold" grpId="0" nodeType="clickEffect">
                                  <p:stCondLst>
                                    <p:cond delay="0"/>
                                  </p:stCondLst>
                                  <p:childTnLst>
                                    <p:set>
                                      <p:cBhvr>
                                        <p:cTn id="47" dur="1" fill="hold">
                                          <p:stCondLst>
                                            <p:cond delay="0"/>
                                          </p:stCondLst>
                                        </p:cTn>
                                        <p:tgtEl>
                                          <p:spTgt spid="3">
                                            <p:graphicEl>
                                              <a:dgm id="{10F1FB64-C7EB-47C3-85D9-1E9F8F7761EA}"/>
                                            </p:graphicEl>
                                          </p:spTgt>
                                        </p:tgtEl>
                                        <p:attrNameLst>
                                          <p:attrName>style.visibility</p:attrName>
                                        </p:attrNameLst>
                                      </p:cBhvr>
                                      <p:to>
                                        <p:strVal val="visible"/>
                                      </p:to>
                                    </p:set>
                                    <p:animEffect transition="in" filter="wheel(8)">
                                      <p:cBhvr>
                                        <p:cTn id="48" dur="2000"/>
                                        <p:tgtEl>
                                          <p:spTgt spid="3">
                                            <p:graphicEl>
                                              <a:dgm id="{10F1FB64-C7EB-47C3-85D9-1E9F8F7761EA}"/>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8" fill="hold" grpId="0" nodeType="clickEffect">
                                  <p:stCondLst>
                                    <p:cond delay="0"/>
                                  </p:stCondLst>
                                  <p:childTnLst>
                                    <p:set>
                                      <p:cBhvr>
                                        <p:cTn id="52" dur="1" fill="hold">
                                          <p:stCondLst>
                                            <p:cond delay="0"/>
                                          </p:stCondLst>
                                        </p:cTn>
                                        <p:tgtEl>
                                          <p:spTgt spid="3">
                                            <p:graphicEl>
                                              <a:dgm id="{F7AB3FC9-D498-48CB-B78A-8EAC0682087B}"/>
                                            </p:graphicEl>
                                          </p:spTgt>
                                        </p:tgtEl>
                                        <p:attrNameLst>
                                          <p:attrName>style.visibility</p:attrName>
                                        </p:attrNameLst>
                                      </p:cBhvr>
                                      <p:to>
                                        <p:strVal val="visible"/>
                                      </p:to>
                                    </p:set>
                                    <p:animEffect transition="in" filter="wheel(8)">
                                      <p:cBhvr>
                                        <p:cTn id="53" dur="2000"/>
                                        <p:tgtEl>
                                          <p:spTgt spid="3">
                                            <p:graphicEl>
                                              <a:dgm id="{F7AB3FC9-D498-48CB-B78A-8EAC0682087B}"/>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8" fill="hold" grpId="0" nodeType="clickEffect">
                                  <p:stCondLst>
                                    <p:cond delay="0"/>
                                  </p:stCondLst>
                                  <p:childTnLst>
                                    <p:set>
                                      <p:cBhvr>
                                        <p:cTn id="57" dur="1" fill="hold">
                                          <p:stCondLst>
                                            <p:cond delay="0"/>
                                          </p:stCondLst>
                                        </p:cTn>
                                        <p:tgtEl>
                                          <p:spTgt spid="3">
                                            <p:graphicEl>
                                              <a:dgm id="{56EFCB65-CF6E-46C1-BFFF-83C536AD8290}"/>
                                            </p:graphicEl>
                                          </p:spTgt>
                                        </p:tgtEl>
                                        <p:attrNameLst>
                                          <p:attrName>style.visibility</p:attrName>
                                        </p:attrNameLst>
                                      </p:cBhvr>
                                      <p:to>
                                        <p:strVal val="visible"/>
                                      </p:to>
                                    </p:set>
                                    <p:animEffect transition="in" filter="wheel(8)">
                                      <p:cBhvr>
                                        <p:cTn id="58" dur="2000"/>
                                        <p:tgtEl>
                                          <p:spTgt spid="3">
                                            <p:graphicEl>
                                              <a:dgm id="{56EFCB65-CF6E-46C1-BFFF-83C536AD8290}"/>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8" fill="hold" grpId="0" nodeType="clickEffect">
                                  <p:stCondLst>
                                    <p:cond delay="0"/>
                                  </p:stCondLst>
                                  <p:childTnLst>
                                    <p:set>
                                      <p:cBhvr>
                                        <p:cTn id="62" dur="1" fill="hold">
                                          <p:stCondLst>
                                            <p:cond delay="0"/>
                                          </p:stCondLst>
                                        </p:cTn>
                                        <p:tgtEl>
                                          <p:spTgt spid="3">
                                            <p:graphicEl>
                                              <a:dgm id="{94B92DEE-0A49-4AC2-B980-30F82BE03C79}"/>
                                            </p:graphicEl>
                                          </p:spTgt>
                                        </p:tgtEl>
                                        <p:attrNameLst>
                                          <p:attrName>style.visibility</p:attrName>
                                        </p:attrNameLst>
                                      </p:cBhvr>
                                      <p:to>
                                        <p:strVal val="visible"/>
                                      </p:to>
                                    </p:set>
                                    <p:animEffect transition="in" filter="wheel(8)">
                                      <p:cBhvr>
                                        <p:cTn id="63" dur="2000"/>
                                        <p:tgtEl>
                                          <p:spTgt spid="3">
                                            <p:graphicEl>
                                              <a:dgm id="{94B92DEE-0A49-4AC2-B980-30F82BE03C79}"/>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1" presetClass="entr" presetSubtype="8" fill="hold" grpId="0" nodeType="clickEffect">
                                  <p:stCondLst>
                                    <p:cond delay="0"/>
                                  </p:stCondLst>
                                  <p:childTnLst>
                                    <p:set>
                                      <p:cBhvr>
                                        <p:cTn id="67" dur="1" fill="hold">
                                          <p:stCondLst>
                                            <p:cond delay="0"/>
                                          </p:stCondLst>
                                        </p:cTn>
                                        <p:tgtEl>
                                          <p:spTgt spid="3">
                                            <p:graphicEl>
                                              <a:dgm id="{44A9B7FF-2264-4552-8D9F-B4FB8B4D441E}"/>
                                            </p:graphicEl>
                                          </p:spTgt>
                                        </p:tgtEl>
                                        <p:attrNameLst>
                                          <p:attrName>style.visibility</p:attrName>
                                        </p:attrNameLst>
                                      </p:cBhvr>
                                      <p:to>
                                        <p:strVal val="visible"/>
                                      </p:to>
                                    </p:set>
                                    <p:animEffect transition="in" filter="wheel(8)">
                                      <p:cBhvr>
                                        <p:cTn id="68" dur="2000"/>
                                        <p:tgtEl>
                                          <p:spTgt spid="3">
                                            <p:graphicEl>
                                              <a:dgm id="{44A9B7FF-2264-4552-8D9F-B4FB8B4D441E}"/>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1" presetClass="entr" presetSubtype="8" fill="hold" grpId="0" nodeType="clickEffect">
                                  <p:stCondLst>
                                    <p:cond delay="0"/>
                                  </p:stCondLst>
                                  <p:childTnLst>
                                    <p:set>
                                      <p:cBhvr>
                                        <p:cTn id="72" dur="1" fill="hold">
                                          <p:stCondLst>
                                            <p:cond delay="0"/>
                                          </p:stCondLst>
                                        </p:cTn>
                                        <p:tgtEl>
                                          <p:spTgt spid="3">
                                            <p:graphicEl>
                                              <a:dgm id="{3C6E9592-FFFC-459C-A7B4-E92B2A9EA5C4}"/>
                                            </p:graphicEl>
                                          </p:spTgt>
                                        </p:tgtEl>
                                        <p:attrNameLst>
                                          <p:attrName>style.visibility</p:attrName>
                                        </p:attrNameLst>
                                      </p:cBhvr>
                                      <p:to>
                                        <p:strVal val="visible"/>
                                      </p:to>
                                    </p:set>
                                    <p:animEffect transition="in" filter="wheel(8)">
                                      <p:cBhvr>
                                        <p:cTn id="73" dur="2000"/>
                                        <p:tgtEl>
                                          <p:spTgt spid="3">
                                            <p:graphicEl>
                                              <a:dgm id="{3C6E9592-FFFC-459C-A7B4-E92B2A9EA5C4}"/>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21" presetClass="entr" presetSubtype="8" fill="hold" grpId="0" nodeType="clickEffect">
                                  <p:stCondLst>
                                    <p:cond delay="0"/>
                                  </p:stCondLst>
                                  <p:childTnLst>
                                    <p:set>
                                      <p:cBhvr>
                                        <p:cTn id="77" dur="1" fill="hold">
                                          <p:stCondLst>
                                            <p:cond delay="0"/>
                                          </p:stCondLst>
                                        </p:cTn>
                                        <p:tgtEl>
                                          <p:spTgt spid="3">
                                            <p:graphicEl>
                                              <a:dgm id="{61DDE2F4-39EA-4BD4-BD56-8C5322D4552B}"/>
                                            </p:graphicEl>
                                          </p:spTgt>
                                        </p:tgtEl>
                                        <p:attrNameLst>
                                          <p:attrName>style.visibility</p:attrName>
                                        </p:attrNameLst>
                                      </p:cBhvr>
                                      <p:to>
                                        <p:strVal val="visible"/>
                                      </p:to>
                                    </p:set>
                                    <p:animEffect transition="in" filter="wheel(8)">
                                      <p:cBhvr>
                                        <p:cTn id="78" dur="2000"/>
                                        <p:tgtEl>
                                          <p:spTgt spid="3">
                                            <p:graphicEl>
                                              <a:dgm id="{61DDE2F4-39EA-4BD4-BD56-8C5322D4552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3"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00402" y="720457"/>
            <a:ext cx="4987635" cy="858961"/>
          </a:xfrm>
          <a:prstGeom prst="rect">
            <a:avLst/>
          </a:prstGeom>
          <a:solidFill>
            <a:schemeClr val="tx2">
              <a:lumMod val="20000"/>
              <a:lumOff val="80000"/>
            </a:schemeClr>
          </a:solidFill>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000" dirty="0" err="1" smtClean="0">
                <a:solidFill>
                  <a:schemeClr val="tx1"/>
                </a:solidFill>
                <a:latin typeface="NikoshBAN" panose="02000000000000000000" pitchFamily="2" charset="0"/>
                <a:cs typeface="NikoshBAN" panose="02000000000000000000" pitchFamily="2" charset="0"/>
              </a:rPr>
              <a:t>দলগত</a:t>
            </a:r>
            <a:r>
              <a:rPr lang="en-US" sz="6000" dirty="0" smtClean="0">
                <a:solidFill>
                  <a:schemeClr val="tx1"/>
                </a:solidFill>
                <a:latin typeface="NikoshBAN" panose="02000000000000000000" pitchFamily="2" charset="0"/>
                <a:cs typeface="NikoshBAN" panose="02000000000000000000" pitchFamily="2" charset="0"/>
              </a:rPr>
              <a:t> </a:t>
            </a:r>
            <a:r>
              <a:rPr lang="en-US" sz="6000" dirty="0" err="1" smtClean="0">
                <a:solidFill>
                  <a:schemeClr val="tx1"/>
                </a:solidFill>
                <a:latin typeface="NikoshBAN" panose="02000000000000000000" pitchFamily="2" charset="0"/>
                <a:cs typeface="NikoshBAN" panose="02000000000000000000" pitchFamily="2" charset="0"/>
              </a:rPr>
              <a:t>কাজ</a:t>
            </a:r>
            <a:r>
              <a:rPr lang="en-US" sz="6000" dirty="0" smtClean="0">
                <a:solidFill>
                  <a:schemeClr val="tx1"/>
                </a:solidFill>
                <a:latin typeface="NikoshBAN" panose="02000000000000000000" pitchFamily="2" charset="0"/>
                <a:cs typeface="NikoshBAN" panose="02000000000000000000" pitchFamily="2" charset="0"/>
              </a:rPr>
              <a:t> : </a:t>
            </a:r>
          </a:p>
          <a:p>
            <a:pPr algn="ctr"/>
            <a:endParaRPr lang="en-US" sz="6000" dirty="0">
              <a:ln w="0"/>
              <a:solidFill>
                <a:srgbClr val="002060"/>
              </a:solidFill>
              <a:effectLst>
                <a:outerShdw blurRad="38100" dist="19050" dir="2700000" algn="tl" rotWithShape="0">
                  <a:schemeClr val="tx1">
                    <a:alpha val="40000"/>
                  </a:schemeClr>
                </a:outerShdw>
              </a:effectLst>
              <a:latin typeface="NikoshBAN" panose="02000000000000000000" pitchFamily="2" charset="0"/>
              <a:cs typeface="NikoshBAN" panose="02000000000000000000" pitchFamily="2" charset="0"/>
            </a:endParaRPr>
          </a:p>
          <a:p>
            <a:pPr algn="ctr"/>
            <a:endParaRPr lang="en-US" sz="6000" dirty="0" smtClean="0">
              <a:ln w="0"/>
              <a:solidFill>
                <a:srgbClr val="002060"/>
              </a:solidFill>
              <a:effectLst>
                <a:outerShdw blurRad="38100" dist="19050" dir="2700000" algn="tl" rotWithShape="0">
                  <a:schemeClr val="tx1">
                    <a:alpha val="40000"/>
                  </a:schemeClr>
                </a:outerShdw>
              </a:effectLst>
              <a:latin typeface="NikoshBAN" panose="02000000000000000000" pitchFamily="2" charset="0"/>
              <a:cs typeface="NikoshBAN" panose="02000000000000000000" pitchFamily="2" charset="0"/>
            </a:endParaRPr>
          </a:p>
          <a:p>
            <a:pPr algn="ctr"/>
            <a:endParaRPr lang="en-GB" sz="6000" dirty="0">
              <a:ln w="0"/>
              <a:solidFill>
                <a:srgbClr val="002060"/>
              </a:solidFill>
              <a:effectLst>
                <a:outerShdw blurRad="38100" dist="19050" dir="2700000" algn="tl" rotWithShape="0">
                  <a:schemeClr val="tx1">
                    <a:alpha val="40000"/>
                  </a:schemeClr>
                </a:outerShdw>
              </a:effectLst>
            </a:endParaRPr>
          </a:p>
        </p:txBody>
      </p:sp>
      <p:sp>
        <p:nvSpPr>
          <p:cNvPr id="4" name="Title 1"/>
          <p:cNvSpPr txBox="1">
            <a:spLocks/>
          </p:cNvSpPr>
          <p:nvPr/>
        </p:nvSpPr>
        <p:spPr>
          <a:xfrm>
            <a:off x="955964" y="1995112"/>
            <a:ext cx="10764981" cy="1994997"/>
          </a:xfrm>
          <a:prstGeom prst="rect">
            <a:avLst/>
          </a:prstGeom>
          <a:solidFill>
            <a:schemeClr val="tx2">
              <a:lumMod val="20000"/>
              <a:lumOff val="80000"/>
            </a:schemeClr>
          </a:solidFill>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000" dirty="0" err="1" smtClean="0">
                <a:solidFill>
                  <a:srgbClr val="002060"/>
                </a:solidFill>
                <a:latin typeface="NikoshBAN" panose="02000000000000000000" pitchFamily="2" charset="0"/>
                <a:cs typeface="NikoshBAN" panose="02000000000000000000" pitchFamily="2" charset="0"/>
              </a:rPr>
              <a:t>বিশ্বগ্রাম</a:t>
            </a:r>
            <a:r>
              <a:rPr lang="en-US" sz="6000" dirty="0" smtClean="0">
                <a:solidFill>
                  <a:srgbClr val="002060"/>
                </a:solidFill>
                <a:latin typeface="NikoshBAN" panose="02000000000000000000" pitchFamily="2" charset="0"/>
                <a:cs typeface="NikoshBAN" panose="02000000000000000000" pitchFamily="2" charset="0"/>
              </a:rPr>
              <a:t> </a:t>
            </a:r>
            <a:r>
              <a:rPr lang="en-US" sz="6000" dirty="0" err="1" smtClean="0">
                <a:solidFill>
                  <a:srgbClr val="002060"/>
                </a:solidFill>
                <a:latin typeface="NikoshBAN" panose="02000000000000000000" pitchFamily="2" charset="0"/>
                <a:cs typeface="NikoshBAN" panose="02000000000000000000" pitchFamily="2" charset="0"/>
              </a:rPr>
              <a:t>ধারনায়</a:t>
            </a:r>
            <a:r>
              <a:rPr lang="en-US" sz="6000" dirty="0" smtClean="0">
                <a:solidFill>
                  <a:srgbClr val="002060"/>
                </a:solidFill>
                <a:latin typeface="NikoshBAN" panose="02000000000000000000" pitchFamily="2" charset="0"/>
                <a:cs typeface="NikoshBAN" panose="02000000000000000000" pitchFamily="2" charset="0"/>
              </a:rPr>
              <a:t> </a:t>
            </a:r>
            <a:r>
              <a:rPr lang="en-US" sz="6000" dirty="0" err="1" smtClean="0">
                <a:solidFill>
                  <a:srgbClr val="002060"/>
                </a:solidFill>
                <a:latin typeface="NikoshBAN" panose="02000000000000000000" pitchFamily="2" charset="0"/>
                <a:cs typeface="NikoshBAN" panose="02000000000000000000" pitchFamily="2" charset="0"/>
              </a:rPr>
              <a:t>উপাদানগুলো</a:t>
            </a:r>
            <a:r>
              <a:rPr lang="en-US" sz="6000" dirty="0" smtClean="0">
                <a:solidFill>
                  <a:srgbClr val="002060"/>
                </a:solidFill>
                <a:latin typeface="NikoshBAN" panose="02000000000000000000" pitchFamily="2" charset="0"/>
                <a:cs typeface="NikoshBAN" panose="02000000000000000000" pitchFamily="2" charset="0"/>
              </a:rPr>
              <a:t> </a:t>
            </a:r>
            <a:r>
              <a:rPr lang="en-US" sz="6000" dirty="0" err="1" smtClean="0">
                <a:solidFill>
                  <a:srgbClr val="002060"/>
                </a:solidFill>
                <a:latin typeface="NikoshBAN" panose="02000000000000000000" pitchFamily="2" charset="0"/>
                <a:cs typeface="NikoshBAN" panose="02000000000000000000" pitchFamily="2" charset="0"/>
              </a:rPr>
              <a:t>খাতায়</a:t>
            </a:r>
            <a:r>
              <a:rPr lang="en-US" sz="6000" dirty="0" smtClean="0">
                <a:solidFill>
                  <a:srgbClr val="002060"/>
                </a:solidFill>
                <a:latin typeface="NikoshBAN" panose="02000000000000000000" pitchFamily="2" charset="0"/>
                <a:cs typeface="NikoshBAN" panose="02000000000000000000" pitchFamily="2" charset="0"/>
              </a:rPr>
              <a:t> </a:t>
            </a:r>
            <a:r>
              <a:rPr lang="en-US" sz="6000" dirty="0" err="1" smtClean="0">
                <a:solidFill>
                  <a:srgbClr val="002060"/>
                </a:solidFill>
                <a:latin typeface="NikoshBAN" panose="02000000000000000000" pitchFamily="2" charset="0"/>
                <a:cs typeface="NikoshBAN" panose="02000000000000000000" pitchFamily="2" charset="0"/>
              </a:rPr>
              <a:t>লিখ</a:t>
            </a:r>
            <a:r>
              <a:rPr lang="en-US" sz="6000" dirty="0" smtClean="0">
                <a:solidFill>
                  <a:srgbClr val="002060"/>
                </a:solidFill>
                <a:latin typeface="NikoshBAN" panose="02000000000000000000" pitchFamily="2" charset="0"/>
                <a:cs typeface="NikoshBAN" panose="02000000000000000000" pitchFamily="2" charset="0"/>
              </a:rPr>
              <a:t>।  </a:t>
            </a:r>
          </a:p>
          <a:p>
            <a:pPr algn="ctr"/>
            <a:endParaRPr lang="en-US" sz="6000" dirty="0">
              <a:ln w="0"/>
              <a:solidFill>
                <a:srgbClr val="002060"/>
              </a:solidFill>
              <a:effectLst>
                <a:outerShdw blurRad="38100" dist="19050" dir="2700000" algn="tl" rotWithShape="0">
                  <a:schemeClr val="tx1">
                    <a:alpha val="40000"/>
                  </a:schemeClr>
                </a:outerShdw>
              </a:effectLst>
              <a:latin typeface="NikoshBAN" panose="02000000000000000000" pitchFamily="2" charset="0"/>
              <a:cs typeface="NikoshBAN" panose="02000000000000000000" pitchFamily="2" charset="0"/>
            </a:endParaRPr>
          </a:p>
          <a:p>
            <a:pPr algn="ctr"/>
            <a:endParaRPr lang="en-US" sz="6000" dirty="0" smtClean="0">
              <a:ln w="0"/>
              <a:solidFill>
                <a:srgbClr val="002060"/>
              </a:solidFill>
              <a:effectLst>
                <a:outerShdw blurRad="38100" dist="19050" dir="2700000" algn="tl" rotWithShape="0">
                  <a:schemeClr val="tx1">
                    <a:alpha val="40000"/>
                  </a:schemeClr>
                </a:outerShdw>
              </a:effectLst>
              <a:latin typeface="NikoshBAN" panose="02000000000000000000" pitchFamily="2" charset="0"/>
              <a:cs typeface="NikoshBAN" panose="02000000000000000000" pitchFamily="2" charset="0"/>
            </a:endParaRPr>
          </a:p>
          <a:p>
            <a:pPr algn="ctr"/>
            <a:r>
              <a:rPr lang="en-GB" sz="4000" dirty="0" smtClean="0">
                <a:ln w="0"/>
                <a:solidFill>
                  <a:srgbClr val="002060"/>
                </a:solidFill>
                <a:effectLst>
                  <a:outerShdw blurRad="38100" dist="19050" dir="2700000" algn="tl" rotWithShape="0">
                    <a:schemeClr val="tx1">
                      <a:alpha val="40000"/>
                    </a:schemeClr>
                  </a:outerShdw>
                </a:effectLst>
              </a:rPr>
              <a:t>                                                 </a:t>
            </a:r>
            <a:r>
              <a:rPr lang="en-GB" sz="4000" dirty="0" err="1" smtClean="0">
                <a:ln w="0"/>
                <a:solidFill>
                  <a:srgbClr val="002060"/>
                </a:solidFill>
                <a:effectLst>
                  <a:outerShdw blurRad="38100" dist="19050" dir="2700000" algn="tl" rotWithShape="0">
                    <a:schemeClr val="tx1">
                      <a:alpha val="40000"/>
                    </a:schemeClr>
                  </a:outerShdw>
                </a:effectLst>
              </a:rPr>
              <a:t>সময়</a:t>
            </a:r>
            <a:r>
              <a:rPr lang="en-GB" sz="4000" dirty="0" smtClean="0">
                <a:ln w="0"/>
                <a:solidFill>
                  <a:srgbClr val="002060"/>
                </a:solidFill>
                <a:effectLst>
                  <a:outerShdw blurRad="38100" dist="19050" dir="2700000" algn="tl" rotWithShape="0">
                    <a:schemeClr val="tx1">
                      <a:alpha val="40000"/>
                    </a:schemeClr>
                  </a:outerShdw>
                </a:effectLst>
              </a:rPr>
              <a:t>: ৫ </a:t>
            </a:r>
            <a:r>
              <a:rPr lang="en-GB" sz="4000" dirty="0" err="1" smtClean="0">
                <a:ln w="0"/>
                <a:solidFill>
                  <a:srgbClr val="002060"/>
                </a:solidFill>
                <a:effectLst>
                  <a:outerShdw blurRad="38100" dist="19050" dir="2700000" algn="tl" rotWithShape="0">
                    <a:schemeClr val="tx1">
                      <a:alpha val="40000"/>
                    </a:schemeClr>
                  </a:outerShdw>
                </a:effectLst>
              </a:rPr>
              <a:t>মিনিট</a:t>
            </a:r>
            <a:endParaRPr lang="en-GB" sz="4000" dirty="0">
              <a:ln w="0"/>
              <a:solidFill>
                <a:srgbClr val="002060"/>
              </a:solidFill>
              <a:effectLst>
                <a:outerShdw blurRad="38100" dist="19050" dir="2700000" algn="tl" rotWithShape="0">
                  <a:schemeClr val="tx1">
                    <a:alpha val="40000"/>
                  </a:schemeClr>
                </a:outerShdw>
              </a:effectLst>
            </a:endParaRPr>
          </a:p>
        </p:txBody>
      </p:sp>
    </p:spTree>
    <p:extLst>
      <p:ext uri="{BB962C8B-B14F-4D97-AF65-F5344CB8AC3E}">
        <p14:creationId xmlns:p14="http://schemas.microsoft.com/office/powerpoint/2010/main" xmlns="" val="117879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75055" y="5179717"/>
            <a:ext cx="5051486" cy="1200329"/>
          </a:xfrm>
          <a:prstGeom prst="rect">
            <a:avLst/>
          </a:prstGeom>
          <a:noFill/>
        </p:spPr>
        <p:txBody>
          <a:bodyPr wrap="square" rtlCol="0">
            <a:spAutoFit/>
          </a:bodyPr>
          <a:lstStyle/>
          <a:p>
            <a:pPr algn="ctr"/>
            <a:r>
              <a:rPr lang="en-US" sz="7200" b="1" dirty="0" smtClean="0">
                <a:latin typeface="NikoshBAN" pitchFamily="2" charset="0"/>
                <a:cs typeface="NikoshBAN" pitchFamily="2" charset="0"/>
              </a:rPr>
              <a:t> </a:t>
            </a:r>
            <a:r>
              <a:rPr lang="en-US" sz="7200" b="1" dirty="0" err="1" smtClean="0">
                <a:latin typeface="NikoshBAN" pitchFamily="2" charset="0"/>
                <a:cs typeface="NikoshBAN" pitchFamily="2" charset="0"/>
              </a:rPr>
              <a:t>সংবাদ</a:t>
            </a:r>
            <a:r>
              <a:rPr lang="en-US" sz="7200" b="1" dirty="0" smtClean="0">
                <a:latin typeface="NikoshBAN" pitchFamily="2" charset="0"/>
                <a:cs typeface="NikoshBAN" pitchFamily="2" charset="0"/>
              </a:rPr>
              <a:t> </a:t>
            </a:r>
            <a:r>
              <a:rPr lang="en-US" sz="7200" b="1" dirty="0" err="1" smtClean="0">
                <a:latin typeface="NikoshBAN" pitchFamily="2" charset="0"/>
                <a:cs typeface="NikoshBAN" pitchFamily="2" charset="0"/>
              </a:rPr>
              <a:t>প্রযুক্তি</a:t>
            </a:r>
            <a:endParaRPr lang="en-US" sz="7200" b="1" dirty="0">
              <a:latin typeface="NikoshBAN" pitchFamily="2" charset="0"/>
              <a:cs typeface="NikoshBAN" pitchFamily="2"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xmlns="" val="0"/>
              </a:ext>
            </a:extLst>
          </a:blip>
          <a:srcRect b="37234"/>
          <a:stretch/>
        </p:blipFill>
        <p:spPr>
          <a:xfrm>
            <a:off x="2040241" y="3274142"/>
            <a:ext cx="3325510" cy="1765282"/>
          </a:xfrm>
          <a:prstGeom prst="rect">
            <a:avLst/>
          </a:prstGeom>
          <a:ln>
            <a:noFill/>
          </a:ln>
          <a:effectLst>
            <a:softEdge rad="112500"/>
          </a:effectLst>
        </p:spPr>
      </p:pic>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523613" y="1307494"/>
            <a:ext cx="5096031" cy="3933295"/>
          </a:xfrm>
          <a:prstGeom prst="rect">
            <a:avLst/>
          </a:prstGeom>
          <a:ln>
            <a:noFill/>
          </a:ln>
          <a:effectLst>
            <a:softEdge rad="112500"/>
          </a:effectLst>
        </p:spPr>
      </p:pic>
      <p:pic>
        <p:nvPicPr>
          <p:cNvPr id="2" name="Picture 1"/>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975004" y="874568"/>
            <a:ext cx="3390747" cy="2286000"/>
          </a:xfrm>
          <a:prstGeom prst="rect">
            <a:avLst/>
          </a:prstGeom>
          <a:ln>
            <a:noFill/>
          </a:ln>
          <a:effectLst>
            <a:softEdge rad="112500"/>
          </a:effectLst>
        </p:spPr>
      </p:pic>
    </p:spTree>
    <p:extLst>
      <p:ext uri="{BB962C8B-B14F-4D97-AF65-F5344CB8AC3E}">
        <p14:creationId xmlns:p14="http://schemas.microsoft.com/office/powerpoint/2010/main" xmlns="" val="41429694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06" y="409576"/>
            <a:ext cx="2727681" cy="695344"/>
          </a:xfrm>
          <a:solidFill>
            <a:schemeClr val="accent1"/>
          </a:solidFill>
        </p:spPr>
        <p:txBody>
          <a:bodyPr>
            <a:noAutofit/>
          </a:bodyPr>
          <a:lstStyle/>
          <a:p>
            <a:r>
              <a:rPr lang="en-US" sz="4000" dirty="0" err="1" smtClean="0">
                <a:solidFill>
                  <a:schemeClr val="tx1"/>
                </a:solidFill>
                <a:latin typeface="NikoshLightBAN" panose="02000000000000000000" pitchFamily="2" charset="0"/>
                <a:cs typeface="NikoshLightBAN" panose="02000000000000000000" pitchFamily="2" charset="0"/>
              </a:rPr>
              <a:t>বাড়ির</a:t>
            </a:r>
            <a:r>
              <a:rPr lang="en-US" sz="4000" dirty="0" smtClean="0">
                <a:solidFill>
                  <a:schemeClr val="tx1"/>
                </a:solidFill>
                <a:latin typeface="NikoshLightBAN" panose="02000000000000000000" pitchFamily="2" charset="0"/>
                <a:cs typeface="NikoshLightBAN" panose="02000000000000000000" pitchFamily="2" charset="0"/>
              </a:rPr>
              <a:t> </a:t>
            </a:r>
            <a:r>
              <a:rPr lang="en-US" sz="4000" dirty="0" err="1" smtClean="0">
                <a:solidFill>
                  <a:schemeClr val="tx1"/>
                </a:solidFill>
                <a:latin typeface="NikoshLightBAN" panose="02000000000000000000" pitchFamily="2" charset="0"/>
                <a:cs typeface="NikoshLightBAN" panose="02000000000000000000" pitchFamily="2" charset="0"/>
              </a:rPr>
              <a:t>কাজঃ</a:t>
            </a:r>
            <a:endParaRPr lang="en-GB" sz="4000" dirty="0">
              <a:solidFill>
                <a:schemeClr val="tx1"/>
              </a:solidFill>
              <a:latin typeface="NikoshLightBAN" panose="02000000000000000000" pitchFamily="2" charset="0"/>
              <a:cs typeface="NikoshLightBAN" panose="02000000000000000000" pitchFamily="2" charset="0"/>
            </a:endParaRPr>
          </a:p>
        </p:txBody>
      </p:sp>
      <p:sp>
        <p:nvSpPr>
          <p:cNvPr id="4" name="Title 1"/>
          <p:cNvSpPr txBox="1">
            <a:spLocks/>
          </p:cNvSpPr>
          <p:nvPr/>
        </p:nvSpPr>
        <p:spPr>
          <a:xfrm>
            <a:off x="715607" y="1304944"/>
            <a:ext cx="7842605" cy="373854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 </a:t>
            </a:r>
            <a:endParaRPr lang="en-GB" dirty="0"/>
          </a:p>
        </p:txBody>
      </p:sp>
      <p:sp>
        <p:nvSpPr>
          <p:cNvPr id="5" name="Title 1"/>
          <p:cNvSpPr txBox="1">
            <a:spLocks/>
          </p:cNvSpPr>
          <p:nvPr/>
        </p:nvSpPr>
        <p:spPr>
          <a:xfrm>
            <a:off x="715606" y="1104920"/>
            <a:ext cx="9273521" cy="55549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sz="6000" b="1" dirty="0" smtClean="0">
                <a:solidFill>
                  <a:schemeClr val="tx1"/>
                </a:solidFill>
                <a:latin typeface="NikoshLightBAN" panose="02000000000000000000" pitchFamily="2" charset="0"/>
                <a:cs typeface="NikoshLightBAN" panose="02000000000000000000" pitchFamily="2" charset="0"/>
              </a:rPr>
              <a:t>১। </a:t>
            </a:r>
            <a:r>
              <a:rPr lang="en-US" sz="6000" b="1" dirty="0" err="1" smtClean="0">
                <a:solidFill>
                  <a:schemeClr val="tx1"/>
                </a:solidFill>
                <a:latin typeface="NikoshLightBAN" panose="02000000000000000000" pitchFamily="2" charset="0"/>
                <a:cs typeface="NikoshLightBAN" panose="02000000000000000000" pitchFamily="2" charset="0"/>
              </a:rPr>
              <a:t>তথ্য</a:t>
            </a:r>
            <a:r>
              <a:rPr lang="en-US" sz="6000" b="1" dirty="0" smtClean="0">
                <a:solidFill>
                  <a:schemeClr val="tx1"/>
                </a:solidFill>
                <a:latin typeface="NikoshLightBAN" panose="02000000000000000000" pitchFamily="2" charset="0"/>
                <a:cs typeface="NikoshLightBAN" panose="02000000000000000000" pitchFamily="2" charset="0"/>
              </a:rPr>
              <a:t> ও </a:t>
            </a:r>
            <a:r>
              <a:rPr lang="en-US" sz="6000" b="1" dirty="0" err="1" smtClean="0">
                <a:solidFill>
                  <a:schemeClr val="tx1"/>
                </a:solidFill>
                <a:latin typeface="NikoshLightBAN" panose="02000000000000000000" pitchFamily="2" charset="0"/>
                <a:cs typeface="NikoshLightBAN" panose="02000000000000000000" pitchFamily="2" charset="0"/>
              </a:rPr>
              <a:t>যোগাযোগ</a:t>
            </a:r>
            <a:r>
              <a:rPr lang="en-US" sz="6000" b="1" dirty="0" smtClean="0">
                <a:solidFill>
                  <a:schemeClr val="tx1"/>
                </a:solidFill>
                <a:latin typeface="NikoshLightBAN" panose="02000000000000000000" pitchFamily="2" charset="0"/>
                <a:cs typeface="NikoshLightBAN" panose="02000000000000000000" pitchFamily="2" charset="0"/>
              </a:rPr>
              <a:t> </a:t>
            </a:r>
            <a:r>
              <a:rPr lang="en-US" sz="6000" b="1" dirty="0" err="1" smtClean="0">
                <a:solidFill>
                  <a:schemeClr val="tx1"/>
                </a:solidFill>
                <a:latin typeface="NikoshLightBAN" panose="02000000000000000000" pitchFamily="2" charset="0"/>
                <a:cs typeface="NikoshLightBAN" panose="02000000000000000000" pitchFamily="2" charset="0"/>
              </a:rPr>
              <a:t>প্রযুক্তির</a:t>
            </a:r>
            <a:r>
              <a:rPr lang="en-US" sz="6000" b="1" dirty="0" smtClean="0">
                <a:solidFill>
                  <a:schemeClr val="tx1"/>
                </a:solidFill>
                <a:latin typeface="NikoshLightBAN" panose="02000000000000000000" pitchFamily="2" charset="0"/>
                <a:cs typeface="NikoshLightBAN" panose="02000000000000000000" pitchFamily="2" charset="0"/>
              </a:rPr>
              <a:t> </a:t>
            </a:r>
            <a:r>
              <a:rPr lang="en-US" sz="6000" b="1" dirty="0" err="1" smtClean="0">
                <a:solidFill>
                  <a:schemeClr val="tx1"/>
                </a:solidFill>
                <a:latin typeface="NikoshLightBAN" panose="02000000000000000000" pitchFamily="2" charset="0"/>
                <a:cs typeface="NikoshLightBAN" panose="02000000000000000000" pitchFamily="2" charset="0"/>
              </a:rPr>
              <a:t>ফলে</a:t>
            </a:r>
            <a:r>
              <a:rPr lang="en-US" sz="6000" b="1" dirty="0" smtClean="0">
                <a:solidFill>
                  <a:schemeClr val="tx1"/>
                </a:solidFill>
                <a:latin typeface="NikoshLightBAN" panose="02000000000000000000" pitchFamily="2" charset="0"/>
                <a:cs typeface="NikoshLightBAN" panose="02000000000000000000" pitchFamily="2" charset="0"/>
              </a:rPr>
              <a:t> </a:t>
            </a:r>
            <a:r>
              <a:rPr lang="en-US" sz="6000" b="1" dirty="0" err="1" smtClean="0">
                <a:solidFill>
                  <a:schemeClr val="tx1"/>
                </a:solidFill>
                <a:latin typeface="NikoshLightBAN" panose="02000000000000000000" pitchFamily="2" charset="0"/>
                <a:cs typeface="NikoshLightBAN" panose="02000000000000000000" pitchFamily="2" charset="0"/>
              </a:rPr>
              <a:t>পৃথিবী</a:t>
            </a:r>
            <a:r>
              <a:rPr lang="en-US" sz="6000" b="1" dirty="0" smtClean="0">
                <a:solidFill>
                  <a:schemeClr val="tx1"/>
                </a:solidFill>
                <a:latin typeface="NikoshLightBAN" panose="02000000000000000000" pitchFamily="2" charset="0"/>
                <a:cs typeface="NikoshLightBAN" panose="02000000000000000000" pitchFamily="2" charset="0"/>
              </a:rPr>
              <a:t> </a:t>
            </a:r>
            <a:r>
              <a:rPr lang="en-US" sz="6000" b="1" dirty="0" err="1" smtClean="0">
                <a:solidFill>
                  <a:schemeClr val="tx1"/>
                </a:solidFill>
                <a:latin typeface="NikoshLightBAN" panose="02000000000000000000" pitchFamily="2" charset="0"/>
                <a:cs typeface="NikoshLightBAN" panose="02000000000000000000" pitchFamily="2" charset="0"/>
              </a:rPr>
              <a:t>ছোট</a:t>
            </a:r>
            <a:r>
              <a:rPr lang="en-US" sz="6000" b="1" dirty="0" smtClean="0">
                <a:solidFill>
                  <a:schemeClr val="tx1"/>
                </a:solidFill>
                <a:latin typeface="NikoshLightBAN" panose="02000000000000000000" pitchFamily="2" charset="0"/>
                <a:cs typeface="NikoshLightBAN" panose="02000000000000000000" pitchFamily="2" charset="0"/>
              </a:rPr>
              <a:t> </a:t>
            </a:r>
            <a:r>
              <a:rPr lang="en-US" sz="6000" b="1" dirty="0" err="1" smtClean="0">
                <a:solidFill>
                  <a:schemeClr val="tx1"/>
                </a:solidFill>
                <a:latin typeface="NikoshLightBAN" panose="02000000000000000000" pitchFamily="2" charset="0"/>
                <a:cs typeface="NikoshLightBAN" panose="02000000000000000000" pitchFamily="2" charset="0"/>
              </a:rPr>
              <a:t>হয়ে</a:t>
            </a:r>
            <a:r>
              <a:rPr lang="en-US" sz="6000" b="1" dirty="0" smtClean="0">
                <a:solidFill>
                  <a:schemeClr val="tx1"/>
                </a:solidFill>
                <a:latin typeface="NikoshLightBAN" panose="02000000000000000000" pitchFamily="2" charset="0"/>
                <a:cs typeface="NikoshLightBAN" panose="02000000000000000000" pitchFamily="2" charset="0"/>
              </a:rPr>
              <a:t> </a:t>
            </a:r>
            <a:r>
              <a:rPr lang="en-US" sz="6000" b="1" dirty="0" err="1" smtClean="0">
                <a:solidFill>
                  <a:schemeClr val="tx1"/>
                </a:solidFill>
                <a:latin typeface="NikoshLightBAN" panose="02000000000000000000" pitchFamily="2" charset="0"/>
                <a:cs typeface="NikoshLightBAN" panose="02000000000000000000" pitchFamily="2" charset="0"/>
              </a:rPr>
              <a:t>আসছে</a:t>
            </a:r>
            <a:r>
              <a:rPr lang="en-US" sz="6000" b="1" dirty="0" smtClean="0">
                <a:solidFill>
                  <a:schemeClr val="tx1"/>
                </a:solidFill>
                <a:latin typeface="NikoshLightBAN" panose="02000000000000000000" pitchFamily="2" charset="0"/>
                <a:cs typeface="NikoshLightBAN" panose="02000000000000000000" pitchFamily="2" charset="0"/>
              </a:rPr>
              <a:t> </a:t>
            </a:r>
            <a:r>
              <a:rPr lang="en-US" sz="6000" b="1" dirty="0" err="1" smtClean="0">
                <a:solidFill>
                  <a:schemeClr val="tx1"/>
                </a:solidFill>
                <a:latin typeface="NikoshLightBAN" panose="02000000000000000000" pitchFamily="2" charset="0"/>
                <a:cs typeface="NikoshLightBAN" panose="02000000000000000000" pitchFamily="2" charset="0"/>
              </a:rPr>
              <a:t>বলে</a:t>
            </a:r>
            <a:r>
              <a:rPr lang="en-US" sz="6000" b="1" dirty="0" smtClean="0">
                <a:solidFill>
                  <a:schemeClr val="tx1"/>
                </a:solidFill>
                <a:latin typeface="NikoshLightBAN" panose="02000000000000000000" pitchFamily="2" charset="0"/>
                <a:cs typeface="NikoshLightBAN" panose="02000000000000000000" pitchFamily="2" charset="0"/>
              </a:rPr>
              <a:t> </a:t>
            </a:r>
            <a:r>
              <a:rPr lang="en-US" sz="6000" b="1" dirty="0" err="1" smtClean="0">
                <a:solidFill>
                  <a:schemeClr val="tx1"/>
                </a:solidFill>
                <a:latin typeface="NikoshLightBAN" panose="02000000000000000000" pitchFamily="2" charset="0"/>
                <a:cs typeface="NikoshLightBAN" panose="02000000000000000000" pitchFamily="2" charset="0"/>
              </a:rPr>
              <a:t>তুমি</a:t>
            </a:r>
            <a:r>
              <a:rPr lang="en-US" sz="6000" b="1" dirty="0" smtClean="0">
                <a:solidFill>
                  <a:schemeClr val="tx1"/>
                </a:solidFill>
                <a:latin typeface="NikoshLightBAN" panose="02000000000000000000" pitchFamily="2" charset="0"/>
                <a:cs typeface="NikoshLightBAN" panose="02000000000000000000" pitchFamily="2" charset="0"/>
              </a:rPr>
              <a:t> </a:t>
            </a:r>
            <a:r>
              <a:rPr lang="en-US" sz="6000" b="1" dirty="0" err="1" smtClean="0">
                <a:solidFill>
                  <a:schemeClr val="tx1"/>
                </a:solidFill>
                <a:latin typeface="NikoshLightBAN" panose="02000000000000000000" pitchFamily="2" charset="0"/>
                <a:cs typeface="NikoshLightBAN" panose="02000000000000000000" pitchFamily="2" charset="0"/>
              </a:rPr>
              <a:t>কি</a:t>
            </a:r>
            <a:r>
              <a:rPr lang="en-US" sz="6000" b="1" dirty="0" smtClean="0">
                <a:solidFill>
                  <a:schemeClr val="tx1"/>
                </a:solidFill>
                <a:latin typeface="NikoshLightBAN" panose="02000000000000000000" pitchFamily="2" charset="0"/>
                <a:cs typeface="NikoshLightBAN" panose="02000000000000000000" pitchFamily="2" charset="0"/>
              </a:rPr>
              <a:t> </a:t>
            </a:r>
            <a:r>
              <a:rPr lang="en-US" sz="6000" b="1" dirty="0" err="1" smtClean="0">
                <a:solidFill>
                  <a:schemeClr val="tx1"/>
                </a:solidFill>
                <a:latin typeface="NikoshLightBAN" panose="02000000000000000000" pitchFamily="2" charset="0"/>
                <a:cs typeface="NikoshLightBAN" panose="02000000000000000000" pitchFamily="2" charset="0"/>
              </a:rPr>
              <a:t>মনে</a:t>
            </a:r>
            <a:r>
              <a:rPr lang="en-US" sz="6000" b="1" dirty="0" smtClean="0">
                <a:solidFill>
                  <a:schemeClr val="tx1"/>
                </a:solidFill>
                <a:latin typeface="NikoshLightBAN" panose="02000000000000000000" pitchFamily="2" charset="0"/>
                <a:cs typeface="NikoshLightBAN" panose="02000000000000000000" pitchFamily="2" charset="0"/>
              </a:rPr>
              <a:t> </a:t>
            </a:r>
            <a:r>
              <a:rPr lang="en-US" sz="6000" b="1" dirty="0" err="1" smtClean="0">
                <a:solidFill>
                  <a:schemeClr val="tx1"/>
                </a:solidFill>
                <a:latin typeface="NikoshLightBAN" panose="02000000000000000000" pitchFamily="2" charset="0"/>
                <a:cs typeface="NikoshLightBAN" panose="02000000000000000000" pitchFamily="2" charset="0"/>
              </a:rPr>
              <a:t>কর</a:t>
            </a:r>
            <a:r>
              <a:rPr lang="en-US" sz="6000" b="1" dirty="0" smtClean="0">
                <a:solidFill>
                  <a:schemeClr val="tx1"/>
                </a:solidFill>
                <a:latin typeface="NikoshLightBAN" panose="02000000000000000000" pitchFamily="2" charset="0"/>
                <a:cs typeface="NikoshLightBAN" panose="02000000000000000000" pitchFamily="2" charset="0"/>
              </a:rPr>
              <a:t>? </a:t>
            </a:r>
            <a:r>
              <a:rPr lang="en-US" sz="6000" b="1" dirty="0" err="1" smtClean="0">
                <a:solidFill>
                  <a:schemeClr val="tx1"/>
                </a:solidFill>
                <a:latin typeface="NikoshLightBAN" panose="02000000000000000000" pitchFamily="2" charset="0"/>
                <a:cs typeface="NikoshLightBAN" panose="02000000000000000000" pitchFamily="2" charset="0"/>
              </a:rPr>
              <a:t>এর</a:t>
            </a:r>
            <a:r>
              <a:rPr lang="en-US" sz="6000" b="1" dirty="0" smtClean="0">
                <a:solidFill>
                  <a:schemeClr val="tx1"/>
                </a:solidFill>
                <a:latin typeface="NikoshLightBAN" panose="02000000000000000000" pitchFamily="2" charset="0"/>
                <a:cs typeface="NikoshLightBAN" panose="02000000000000000000" pitchFamily="2" charset="0"/>
              </a:rPr>
              <a:t> </a:t>
            </a:r>
            <a:r>
              <a:rPr lang="en-US" sz="6000" b="1" dirty="0" err="1" smtClean="0">
                <a:solidFill>
                  <a:schemeClr val="tx1"/>
                </a:solidFill>
                <a:latin typeface="NikoshLightBAN" panose="02000000000000000000" pitchFamily="2" charset="0"/>
                <a:cs typeface="NikoshLightBAN" panose="02000000000000000000" pitchFamily="2" charset="0"/>
              </a:rPr>
              <a:t>স্বপক্ষে</a:t>
            </a:r>
            <a:r>
              <a:rPr lang="en-US" sz="6000" b="1" dirty="0" smtClean="0">
                <a:solidFill>
                  <a:schemeClr val="tx1"/>
                </a:solidFill>
                <a:latin typeface="NikoshLightBAN" panose="02000000000000000000" pitchFamily="2" charset="0"/>
                <a:cs typeface="NikoshLightBAN" panose="02000000000000000000" pitchFamily="2" charset="0"/>
              </a:rPr>
              <a:t> </a:t>
            </a:r>
            <a:r>
              <a:rPr lang="en-US" sz="6000" b="1" dirty="0" err="1" smtClean="0">
                <a:solidFill>
                  <a:schemeClr val="tx1"/>
                </a:solidFill>
                <a:latin typeface="NikoshLightBAN" panose="02000000000000000000" pitchFamily="2" charset="0"/>
                <a:cs typeface="NikoshLightBAN" panose="02000000000000000000" pitchFamily="2" charset="0"/>
              </a:rPr>
              <a:t>কোন</a:t>
            </a:r>
            <a:r>
              <a:rPr lang="en-US" sz="6000" b="1" dirty="0" smtClean="0">
                <a:solidFill>
                  <a:schemeClr val="tx1"/>
                </a:solidFill>
                <a:latin typeface="NikoshLightBAN" panose="02000000000000000000" pitchFamily="2" charset="0"/>
                <a:cs typeface="NikoshLightBAN" panose="02000000000000000000" pitchFamily="2" charset="0"/>
              </a:rPr>
              <a:t> </a:t>
            </a:r>
            <a:r>
              <a:rPr lang="en-US" sz="6000" b="1" dirty="0" err="1" smtClean="0">
                <a:solidFill>
                  <a:schemeClr val="tx1"/>
                </a:solidFill>
                <a:latin typeface="NikoshLightBAN" panose="02000000000000000000" pitchFamily="2" charset="0"/>
                <a:cs typeface="NikoshLightBAN" panose="02000000000000000000" pitchFamily="2" charset="0"/>
              </a:rPr>
              <a:t>কোন</a:t>
            </a:r>
            <a:r>
              <a:rPr lang="en-US" sz="6000" b="1" dirty="0" smtClean="0">
                <a:solidFill>
                  <a:schemeClr val="tx1"/>
                </a:solidFill>
                <a:latin typeface="NikoshLightBAN" panose="02000000000000000000" pitchFamily="2" charset="0"/>
                <a:cs typeface="NikoshLightBAN" panose="02000000000000000000" pitchFamily="2" charset="0"/>
              </a:rPr>
              <a:t> </a:t>
            </a:r>
            <a:r>
              <a:rPr lang="en-US" sz="6000" b="1" dirty="0" err="1" smtClean="0">
                <a:solidFill>
                  <a:schemeClr val="tx1"/>
                </a:solidFill>
                <a:latin typeface="NikoshLightBAN" panose="02000000000000000000" pitchFamily="2" charset="0"/>
                <a:cs typeface="NikoshLightBAN" panose="02000000000000000000" pitchFamily="2" charset="0"/>
              </a:rPr>
              <a:t>উপাদানের</a:t>
            </a:r>
            <a:r>
              <a:rPr lang="en-US" sz="6000" b="1" dirty="0" smtClean="0">
                <a:solidFill>
                  <a:schemeClr val="tx1"/>
                </a:solidFill>
                <a:latin typeface="NikoshLightBAN" panose="02000000000000000000" pitchFamily="2" charset="0"/>
                <a:cs typeface="NikoshLightBAN" panose="02000000000000000000" pitchFamily="2" charset="0"/>
              </a:rPr>
              <a:t> </a:t>
            </a:r>
            <a:r>
              <a:rPr lang="en-US" sz="6000" b="1" dirty="0" err="1" smtClean="0">
                <a:solidFill>
                  <a:schemeClr val="tx1"/>
                </a:solidFill>
                <a:latin typeface="NikoshLightBAN" panose="02000000000000000000" pitchFamily="2" charset="0"/>
                <a:cs typeface="NikoshLightBAN" panose="02000000000000000000" pitchFamily="2" charset="0"/>
              </a:rPr>
              <a:t>জন্য</a:t>
            </a:r>
            <a:r>
              <a:rPr lang="en-US" sz="6000" b="1" dirty="0" smtClean="0">
                <a:solidFill>
                  <a:schemeClr val="tx1"/>
                </a:solidFill>
                <a:latin typeface="NikoshLightBAN" panose="02000000000000000000" pitchFamily="2" charset="0"/>
                <a:cs typeface="NikoshLightBAN" panose="02000000000000000000" pitchFamily="2" charset="0"/>
              </a:rPr>
              <a:t>  </a:t>
            </a:r>
            <a:r>
              <a:rPr lang="en-US" sz="6000" b="1" dirty="0" err="1" smtClean="0">
                <a:solidFill>
                  <a:schemeClr val="tx1"/>
                </a:solidFill>
                <a:latin typeface="NikoshLightBAN" panose="02000000000000000000" pitchFamily="2" charset="0"/>
                <a:cs typeface="NikoshLightBAN" panose="02000000000000000000" pitchFamily="2" charset="0"/>
              </a:rPr>
              <a:t>পৃথিবী</a:t>
            </a:r>
            <a:r>
              <a:rPr lang="en-US" sz="6000" b="1" dirty="0" smtClean="0">
                <a:solidFill>
                  <a:schemeClr val="tx1"/>
                </a:solidFill>
                <a:latin typeface="NikoshLightBAN" panose="02000000000000000000" pitchFamily="2" charset="0"/>
                <a:cs typeface="NikoshLightBAN" panose="02000000000000000000" pitchFamily="2" charset="0"/>
              </a:rPr>
              <a:t> </a:t>
            </a:r>
            <a:r>
              <a:rPr lang="en-US" sz="6000" b="1" dirty="0" err="1" smtClean="0">
                <a:solidFill>
                  <a:schemeClr val="tx1"/>
                </a:solidFill>
                <a:latin typeface="NikoshLightBAN" panose="02000000000000000000" pitchFamily="2" charset="0"/>
                <a:cs typeface="NikoshLightBAN" panose="02000000000000000000" pitchFamily="2" charset="0"/>
              </a:rPr>
              <a:t>আজ</a:t>
            </a:r>
            <a:r>
              <a:rPr lang="en-US" sz="6000" b="1" dirty="0" smtClean="0">
                <a:solidFill>
                  <a:schemeClr val="tx1"/>
                </a:solidFill>
                <a:latin typeface="NikoshLightBAN" panose="02000000000000000000" pitchFamily="2" charset="0"/>
                <a:cs typeface="NikoshLightBAN" panose="02000000000000000000" pitchFamily="2" charset="0"/>
              </a:rPr>
              <a:t> </a:t>
            </a:r>
            <a:r>
              <a:rPr lang="en-US" sz="6000" b="1" dirty="0" err="1" smtClean="0">
                <a:solidFill>
                  <a:schemeClr val="tx1"/>
                </a:solidFill>
                <a:latin typeface="NikoshLightBAN" panose="02000000000000000000" pitchFamily="2" charset="0"/>
                <a:cs typeface="NikoshLightBAN" panose="02000000000000000000" pitchFamily="2" charset="0"/>
              </a:rPr>
              <a:t>বিশ্বগ্রামে</a:t>
            </a:r>
            <a:r>
              <a:rPr lang="en-US" sz="6000" b="1" dirty="0" smtClean="0">
                <a:solidFill>
                  <a:schemeClr val="tx1"/>
                </a:solidFill>
                <a:latin typeface="NikoshLightBAN" panose="02000000000000000000" pitchFamily="2" charset="0"/>
                <a:cs typeface="NikoshLightBAN" panose="02000000000000000000" pitchFamily="2" charset="0"/>
              </a:rPr>
              <a:t> </a:t>
            </a:r>
            <a:r>
              <a:rPr lang="en-US" sz="6000" b="1" dirty="0" err="1" smtClean="0">
                <a:solidFill>
                  <a:schemeClr val="tx1"/>
                </a:solidFill>
                <a:latin typeface="NikoshLightBAN" panose="02000000000000000000" pitchFamily="2" charset="0"/>
                <a:cs typeface="NikoshLightBAN" panose="02000000000000000000" pitchFamily="2" charset="0"/>
              </a:rPr>
              <a:t>পরিণত</a:t>
            </a:r>
            <a:r>
              <a:rPr lang="en-US" sz="6000" b="1" dirty="0" smtClean="0">
                <a:solidFill>
                  <a:schemeClr val="tx1"/>
                </a:solidFill>
                <a:latin typeface="NikoshLightBAN" panose="02000000000000000000" pitchFamily="2" charset="0"/>
                <a:cs typeface="NikoshLightBAN" panose="02000000000000000000" pitchFamily="2" charset="0"/>
              </a:rPr>
              <a:t> </a:t>
            </a:r>
            <a:r>
              <a:rPr lang="en-US" sz="6000" b="1" dirty="0" err="1" smtClean="0">
                <a:solidFill>
                  <a:schemeClr val="tx1"/>
                </a:solidFill>
                <a:latin typeface="NikoshLightBAN" panose="02000000000000000000" pitchFamily="2" charset="0"/>
                <a:cs typeface="NikoshLightBAN" panose="02000000000000000000" pitchFamily="2" charset="0"/>
              </a:rPr>
              <a:t>হয়েছে</a:t>
            </a:r>
            <a:r>
              <a:rPr lang="en-US" sz="6000" b="1" dirty="0" smtClean="0">
                <a:solidFill>
                  <a:schemeClr val="tx1"/>
                </a:solidFill>
                <a:latin typeface="NikoshLightBAN" panose="02000000000000000000" pitchFamily="2" charset="0"/>
                <a:cs typeface="NikoshLightBAN" panose="02000000000000000000" pitchFamily="2" charset="0"/>
              </a:rPr>
              <a:t> </a:t>
            </a:r>
            <a:r>
              <a:rPr lang="en-US" sz="6000" b="1" dirty="0" err="1" smtClean="0">
                <a:solidFill>
                  <a:schemeClr val="tx1"/>
                </a:solidFill>
                <a:latin typeface="NikoshLightBAN" panose="02000000000000000000" pitchFamily="2" charset="0"/>
                <a:cs typeface="NikoshLightBAN" panose="02000000000000000000" pitchFamily="2" charset="0"/>
              </a:rPr>
              <a:t>সে</a:t>
            </a:r>
            <a:r>
              <a:rPr lang="en-US" sz="6000" b="1" dirty="0" smtClean="0">
                <a:solidFill>
                  <a:schemeClr val="tx1"/>
                </a:solidFill>
                <a:latin typeface="NikoshLightBAN" panose="02000000000000000000" pitchFamily="2" charset="0"/>
                <a:cs typeface="NikoshLightBAN" panose="02000000000000000000" pitchFamily="2" charset="0"/>
              </a:rPr>
              <a:t> </a:t>
            </a:r>
            <a:r>
              <a:rPr lang="en-US" sz="6000" b="1" dirty="0" err="1" smtClean="0">
                <a:solidFill>
                  <a:schemeClr val="tx1"/>
                </a:solidFill>
                <a:latin typeface="NikoshLightBAN" panose="02000000000000000000" pitchFamily="2" charset="0"/>
                <a:cs typeface="NikoshLightBAN" panose="02000000000000000000" pitchFamily="2" charset="0"/>
              </a:rPr>
              <a:t>গুলোর</a:t>
            </a:r>
            <a:r>
              <a:rPr lang="en-US" sz="6000" b="1" dirty="0" smtClean="0">
                <a:solidFill>
                  <a:schemeClr val="tx1"/>
                </a:solidFill>
                <a:latin typeface="NikoshLightBAN" panose="02000000000000000000" pitchFamily="2" charset="0"/>
                <a:cs typeface="NikoshLightBAN" panose="02000000000000000000" pitchFamily="2" charset="0"/>
              </a:rPr>
              <a:t> </a:t>
            </a:r>
            <a:r>
              <a:rPr lang="en-US" sz="6000" b="1" dirty="0" err="1" smtClean="0">
                <a:solidFill>
                  <a:schemeClr val="tx1"/>
                </a:solidFill>
                <a:latin typeface="NikoshLightBAN" panose="02000000000000000000" pitchFamily="2" charset="0"/>
                <a:cs typeface="NikoshLightBAN" panose="02000000000000000000" pitchFamily="2" charset="0"/>
              </a:rPr>
              <a:t>বর্ণনা</a:t>
            </a:r>
            <a:r>
              <a:rPr lang="en-US" sz="6000" b="1" dirty="0" smtClean="0">
                <a:solidFill>
                  <a:schemeClr val="tx1"/>
                </a:solidFill>
                <a:latin typeface="NikoshLightBAN" panose="02000000000000000000" pitchFamily="2" charset="0"/>
                <a:cs typeface="NikoshLightBAN" panose="02000000000000000000" pitchFamily="2" charset="0"/>
              </a:rPr>
              <a:t> </a:t>
            </a:r>
            <a:r>
              <a:rPr lang="en-US" sz="6000" b="1" dirty="0" err="1" smtClean="0">
                <a:solidFill>
                  <a:schemeClr val="tx1"/>
                </a:solidFill>
                <a:latin typeface="NikoshLightBAN" panose="02000000000000000000" pitchFamily="2" charset="0"/>
                <a:cs typeface="NikoshLightBAN" panose="02000000000000000000" pitchFamily="2" charset="0"/>
              </a:rPr>
              <a:t>খাতায়</a:t>
            </a:r>
            <a:r>
              <a:rPr lang="en-US" sz="6000" b="1" dirty="0" smtClean="0">
                <a:solidFill>
                  <a:schemeClr val="tx1"/>
                </a:solidFill>
                <a:latin typeface="NikoshLightBAN" panose="02000000000000000000" pitchFamily="2" charset="0"/>
                <a:cs typeface="NikoshLightBAN" panose="02000000000000000000" pitchFamily="2" charset="0"/>
              </a:rPr>
              <a:t> </a:t>
            </a:r>
            <a:r>
              <a:rPr lang="en-US" sz="6000" b="1" dirty="0" err="1" smtClean="0">
                <a:solidFill>
                  <a:schemeClr val="tx1"/>
                </a:solidFill>
                <a:latin typeface="NikoshLightBAN" panose="02000000000000000000" pitchFamily="2" charset="0"/>
                <a:cs typeface="NikoshLightBAN" panose="02000000000000000000" pitchFamily="2" charset="0"/>
              </a:rPr>
              <a:t>লিপিবদ্ধ</a:t>
            </a:r>
            <a:r>
              <a:rPr lang="en-US" sz="6000" b="1" dirty="0" smtClean="0">
                <a:solidFill>
                  <a:schemeClr val="tx1"/>
                </a:solidFill>
                <a:latin typeface="NikoshLightBAN" panose="02000000000000000000" pitchFamily="2" charset="0"/>
                <a:cs typeface="NikoshLightBAN" panose="02000000000000000000" pitchFamily="2" charset="0"/>
              </a:rPr>
              <a:t> </a:t>
            </a:r>
            <a:r>
              <a:rPr lang="en-US" sz="6000" b="1" dirty="0" err="1" smtClean="0">
                <a:solidFill>
                  <a:schemeClr val="tx1"/>
                </a:solidFill>
                <a:latin typeface="NikoshLightBAN" panose="02000000000000000000" pitchFamily="2" charset="0"/>
                <a:cs typeface="NikoshLightBAN" panose="02000000000000000000" pitchFamily="2" charset="0"/>
              </a:rPr>
              <a:t>কর</a:t>
            </a:r>
            <a:r>
              <a:rPr lang="en-US" sz="6000" b="1" dirty="0" smtClean="0">
                <a:solidFill>
                  <a:schemeClr val="tx1"/>
                </a:solidFill>
                <a:latin typeface="NikoshLightBAN" panose="02000000000000000000" pitchFamily="2" charset="0"/>
                <a:cs typeface="NikoshLightBAN" panose="02000000000000000000" pitchFamily="2" charset="0"/>
              </a:rPr>
              <a:t>। </a:t>
            </a:r>
            <a:endParaRPr lang="en-GB" sz="6000" b="1" dirty="0">
              <a:solidFill>
                <a:schemeClr val="tx1"/>
              </a:solidFill>
              <a:latin typeface="NikoshLightBAN" panose="02000000000000000000" pitchFamily="2" charset="0"/>
              <a:cs typeface="NikoshLightBAN" panose="02000000000000000000" pitchFamily="2" charset="0"/>
            </a:endParaRPr>
          </a:p>
        </p:txBody>
      </p:sp>
    </p:spTree>
    <p:extLst>
      <p:ext uri="{BB962C8B-B14F-4D97-AF65-F5344CB8AC3E}">
        <p14:creationId xmlns:p14="http://schemas.microsoft.com/office/powerpoint/2010/main" xmlns="" val="15997724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475" y="552450"/>
            <a:ext cx="7983005" cy="1413510"/>
          </a:xfrm>
          <a:solidFill>
            <a:schemeClr val="accent2">
              <a:lumMod val="40000"/>
              <a:lumOff val="60000"/>
            </a:schemeClr>
          </a:solidFill>
        </p:spPr>
        <p:txBody>
          <a:bodyPr>
            <a:noAutofit/>
          </a:bodyPr>
          <a:lstStyle/>
          <a:p>
            <a:pPr algn="ctr"/>
            <a:r>
              <a:rPr lang="en-US" sz="9600" b="1" dirty="0" smtClean="0">
                <a:solidFill>
                  <a:srgbClr val="00B050"/>
                </a:solidFill>
                <a:latin typeface="NikoshBAN" panose="02000000000000000000" pitchFamily="2" charset="0"/>
                <a:cs typeface="NikoshBAN" panose="02000000000000000000" pitchFamily="2" charset="0"/>
              </a:rPr>
              <a:t> </a:t>
            </a:r>
            <a:r>
              <a:rPr lang="en-US" sz="9600" b="1" dirty="0" err="1" smtClean="0">
                <a:solidFill>
                  <a:srgbClr val="002060"/>
                </a:solidFill>
                <a:latin typeface="NikoshBAN" panose="02000000000000000000" pitchFamily="2" charset="0"/>
                <a:cs typeface="NikoshBAN" panose="02000000000000000000" pitchFamily="2" charset="0"/>
              </a:rPr>
              <a:t>ধন্যবাদ</a:t>
            </a:r>
            <a:endParaRPr lang="en-GB" sz="9600" b="1" dirty="0">
              <a:solidFill>
                <a:srgbClr val="002060"/>
              </a:solidFill>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3289079" y="2126615"/>
            <a:ext cx="5432648" cy="39846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ustDataLst>
      <p:tags r:id="rId1"/>
    </p:custDataLst>
    <p:extLst>
      <p:ext uri="{BB962C8B-B14F-4D97-AF65-F5344CB8AC3E}">
        <p14:creationId xmlns:p14="http://schemas.microsoft.com/office/powerpoint/2010/main" xmlns="" val="3107049286"/>
      </p:ext>
    </p:extLst>
  </p:cSld>
  <p:clrMapOvr>
    <a:masterClrMapping/>
  </p:clrMapOvr>
  <mc:AlternateContent xmlns:mc="http://schemas.openxmlformats.org/markup-compatibility/2006">
    <mc:Choice xmlns:p14="http://schemas.microsoft.com/office/powerpoint/2010/main" xmlns="" Requires="p14">
      <p:transition spd="slow" p14:dur="2000" advTm="5224"/>
    </mc:Choice>
    <mc:Fallback>
      <p:transition spd="slow" advTm="52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2"/>
                                        </p:tgtEl>
                                      </p:cBhvr>
                                    </p:animEffect>
                                    <p:anim calcmode="lin" valueType="num">
                                      <p:cBhvr>
                                        <p:cTn id="7"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
                                        </p:tgtEl>
                                        <p:attrNameLst>
                                          <p:attrName>ppt_h</p:attrName>
                                        </p:attrNameLst>
                                      </p:cBhvr>
                                      <p:tavLst>
                                        <p:tav tm="0">
                                          <p:val>
                                            <p:strVal val="ppt_h"/>
                                          </p:val>
                                        </p:tav>
                                        <p:tav tm="100000">
                                          <p:val>
                                            <p:strVal val="ppt_h"/>
                                          </p:val>
                                        </p:tav>
                                      </p:tavLst>
                                    </p:anim>
                                    <p:set>
                                      <p:cBhvr>
                                        <p:cTn id="9"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5237" y="1454727"/>
            <a:ext cx="3855026" cy="92333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5400" dirty="0" err="1" smtClean="0">
                <a:solidFill>
                  <a:schemeClr val="tx2">
                    <a:lumMod val="75000"/>
                  </a:schemeClr>
                </a:solidFill>
                <a:latin typeface="NikoshBAN" panose="02000000000000000000" pitchFamily="2" charset="0"/>
                <a:cs typeface="NikoshBAN" panose="02000000000000000000" pitchFamily="2" charset="0"/>
              </a:rPr>
              <a:t>পাঠ</a:t>
            </a:r>
            <a:r>
              <a:rPr lang="en-US" sz="5400" dirty="0" smtClean="0">
                <a:solidFill>
                  <a:schemeClr val="tx2">
                    <a:lumMod val="75000"/>
                  </a:schemeClr>
                </a:solidFill>
                <a:latin typeface="NikoshBAN" pitchFamily="2" charset="0"/>
                <a:cs typeface="NikoshBAN" pitchFamily="2" charset="0"/>
              </a:rPr>
              <a:t> </a:t>
            </a:r>
            <a:r>
              <a:rPr lang="en-US" sz="5400" dirty="0" err="1" smtClean="0">
                <a:solidFill>
                  <a:schemeClr val="tx2">
                    <a:lumMod val="75000"/>
                  </a:schemeClr>
                </a:solidFill>
                <a:latin typeface="NikoshBAN" pitchFamily="2" charset="0"/>
                <a:cs typeface="NikoshBAN" pitchFamily="2" charset="0"/>
              </a:rPr>
              <a:t>পরিচিতি</a:t>
            </a:r>
            <a:r>
              <a:rPr lang="en-US" sz="5400" dirty="0" err="1">
                <a:solidFill>
                  <a:schemeClr val="tx2">
                    <a:lumMod val="75000"/>
                  </a:schemeClr>
                </a:solidFill>
                <a:latin typeface="NikoshBAN" pitchFamily="2" charset="0"/>
                <a:cs typeface="NikoshBAN" pitchFamily="2" charset="0"/>
              </a:rPr>
              <a:t>ঃ</a:t>
            </a:r>
            <a:endParaRPr lang="en-GB" sz="5400" dirty="0">
              <a:solidFill>
                <a:schemeClr val="tx2">
                  <a:lumMod val="75000"/>
                </a:schemeClr>
              </a:solidFill>
              <a:latin typeface="NikoshBAN" pitchFamily="2" charset="0"/>
              <a:cs typeface="NikoshBAN" pitchFamily="2" charset="0"/>
            </a:endParaRPr>
          </a:p>
        </p:txBody>
      </p:sp>
      <p:sp>
        <p:nvSpPr>
          <p:cNvPr id="5" name="TextBox 4"/>
          <p:cNvSpPr txBox="1"/>
          <p:nvPr/>
        </p:nvSpPr>
        <p:spPr>
          <a:xfrm>
            <a:off x="3121494" y="2744960"/>
            <a:ext cx="3775363"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4000" dirty="0" err="1" smtClean="0">
                <a:solidFill>
                  <a:srgbClr val="002060"/>
                </a:solidFill>
                <a:latin typeface="NikoshBAN" panose="02000000000000000000" pitchFamily="2" charset="0"/>
                <a:cs typeface="NikoshBAN" panose="02000000000000000000" pitchFamily="2" charset="0"/>
              </a:rPr>
              <a:t>শ্রেণিঃ</a:t>
            </a:r>
            <a:r>
              <a:rPr lang="en-US" sz="4000" dirty="0" smtClean="0">
                <a:solidFill>
                  <a:srgbClr val="002060"/>
                </a:solidFill>
                <a:latin typeface="NikoshBAN" panose="02000000000000000000" pitchFamily="2" charset="0"/>
                <a:cs typeface="NikoshBAN" panose="02000000000000000000" pitchFamily="2" charset="0"/>
              </a:rPr>
              <a:t> </a:t>
            </a:r>
            <a:r>
              <a:rPr lang="en-US" sz="4000" dirty="0" err="1" smtClean="0">
                <a:solidFill>
                  <a:srgbClr val="002060"/>
                </a:solidFill>
                <a:latin typeface="NikoshBAN" panose="02000000000000000000" pitchFamily="2" charset="0"/>
                <a:cs typeface="NikoshBAN" panose="02000000000000000000" pitchFamily="2" charset="0"/>
              </a:rPr>
              <a:t>একাদশ</a:t>
            </a:r>
            <a:endParaRPr lang="en-GB" sz="4000" dirty="0">
              <a:solidFill>
                <a:srgbClr val="002060"/>
              </a:solidFill>
              <a:latin typeface="NikoshBAN" panose="02000000000000000000" pitchFamily="2" charset="0"/>
              <a:cs typeface="NikoshBAN" panose="02000000000000000000" pitchFamily="2" charset="0"/>
            </a:endParaRPr>
          </a:p>
        </p:txBody>
      </p:sp>
      <p:sp>
        <p:nvSpPr>
          <p:cNvPr id="6" name="TextBox 5"/>
          <p:cNvSpPr txBox="1"/>
          <p:nvPr/>
        </p:nvSpPr>
        <p:spPr>
          <a:xfrm>
            <a:off x="3121494" y="3548963"/>
            <a:ext cx="8518156"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4800" dirty="0" err="1" smtClean="0">
                <a:latin typeface="NikoshBAN" panose="02000000000000000000" pitchFamily="2" charset="0"/>
                <a:cs typeface="NikoshBAN" panose="02000000000000000000" pitchFamily="2" charset="0"/>
              </a:rPr>
              <a:t>বিষয়ঃ</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তথ্য</a:t>
            </a:r>
            <a:r>
              <a:rPr lang="en-US" sz="4800" dirty="0" smtClean="0">
                <a:latin typeface="NikoshBAN" panose="02000000000000000000" pitchFamily="2" charset="0"/>
                <a:cs typeface="NikoshBAN" panose="02000000000000000000" pitchFamily="2" charset="0"/>
              </a:rPr>
              <a:t> ও </a:t>
            </a:r>
            <a:r>
              <a:rPr lang="en-US" sz="4800" dirty="0" err="1" smtClean="0">
                <a:latin typeface="NikoshBAN" panose="02000000000000000000" pitchFamily="2" charset="0"/>
                <a:cs typeface="NikoshBAN" panose="02000000000000000000" pitchFamily="2" charset="0"/>
              </a:rPr>
              <a:t>যোগাযোগ</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প্রযুক্তি</a:t>
            </a:r>
            <a:endParaRPr lang="en-GB" sz="4800" dirty="0">
              <a:latin typeface="NikoshBAN" panose="02000000000000000000" pitchFamily="2" charset="0"/>
              <a:cs typeface="NikoshBAN" panose="02000000000000000000" pitchFamily="2" charset="0"/>
            </a:endParaRPr>
          </a:p>
        </p:txBody>
      </p:sp>
      <p:sp>
        <p:nvSpPr>
          <p:cNvPr id="9" name="TextBox 8"/>
          <p:cNvSpPr txBox="1"/>
          <p:nvPr/>
        </p:nvSpPr>
        <p:spPr>
          <a:xfrm>
            <a:off x="3121494" y="4476077"/>
            <a:ext cx="3775362"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4000" dirty="0" err="1" smtClean="0">
                <a:latin typeface="NikoshBAN" panose="02000000000000000000" pitchFamily="2" charset="0"/>
                <a:cs typeface="NikoshBAN" panose="02000000000000000000" pitchFamily="2" charset="0"/>
              </a:rPr>
              <a:t>অধ্যায়</a:t>
            </a:r>
            <a:r>
              <a:rPr lang="en-US" sz="4000" dirty="0" err="1">
                <a:latin typeface="NikoshBAN" panose="02000000000000000000" pitchFamily="2" charset="0"/>
                <a:cs typeface="NikoshBAN" panose="02000000000000000000" pitchFamily="2" charset="0"/>
              </a:rPr>
              <a:t>ঃ</a:t>
            </a:r>
            <a:r>
              <a:rPr lang="en-US" sz="4000" dirty="0" smtClean="0">
                <a:latin typeface="NikoshBAN" panose="02000000000000000000" pitchFamily="2" charset="0"/>
                <a:cs typeface="NikoshBAN" panose="02000000000000000000" pitchFamily="2" charset="0"/>
              </a:rPr>
              <a:t> ১ম  </a:t>
            </a:r>
            <a:endParaRPr lang="en-GB" sz="4000" dirty="0">
              <a:latin typeface="NikoshBAN" panose="02000000000000000000" pitchFamily="2" charset="0"/>
              <a:cs typeface="NikoshBAN" panose="02000000000000000000" pitchFamily="2" charset="0"/>
            </a:endParaRPr>
          </a:p>
        </p:txBody>
      </p:sp>
      <p:sp>
        <p:nvSpPr>
          <p:cNvPr id="10" name="TextBox 9"/>
          <p:cNvSpPr txBox="1"/>
          <p:nvPr/>
        </p:nvSpPr>
        <p:spPr>
          <a:xfrm>
            <a:off x="3121494" y="5376197"/>
            <a:ext cx="3305463"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4000" dirty="0" err="1" smtClean="0">
                <a:solidFill>
                  <a:srgbClr val="0070C0"/>
                </a:solidFill>
                <a:latin typeface="NikoshBAN" panose="02000000000000000000" pitchFamily="2" charset="0"/>
                <a:cs typeface="NikoshBAN" panose="02000000000000000000" pitchFamily="2" charset="0"/>
              </a:rPr>
              <a:t>সময়ঃ</a:t>
            </a:r>
            <a:r>
              <a:rPr lang="en-US" sz="4000" dirty="0" smtClean="0">
                <a:solidFill>
                  <a:srgbClr val="0070C0"/>
                </a:solidFill>
                <a:latin typeface="NikoshBAN" panose="02000000000000000000" pitchFamily="2" charset="0"/>
                <a:cs typeface="NikoshBAN" panose="02000000000000000000" pitchFamily="2" charset="0"/>
              </a:rPr>
              <a:t> </a:t>
            </a:r>
            <a:r>
              <a:rPr lang="en-US" sz="4000" dirty="0">
                <a:solidFill>
                  <a:srgbClr val="0070C0"/>
                </a:solidFill>
                <a:latin typeface="NikoshBAN" panose="02000000000000000000" pitchFamily="2" charset="0"/>
                <a:cs typeface="NikoshBAN" panose="02000000000000000000" pitchFamily="2" charset="0"/>
              </a:rPr>
              <a:t>৫</a:t>
            </a:r>
            <a:r>
              <a:rPr lang="en-US" sz="4000" dirty="0" smtClean="0">
                <a:solidFill>
                  <a:srgbClr val="0070C0"/>
                </a:solidFill>
                <a:latin typeface="NikoshBAN" panose="02000000000000000000" pitchFamily="2" charset="0"/>
                <a:cs typeface="NikoshBAN" panose="02000000000000000000" pitchFamily="2" charset="0"/>
              </a:rPr>
              <a:t>০ </a:t>
            </a:r>
            <a:r>
              <a:rPr lang="en-US" sz="4000" dirty="0" err="1" smtClean="0">
                <a:solidFill>
                  <a:srgbClr val="0070C0"/>
                </a:solidFill>
                <a:latin typeface="NikoshBAN" panose="02000000000000000000" pitchFamily="2" charset="0"/>
                <a:cs typeface="NikoshBAN" panose="02000000000000000000" pitchFamily="2" charset="0"/>
              </a:rPr>
              <a:t>মিনিট</a:t>
            </a:r>
            <a:r>
              <a:rPr lang="en-US" sz="4000" dirty="0" smtClean="0">
                <a:solidFill>
                  <a:srgbClr val="0070C0"/>
                </a:solidFill>
                <a:latin typeface="NikoshBAN" panose="02000000000000000000" pitchFamily="2" charset="0"/>
                <a:cs typeface="NikoshBAN" panose="02000000000000000000" pitchFamily="2" charset="0"/>
              </a:rPr>
              <a:t>।  </a:t>
            </a:r>
            <a:endParaRPr lang="en-GB" sz="4000"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1482839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1927181340"/>
              </p:ext>
            </p:extLst>
          </p:nvPr>
        </p:nvGraphicFramePr>
        <p:xfrm>
          <a:off x="677862" y="1328738"/>
          <a:ext cx="9990137" cy="4956805"/>
        </p:xfrm>
        <a:graphic>
          <a:graphicData uri="http://schemas.openxmlformats.org/drawingml/2006/table">
            <a:tbl>
              <a:tblPr firstRow="1" bandRow="1">
                <a:tableStyleId>{5C22544A-7EE6-4342-B048-85BDC9FD1C3A}</a:tableStyleId>
              </a:tblPr>
              <a:tblGrid>
                <a:gridCol w="949420"/>
                <a:gridCol w="9040717"/>
              </a:tblGrid>
              <a:tr h="909818">
                <a:tc gridSpan="2">
                  <a:txBody>
                    <a:bodyPr/>
                    <a:lstStyle/>
                    <a:p>
                      <a:r>
                        <a:rPr lang="en-US" sz="3200" dirty="0" err="1" smtClean="0">
                          <a:solidFill>
                            <a:schemeClr val="accent5">
                              <a:lumMod val="50000"/>
                            </a:schemeClr>
                          </a:solidFill>
                          <a:latin typeface="NikoshBAN" panose="02000000000000000000" pitchFamily="2" charset="0"/>
                          <a:cs typeface="NikoshBAN" panose="02000000000000000000" pitchFamily="2" charset="0"/>
                        </a:rPr>
                        <a:t>পাঠ</a:t>
                      </a:r>
                      <a:r>
                        <a:rPr lang="en-US" sz="3200" baseline="0" dirty="0" smtClean="0">
                          <a:solidFill>
                            <a:schemeClr val="accent5">
                              <a:lumMod val="50000"/>
                            </a:schemeClr>
                          </a:solidFill>
                          <a:latin typeface="NikoshBAN" panose="02000000000000000000" pitchFamily="2" charset="0"/>
                          <a:cs typeface="NikoshBAN" panose="02000000000000000000" pitchFamily="2" charset="0"/>
                        </a:rPr>
                        <a:t> </a:t>
                      </a:r>
                      <a:r>
                        <a:rPr lang="en-US" sz="3200" baseline="0" dirty="0" err="1" smtClean="0">
                          <a:solidFill>
                            <a:schemeClr val="accent5">
                              <a:lumMod val="50000"/>
                            </a:schemeClr>
                          </a:solidFill>
                          <a:latin typeface="NikoshBAN" panose="02000000000000000000" pitchFamily="2" charset="0"/>
                          <a:cs typeface="NikoshBAN" panose="02000000000000000000" pitchFamily="2" charset="0"/>
                        </a:rPr>
                        <a:t>শেষে</a:t>
                      </a:r>
                      <a:r>
                        <a:rPr lang="en-US" sz="3200" baseline="0" dirty="0" smtClean="0">
                          <a:solidFill>
                            <a:schemeClr val="accent5">
                              <a:lumMod val="50000"/>
                            </a:schemeClr>
                          </a:solidFill>
                          <a:latin typeface="NikoshBAN" panose="02000000000000000000" pitchFamily="2" charset="0"/>
                          <a:cs typeface="NikoshBAN" panose="02000000000000000000" pitchFamily="2" charset="0"/>
                        </a:rPr>
                        <a:t> </a:t>
                      </a:r>
                      <a:r>
                        <a:rPr lang="en-US" sz="3200" baseline="0" dirty="0" err="1" smtClean="0">
                          <a:solidFill>
                            <a:schemeClr val="accent5">
                              <a:lumMod val="50000"/>
                            </a:schemeClr>
                          </a:solidFill>
                          <a:latin typeface="NikoshBAN" panose="02000000000000000000" pitchFamily="2" charset="0"/>
                          <a:cs typeface="NikoshBAN" panose="02000000000000000000" pitchFamily="2" charset="0"/>
                        </a:rPr>
                        <a:t>শিক্ষার্থীরা</a:t>
                      </a:r>
                      <a:r>
                        <a:rPr lang="en-US" sz="3200" baseline="0" dirty="0" smtClean="0">
                          <a:solidFill>
                            <a:schemeClr val="accent5">
                              <a:lumMod val="50000"/>
                            </a:schemeClr>
                          </a:solidFill>
                          <a:latin typeface="NikoshBAN" panose="02000000000000000000" pitchFamily="2" charset="0"/>
                          <a:cs typeface="NikoshBAN" panose="02000000000000000000" pitchFamily="2" charset="0"/>
                        </a:rPr>
                        <a:t>………</a:t>
                      </a:r>
                      <a:endParaRPr lang="en-GB" sz="3200" dirty="0">
                        <a:solidFill>
                          <a:schemeClr val="accent5">
                            <a:lumMod val="50000"/>
                          </a:schemeClr>
                        </a:solidFill>
                        <a:latin typeface="NikoshBAN" panose="02000000000000000000" pitchFamily="2" charset="0"/>
                        <a:cs typeface="NikoshBAN" panose="02000000000000000000" pitchFamily="2" charset="0"/>
                      </a:endParaRPr>
                    </a:p>
                  </a:txBody>
                  <a:tcPr>
                    <a:gradFill>
                      <a:gsLst>
                        <a:gs pos="0">
                          <a:schemeClr val="accent1">
                            <a:lumMod val="5000"/>
                            <a:lumOff val="95000"/>
                          </a:schemeClr>
                        </a:gs>
                        <a:gs pos="37000">
                          <a:schemeClr val="accent1">
                            <a:lumMod val="45000"/>
                            <a:lumOff val="55000"/>
                          </a:schemeClr>
                        </a:gs>
                        <a:gs pos="70000">
                          <a:schemeClr val="accent1">
                            <a:lumMod val="45000"/>
                            <a:lumOff val="55000"/>
                          </a:schemeClr>
                        </a:gs>
                        <a:gs pos="100000">
                          <a:schemeClr val="accent1">
                            <a:lumMod val="30000"/>
                            <a:lumOff val="70000"/>
                          </a:schemeClr>
                        </a:gs>
                      </a:gsLst>
                      <a:lin ang="5400000" scaled="1"/>
                    </a:gradFill>
                  </a:tcPr>
                </a:tc>
                <a:tc hMerge="1">
                  <a:txBody>
                    <a:bodyPr/>
                    <a:lstStyle/>
                    <a:p>
                      <a:endParaRPr lang="en-GB" dirty="0"/>
                    </a:p>
                  </a:txBody>
                  <a:tcPr/>
                </a:tc>
              </a:tr>
              <a:tr h="785998">
                <a:tc>
                  <a:txBody>
                    <a:bodyPr/>
                    <a:lstStyle/>
                    <a:p>
                      <a:r>
                        <a:rPr lang="en-US" sz="4400" dirty="0" smtClean="0">
                          <a:latin typeface="NikoshBAN" panose="02000000000000000000" pitchFamily="2" charset="0"/>
                          <a:cs typeface="NikoshBAN" panose="02000000000000000000" pitchFamily="2" charset="0"/>
                        </a:rPr>
                        <a:t>০১</a:t>
                      </a:r>
                      <a:endParaRPr lang="en-GB" sz="4400" dirty="0">
                        <a:latin typeface="NikoshBAN" panose="02000000000000000000" pitchFamily="2" charset="0"/>
                        <a:cs typeface="NikoshBAN" panose="02000000000000000000" pitchFamily="2" charset="0"/>
                      </a:endParaRPr>
                    </a:p>
                  </a:txBody>
                  <a:tcPr>
                    <a:gradFill>
                      <a:gsLst>
                        <a:gs pos="0">
                          <a:schemeClr val="accent1">
                            <a:lumMod val="5000"/>
                            <a:lumOff val="95000"/>
                          </a:schemeClr>
                        </a:gs>
                        <a:gs pos="37000">
                          <a:schemeClr val="accent1">
                            <a:lumMod val="45000"/>
                            <a:lumOff val="55000"/>
                          </a:schemeClr>
                        </a:gs>
                        <a:gs pos="70000">
                          <a:schemeClr val="accent1">
                            <a:lumMod val="45000"/>
                            <a:lumOff val="55000"/>
                          </a:schemeClr>
                        </a:gs>
                        <a:gs pos="100000">
                          <a:schemeClr val="accent1">
                            <a:lumMod val="30000"/>
                            <a:lumOff val="70000"/>
                          </a:schemeClr>
                        </a:gs>
                      </a:gsLst>
                      <a:lin ang="5400000" scaled="1"/>
                    </a:gradFill>
                  </a:tcPr>
                </a:tc>
                <a:tc>
                  <a:txBody>
                    <a:bodyPr/>
                    <a:lstStyle/>
                    <a:p>
                      <a:r>
                        <a:rPr lang="en-US" sz="4400" baseline="0" dirty="0" err="1" smtClean="0">
                          <a:latin typeface="NikoshBAN" panose="02000000000000000000" pitchFamily="2" charset="0"/>
                          <a:cs typeface="NikoshBAN" panose="02000000000000000000" pitchFamily="2" charset="0"/>
                        </a:rPr>
                        <a:t>বিশ্বগ্রাম</a:t>
                      </a:r>
                      <a:r>
                        <a:rPr lang="en-US" sz="4400" baseline="0" dirty="0" smtClean="0">
                          <a:latin typeface="NikoshBAN" panose="02000000000000000000" pitchFamily="2" charset="0"/>
                          <a:cs typeface="NikoshBAN" panose="02000000000000000000" pitchFamily="2" charset="0"/>
                        </a:rPr>
                        <a:t> </a:t>
                      </a:r>
                      <a:r>
                        <a:rPr lang="en-US" sz="4400" baseline="0" dirty="0" err="1" smtClean="0">
                          <a:latin typeface="NikoshBAN" panose="02000000000000000000" pitchFamily="2" charset="0"/>
                          <a:cs typeface="NikoshBAN" panose="02000000000000000000" pitchFamily="2" charset="0"/>
                        </a:rPr>
                        <a:t>কি</a:t>
                      </a:r>
                      <a:r>
                        <a:rPr lang="en-US" sz="4400" baseline="0" dirty="0" smtClean="0">
                          <a:latin typeface="NikoshBAN" panose="02000000000000000000" pitchFamily="2" charset="0"/>
                          <a:cs typeface="NikoshBAN" panose="02000000000000000000" pitchFamily="2" charset="0"/>
                        </a:rPr>
                        <a:t> </a:t>
                      </a:r>
                      <a:r>
                        <a:rPr lang="en-US" sz="4400" baseline="0" dirty="0" err="1" smtClean="0">
                          <a:latin typeface="NikoshBAN" panose="02000000000000000000" pitchFamily="2" charset="0"/>
                          <a:cs typeface="NikoshBAN" panose="02000000000000000000" pitchFamily="2" charset="0"/>
                        </a:rPr>
                        <a:t>বলতে</a:t>
                      </a:r>
                      <a:r>
                        <a:rPr lang="en-US" sz="4400" baseline="0" dirty="0" smtClean="0">
                          <a:latin typeface="NikoshBAN" panose="02000000000000000000" pitchFamily="2" charset="0"/>
                          <a:cs typeface="NikoshBAN" panose="02000000000000000000" pitchFamily="2" charset="0"/>
                        </a:rPr>
                        <a:t> </a:t>
                      </a:r>
                      <a:r>
                        <a:rPr lang="en-US" sz="4400" baseline="0" dirty="0" err="1" smtClean="0">
                          <a:latin typeface="NikoshBAN" panose="02000000000000000000" pitchFamily="2" charset="0"/>
                          <a:cs typeface="NikoshBAN" panose="02000000000000000000" pitchFamily="2" charset="0"/>
                        </a:rPr>
                        <a:t>পারবে</a:t>
                      </a:r>
                      <a:r>
                        <a:rPr lang="en-US" sz="4400" baseline="0" dirty="0" smtClean="0">
                          <a:latin typeface="NikoshBAN" panose="02000000000000000000" pitchFamily="2" charset="0"/>
                          <a:cs typeface="NikoshBAN" panose="02000000000000000000" pitchFamily="2" charset="0"/>
                        </a:rPr>
                        <a:t>।</a:t>
                      </a:r>
                      <a:endParaRPr lang="en-GB" sz="4400" dirty="0">
                        <a:latin typeface="NikoshBAN" panose="02000000000000000000" pitchFamily="2" charset="0"/>
                        <a:cs typeface="NikoshBAN" panose="02000000000000000000" pitchFamily="2" charset="0"/>
                      </a:endParaRPr>
                    </a:p>
                  </a:txBody>
                  <a:tcPr>
                    <a:gradFill>
                      <a:gsLst>
                        <a:gs pos="0">
                          <a:schemeClr val="accent1">
                            <a:lumMod val="5000"/>
                            <a:lumOff val="95000"/>
                          </a:schemeClr>
                        </a:gs>
                        <a:gs pos="37000">
                          <a:schemeClr val="accent1">
                            <a:lumMod val="45000"/>
                            <a:lumOff val="55000"/>
                          </a:schemeClr>
                        </a:gs>
                        <a:gs pos="70000">
                          <a:schemeClr val="accent1">
                            <a:lumMod val="45000"/>
                            <a:lumOff val="55000"/>
                          </a:schemeClr>
                        </a:gs>
                        <a:gs pos="100000">
                          <a:schemeClr val="accent1">
                            <a:lumMod val="30000"/>
                            <a:lumOff val="70000"/>
                          </a:schemeClr>
                        </a:gs>
                      </a:gsLst>
                      <a:lin ang="5400000" scaled="1"/>
                    </a:gradFill>
                  </a:tcPr>
                </a:tc>
              </a:tr>
              <a:tr h="867284">
                <a:tc>
                  <a:txBody>
                    <a:bodyPr/>
                    <a:lstStyle/>
                    <a:p>
                      <a:r>
                        <a:rPr lang="en-US" sz="4400" dirty="0" smtClean="0">
                          <a:latin typeface="NikoshBAN" panose="02000000000000000000" pitchFamily="2" charset="0"/>
                          <a:cs typeface="NikoshBAN" panose="02000000000000000000" pitchFamily="2" charset="0"/>
                        </a:rPr>
                        <a:t>০২</a:t>
                      </a:r>
                      <a:endParaRPr lang="en-GB" sz="4400" dirty="0">
                        <a:latin typeface="NikoshBAN" panose="02000000000000000000" pitchFamily="2" charset="0"/>
                        <a:cs typeface="NikoshBAN" panose="02000000000000000000" pitchFamily="2" charset="0"/>
                      </a:endParaRPr>
                    </a:p>
                  </a:txBody>
                  <a:tcPr>
                    <a:gradFill>
                      <a:gsLst>
                        <a:gs pos="0">
                          <a:schemeClr val="accent1">
                            <a:lumMod val="5000"/>
                            <a:lumOff val="95000"/>
                          </a:schemeClr>
                        </a:gs>
                        <a:gs pos="37000">
                          <a:schemeClr val="accent1">
                            <a:lumMod val="45000"/>
                            <a:lumOff val="55000"/>
                          </a:schemeClr>
                        </a:gs>
                        <a:gs pos="70000">
                          <a:schemeClr val="accent1">
                            <a:lumMod val="45000"/>
                            <a:lumOff val="55000"/>
                          </a:schemeClr>
                        </a:gs>
                        <a:gs pos="100000">
                          <a:schemeClr val="accent1">
                            <a:lumMod val="30000"/>
                            <a:lumOff val="70000"/>
                          </a:schemeClr>
                        </a:gs>
                      </a:gsLst>
                      <a:lin ang="5400000" scaled="1"/>
                    </a:gradFill>
                  </a:tcPr>
                </a:tc>
                <a:tc>
                  <a:txBody>
                    <a:bodyPr/>
                    <a:lstStyle/>
                    <a:p>
                      <a:r>
                        <a:rPr lang="en-US" sz="4400" baseline="0" dirty="0" err="1" smtClean="0">
                          <a:latin typeface="NikoshBAN" panose="02000000000000000000" pitchFamily="2" charset="0"/>
                          <a:cs typeface="NikoshBAN" panose="02000000000000000000" pitchFamily="2" charset="0"/>
                        </a:rPr>
                        <a:t>বিশ্বগ্রাম</a:t>
                      </a:r>
                      <a:r>
                        <a:rPr lang="en-US" sz="4400" baseline="0" dirty="0" smtClean="0">
                          <a:latin typeface="NikoshBAN" panose="02000000000000000000" pitchFamily="2" charset="0"/>
                          <a:cs typeface="NikoshBAN" panose="02000000000000000000" pitchFamily="2" charset="0"/>
                        </a:rPr>
                        <a:t> </a:t>
                      </a:r>
                      <a:r>
                        <a:rPr lang="en-US" sz="4400" baseline="0" dirty="0" err="1" smtClean="0">
                          <a:latin typeface="NikoshBAN" panose="02000000000000000000" pitchFamily="2" charset="0"/>
                          <a:cs typeface="NikoshBAN" panose="02000000000000000000" pitchFamily="2" charset="0"/>
                        </a:rPr>
                        <a:t>এর</a:t>
                      </a:r>
                      <a:r>
                        <a:rPr lang="en-US" sz="4400" baseline="0" dirty="0" smtClean="0">
                          <a:latin typeface="NikoshBAN" panose="02000000000000000000" pitchFamily="2" charset="0"/>
                          <a:cs typeface="NikoshBAN" panose="02000000000000000000" pitchFamily="2" charset="0"/>
                        </a:rPr>
                        <a:t> </a:t>
                      </a:r>
                      <a:r>
                        <a:rPr lang="en-US" sz="4400" baseline="0" dirty="0" err="1" smtClean="0">
                          <a:latin typeface="NikoshBAN" panose="02000000000000000000" pitchFamily="2" charset="0"/>
                          <a:cs typeface="NikoshBAN" panose="02000000000000000000" pitchFamily="2" charset="0"/>
                        </a:rPr>
                        <a:t>উপাদানগুলো</a:t>
                      </a:r>
                      <a:r>
                        <a:rPr lang="en-US" sz="4400" baseline="0" dirty="0" smtClean="0">
                          <a:latin typeface="NikoshBAN" panose="02000000000000000000" pitchFamily="2" charset="0"/>
                          <a:cs typeface="NikoshBAN" panose="02000000000000000000" pitchFamily="2" charset="0"/>
                        </a:rPr>
                        <a:t> </a:t>
                      </a:r>
                      <a:r>
                        <a:rPr lang="en-US" sz="4400" baseline="0" dirty="0" err="1" smtClean="0">
                          <a:latin typeface="NikoshBAN" panose="02000000000000000000" pitchFamily="2" charset="0"/>
                          <a:cs typeface="NikoshBAN" panose="02000000000000000000" pitchFamily="2" charset="0"/>
                        </a:rPr>
                        <a:t>লিখতে</a:t>
                      </a:r>
                      <a:r>
                        <a:rPr lang="en-US" sz="4400" baseline="0" dirty="0" smtClean="0">
                          <a:latin typeface="NikoshBAN" panose="02000000000000000000" pitchFamily="2" charset="0"/>
                          <a:cs typeface="NikoshBAN" panose="02000000000000000000" pitchFamily="2" charset="0"/>
                        </a:rPr>
                        <a:t> </a:t>
                      </a:r>
                      <a:r>
                        <a:rPr lang="en-US" sz="4400" baseline="0" dirty="0" err="1" smtClean="0">
                          <a:latin typeface="NikoshBAN" panose="02000000000000000000" pitchFamily="2" charset="0"/>
                          <a:cs typeface="NikoshBAN" panose="02000000000000000000" pitchFamily="2" charset="0"/>
                        </a:rPr>
                        <a:t>পারবে</a:t>
                      </a:r>
                      <a:r>
                        <a:rPr lang="en-US" sz="4400" baseline="0" dirty="0" smtClean="0">
                          <a:latin typeface="NikoshBAN" panose="02000000000000000000" pitchFamily="2" charset="0"/>
                          <a:cs typeface="NikoshBAN" panose="02000000000000000000" pitchFamily="2" charset="0"/>
                        </a:rPr>
                        <a:t>।</a:t>
                      </a:r>
                      <a:endParaRPr lang="en-GB" sz="4400" dirty="0">
                        <a:latin typeface="NikoshBAN" panose="02000000000000000000" pitchFamily="2" charset="0"/>
                        <a:cs typeface="NikoshBAN" panose="02000000000000000000" pitchFamily="2" charset="0"/>
                      </a:endParaRPr>
                    </a:p>
                  </a:txBody>
                  <a:tcPr>
                    <a:gradFill>
                      <a:gsLst>
                        <a:gs pos="0">
                          <a:schemeClr val="accent1">
                            <a:lumMod val="5000"/>
                            <a:lumOff val="95000"/>
                          </a:schemeClr>
                        </a:gs>
                        <a:gs pos="37000">
                          <a:schemeClr val="accent1">
                            <a:lumMod val="45000"/>
                            <a:lumOff val="55000"/>
                          </a:schemeClr>
                        </a:gs>
                        <a:gs pos="70000">
                          <a:schemeClr val="accent1">
                            <a:lumMod val="45000"/>
                            <a:lumOff val="55000"/>
                          </a:schemeClr>
                        </a:gs>
                        <a:gs pos="100000">
                          <a:schemeClr val="accent1">
                            <a:lumMod val="30000"/>
                            <a:lumOff val="70000"/>
                          </a:schemeClr>
                        </a:gs>
                      </a:gsLst>
                      <a:lin ang="5400000" scaled="1"/>
                    </a:gradFill>
                  </a:tcPr>
                </a:tc>
              </a:tr>
              <a:tr h="2393705">
                <a:tc>
                  <a:txBody>
                    <a:bodyPr/>
                    <a:lstStyle/>
                    <a:p>
                      <a:endParaRPr lang="en-GB" sz="4400" dirty="0">
                        <a:latin typeface="NikoshBAN" panose="02000000000000000000" pitchFamily="2" charset="0"/>
                        <a:cs typeface="NikoshBAN" panose="02000000000000000000" pitchFamily="2" charset="0"/>
                      </a:endParaRPr>
                    </a:p>
                  </a:txBody>
                  <a:tcPr>
                    <a:gradFill>
                      <a:gsLst>
                        <a:gs pos="0">
                          <a:schemeClr val="accent1">
                            <a:lumMod val="5000"/>
                            <a:lumOff val="95000"/>
                          </a:schemeClr>
                        </a:gs>
                        <a:gs pos="37000">
                          <a:schemeClr val="accent1">
                            <a:lumMod val="45000"/>
                            <a:lumOff val="55000"/>
                          </a:schemeClr>
                        </a:gs>
                        <a:gs pos="70000">
                          <a:schemeClr val="accent1">
                            <a:lumMod val="45000"/>
                            <a:lumOff val="55000"/>
                          </a:schemeClr>
                        </a:gs>
                        <a:gs pos="100000">
                          <a:schemeClr val="accent1">
                            <a:lumMod val="30000"/>
                            <a:lumOff val="70000"/>
                          </a:schemeClr>
                        </a:gs>
                      </a:gsLst>
                      <a:lin ang="5400000" scaled="1"/>
                    </a:gradFill>
                  </a:tcPr>
                </a:tc>
                <a:tc>
                  <a:txBody>
                    <a:bodyPr/>
                    <a:lstStyle/>
                    <a:p>
                      <a:endParaRPr lang="en-GB" sz="4400" dirty="0">
                        <a:latin typeface="NikoshBAN" panose="02000000000000000000" pitchFamily="2" charset="0"/>
                        <a:cs typeface="NikoshBAN" panose="02000000000000000000" pitchFamily="2" charset="0"/>
                      </a:endParaRPr>
                    </a:p>
                  </a:txBody>
                  <a:tcPr>
                    <a:gradFill>
                      <a:gsLst>
                        <a:gs pos="0">
                          <a:schemeClr val="accent1">
                            <a:lumMod val="5000"/>
                            <a:lumOff val="95000"/>
                          </a:schemeClr>
                        </a:gs>
                        <a:gs pos="37000">
                          <a:schemeClr val="accent1">
                            <a:lumMod val="45000"/>
                            <a:lumOff val="55000"/>
                          </a:schemeClr>
                        </a:gs>
                        <a:gs pos="70000">
                          <a:schemeClr val="accent1">
                            <a:lumMod val="45000"/>
                            <a:lumOff val="55000"/>
                          </a:schemeClr>
                        </a:gs>
                        <a:gs pos="100000">
                          <a:schemeClr val="accent1">
                            <a:lumMod val="30000"/>
                            <a:lumOff val="70000"/>
                          </a:schemeClr>
                        </a:gs>
                      </a:gsLst>
                      <a:lin ang="5400000" scaled="1"/>
                    </a:gradFill>
                  </a:tcPr>
                </a:tc>
              </a:tr>
            </a:tbl>
          </a:graphicData>
        </a:graphic>
      </p:graphicFrame>
      <p:sp>
        <p:nvSpPr>
          <p:cNvPr id="2" name="Right Arrow 1"/>
          <p:cNvSpPr/>
          <p:nvPr/>
        </p:nvSpPr>
        <p:spPr>
          <a:xfrm>
            <a:off x="13185915" y="501445"/>
            <a:ext cx="2639961" cy="8111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703384" y="3896751"/>
            <a:ext cx="9200271" cy="1097280"/>
          </a:xfrm>
          <a:prstGeom prst="roundRect">
            <a:avLst/>
          </a:prstGeom>
          <a:solidFill>
            <a:srgbClr val="0201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latin typeface="NikoshBAN" panose="02000000000000000000" pitchFamily="2" charset="0"/>
                <a:cs typeface="NikoshBAN" panose="02000000000000000000" pitchFamily="2" charset="0"/>
              </a:rPr>
              <a:t>০৩। বিশগ্রামের </a:t>
            </a:r>
            <a:r>
              <a:rPr lang="bn-BD" sz="4000" dirty="0">
                <a:latin typeface="NikoshBAN" panose="02000000000000000000" pitchFamily="2" charset="0"/>
                <a:cs typeface="NikoshBAN" panose="02000000000000000000" pitchFamily="2" charset="0"/>
              </a:rPr>
              <a:t>ধার </a:t>
            </a:r>
            <a:r>
              <a:rPr lang="bn-BD" sz="4000" dirty="0" smtClean="0">
                <a:latin typeface="NikoshBAN" panose="02000000000000000000" pitchFamily="2" charset="0"/>
                <a:cs typeface="NikoshBAN" panose="02000000000000000000" pitchFamily="2" charset="0"/>
              </a:rPr>
              <a:t>না বলতে ও লেখতে পারবেগ । </a:t>
            </a:r>
            <a:endParaRPr lang="en-GB" sz="4000" dirty="0">
              <a:latin typeface="NikoshBAN" panose="02000000000000000000" pitchFamily="2" charset="0"/>
              <a:cs typeface="NikoshBAN" panose="02000000000000000000" pitchFamily="2" charset="0"/>
            </a:endParaRPr>
          </a:p>
          <a:p>
            <a:pPr algn="ctr"/>
            <a:endParaRPr lang="en-US" dirty="0"/>
          </a:p>
        </p:txBody>
      </p:sp>
    </p:spTree>
    <p:extLst>
      <p:ext uri="{BB962C8B-B14F-4D97-AF65-F5344CB8AC3E}">
        <p14:creationId xmlns:p14="http://schemas.microsoft.com/office/powerpoint/2010/main" xmlns="" val="6549154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882731" y="517709"/>
            <a:ext cx="3353305" cy="280738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33292" y="517709"/>
            <a:ext cx="3192368" cy="280738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468138" y="534557"/>
            <a:ext cx="3110299" cy="2790534"/>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039091" y="3615630"/>
            <a:ext cx="3881550" cy="3019472"/>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330102" y="3654746"/>
            <a:ext cx="4143934" cy="3019472"/>
          </a:xfrm>
          <a:prstGeom prst="rect">
            <a:avLst/>
          </a:prstGeom>
        </p:spPr>
      </p:pic>
    </p:spTree>
    <p:extLst>
      <p:ext uri="{BB962C8B-B14F-4D97-AF65-F5344CB8AC3E}">
        <p14:creationId xmlns:p14="http://schemas.microsoft.com/office/powerpoint/2010/main" xmlns="" val="312732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ircle(in)">
                                      <p:cBhvr>
                                        <p:cTn id="14" dur="2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000"/>
                                        <p:tgtEl>
                                          <p:spTgt spid="11"/>
                                        </p:tgtEl>
                                      </p:cBhvr>
                                    </p:animEffect>
                                    <p:anim calcmode="lin" valueType="num">
                                      <p:cBhvr>
                                        <p:cTn id="25" dur="2000" fill="hold"/>
                                        <p:tgtEl>
                                          <p:spTgt spid="11"/>
                                        </p:tgtEl>
                                        <p:attrNameLst>
                                          <p:attrName>ppt_w</p:attrName>
                                        </p:attrNameLst>
                                      </p:cBhvr>
                                      <p:tavLst>
                                        <p:tav tm="0" fmla="#ppt_w*sin(2.5*pi*$)">
                                          <p:val>
                                            <p:fltVal val="0"/>
                                          </p:val>
                                        </p:tav>
                                        <p:tav tm="100000">
                                          <p:val>
                                            <p:fltVal val="1"/>
                                          </p:val>
                                        </p:tav>
                                      </p:tavLst>
                                    </p:anim>
                                    <p:anim calcmode="lin" valueType="num">
                                      <p:cBhvr>
                                        <p:cTn id="26"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ircle(in)">
                                      <p:cBhvr>
                                        <p:cTn id="3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2519" y="1015992"/>
            <a:ext cx="7073117" cy="1306286"/>
          </a:xfrm>
        </p:spPr>
        <p:txBody>
          <a:bodyPr>
            <a:noAutofit/>
          </a:bodyPr>
          <a:lstStyle/>
          <a:p>
            <a:pPr algn="ctr"/>
            <a:r>
              <a:rPr lang="en-US" sz="11500" u="sng" dirty="0" err="1" smtClean="0">
                <a:solidFill>
                  <a:srgbClr val="002060"/>
                </a:solidFill>
              </a:rPr>
              <a:t>বিশ্বগ্রাম</a:t>
            </a:r>
            <a:r>
              <a:rPr lang="en-US" sz="11500" u="sng" dirty="0" smtClean="0">
                <a:solidFill>
                  <a:srgbClr val="002060"/>
                </a:solidFill>
              </a:rPr>
              <a:t> </a:t>
            </a:r>
            <a:r>
              <a:rPr lang="en-US" sz="11500" dirty="0" smtClean="0"/>
              <a:t/>
            </a:r>
            <a:br>
              <a:rPr lang="en-US" sz="11500" dirty="0" smtClean="0"/>
            </a:br>
            <a:r>
              <a:rPr lang="en-US" sz="11500" dirty="0" smtClean="0"/>
              <a:t> </a:t>
            </a:r>
            <a:endParaRPr lang="en-GB" sz="11500" dirty="0"/>
          </a:p>
        </p:txBody>
      </p:sp>
      <p:sp>
        <p:nvSpPr>
          <p:cNvPr id="4" name="Title 1"/>
          <p:cNvSpPr txBox="1">
            <a:spLocks/>
          </p:cNvSpPr>
          <p:nvPr/>
        </p:nvSpPr>
        <p:spPr>
          <a:xfrm>
            <a:off x="2542564" y="2786068"/>
            <a:ext cx="5817632" cy="1320800"/>
          </a:xfrm>
          <a:prstGeom prst="rect">
            <a:avLst/>
          </a:prstGeom>
          <a:solidFill>
            <a:schemeClr val="accent3">
              <a:lumMod val="75000"/>
            </a:schemeClr>
          </a:solidFill>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lumMod val="7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400" b="1" dirty="0" smtClean="0">
                <a:solidFill>
                  <a:schemeClr val="tx1"/>
                </a:solidFill>
              </a:rPr>
              <a:t>(Global Village)</a:t>
            </a:r>
            <a:endParaRPr lang="en-GB" sz="5400" b="1" dirty="0">
              <a:solidFill>
                <a:schemeClr val="tx1"/>
              </a:solidFill>
            </a:endParaRPr>
          </a:p>
        </p:txBody>
      </p:sp>
    </p:spTree>
    <p:extLst>
      <p:ext uri="{BB962C8B-B14F-4D97-AF65-F5344CB8AC3E}">
        <p14:creationId xmlns:p14="http://schemas.microsoft.com/office/powerpoint/2010/main" xmlns="" val="2356850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302253" y="3754594"/>
            <a:ext cx="4588967" cy="2978716"/>
          </a:xfrm>
        </p:spPr>
      </p:pic>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435485" y="55396"/>
            <a:ext cx="5798103" cy="608215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31616" y="221675"/>
            <a:ext cx="4848748" cy="3643745"/>
          </a:xfrm>
          <a:prstGeom prst="rect">
            <a:avLst/>
          </a:prstGeom>
        </p:spPr>
      </p:pic>
      <p:sp>
        <p:nvSpPr>
          <p:cNvPr id="10" name="Title 1"/>
          <p:cNvSpPr txBox="1">
            <a:spLocks/>
          </p:cNvSpPr>
          <p:nvPr/>
        </p:nvSpPr>
        <p:spPr>
          <a:xfrm>
            <a:off x="6386969" y="5874323"/>
            <a:ext cx="5817632" cy="762002"/>
          </a:xfrm>
          <a:prstGeom prst="rect">
            <a:avLst/>
          </a:prstGeom>
          <a:solidFill>
            <a:schemeClr val="accent3">
              <a:lumMod val="75000"/>
            </a:schemeClr>
          </a:solidFill>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lumMod val="7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b="1" dirty="0" err="1" smtClean="0">
                <a:solidFill>
                  <a:schemeClr val="tx1"/>
                </a:solidFill>
              </a:rPr>
              <a:t>যোগাযোগ</a:t>
            </a:r>
            <a:r>
              <a:rPr lang="en-US" sz="4400" b="1" dirty="0" smtClean="0">
                <a:solidFill>
                  <a:schemeClr val="tx1"/>
                </a:solidFill>
              </a:rPr>
              <a:t> </a:t>
            </a:r>
            <a:r>
              <a:rPr lang="en-US" sz="4400" b="1" dirty="0" err="1" smtClean="0">
                <a:solidFill>
                  <a:schemeClr val="tx1"/>
                </a:solidFill>
              </a:rPr>
              <a:t>প্রযুক্তি</a:t>
            </a:r>
            <a:endParaRPr lang="en-GB" sz="4400" b="1" dirty="0">
              <a:solidFill>
                <a:schemeClr val="tx1"/>
              </a:solidFill>
            </a:endParaRPr>
          </a:p>
        </p:txBody>
      </p:sp>
    </p:spTree>
    <p:extLst>
      <p:ext uri="{BB962C8B-B14F-4D97-AF65-F5344CB8AC3E}">
        <p14:creationId xmlns:p14="http://schemas.microsoft.com/office/powerpoint/2010/main" xmlns="" val="356289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427642" y="1205345"/>
            <a:ext cx="4960794" cy="38377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5016" y="1205345"/>
            <a:ext cx="5084619" cy="38377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2412176" y="5288340"/>
            <a:ext cx="7737664" cy="1569660"/>
          </a:xfrm>
          <a:prstGeom prst="rect">
            <a:avLst/>
          </a:prstGeom>
          <a:noFill/>
        </p:spPr>
        <p:txBody>
          <a:bodyPr wrap="square" rtlCol="0">
            <a:spAutoFit/>
          </a:bodyPr>
          <a:lstStyle/>
          <a:p>
            <a:pPr algn="ctr"/>
            <a:r>
              <a:rPr lang="en-US" sz="4800" dirty="0" smtClean="0"/>
              <a:t>    </a:t>
            </a:r>
            <a:r>
              <a:rPr lang="en-US" sz="9600" dirty="0" err="1" smtClean="0">
                <a:latin typeface="NikoshBAN" pitchFamily="2" charset="0"/>
                <a:cs typeface="NikoshBAN" pitchFamily="2" charset="0"/>
              </a:rPr>
              <a:t>কর্মসংস্থান</a:t>
            </a:r>
            <a:r>
              <a:rPr lang="en-US" sz="9600" dirty="0" smtClean="0">
                <a:latin typeface="NikoshBAN" pitchFamily="2" charset="0"/>
                <a:cs typeface="NikoshBAN" pitchFamily="2" charset="0"/>
              </a:rPr>
              <a:t> </a:t>
            </a:r>
            <a:r>
              <a:rPr lang="en-US" sz="9600" dirty="0" err="1" smtClean="0">
                <a:latin typeface="NikoshBAN" pitchFamily="2" charset="0"/>
                <a:cs typeface="NikoshBAN" pitchFamily="2" charset="0"/>
              </a:rPr>
              <a:t>প্রযুক্তি</a:t>
            </a:r>
            <a:endParaRPr lang="en-US" sz="9600" dirty="0">
              <a:latin typeface="NikoshBAN" pitchFamily="2" charset="0"/>
              <a:cs typeface="NikoshBAN" pitchFamily="2" charset="0"/>
            </a:endParaRPr>
          </a:p>
        </p:txBody>
      </p:sp>
    </p:spTree>
    <p:extLst>
      <p:ext uri="{BB962C8B-B14F-4D97-AF65-F5344CB8AC3E}">
        <p14:creationId xmlns:p14="http://schemas.microsoft.com/office/powerpoint/2010/main" xmlns="" val="57113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46476" y="1597608"/>
            <a:ext cx="4777010" cy="33666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253345" y="442847"/>
            <a:ext cx="3255819" cy="8001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640829" y="1526604"/>
            <a:ext cx="4624653" cy="3437659"/>
          </a:xfrm>
          <a:prstGeom prst="rect">
            <a:avLst/>
          </a:prstGeom>
        </p:spPr>
      </p:pic>
      <p:sp>
        <p:nvSpPr>
          <p:cNvPr id="7" name="TextBox 6"/>
          <p:cNvSpPr txBox="1"/>
          <p:nvPr/>
        </p:nvSpPr>
        <p:spPr>
          <a:xfrm>
            <a:off x="940720" y="5335395"/>
            <a:ext cx="5642960" cy="923330"/>
          </a:xfrm>
          <a:prstGeom prst="rect">
            <a:avLst/>
          </a:prstGeom>
          <a:noFill/>
        </p:spPr>
        <p:txBody>
          <a:bodyPr wrap="square" rtlCol="0">
            <a:spAutoFit/>
          </a:bodyPr>
          <a:lstStyle/>
          <a:p>
            <a:r>
              <a:rPr lang="en-US" sz="5400" dirty="0" err="1" smtClean="0">
                <a:latin typeface="NikoshBAN" pitchFamily="2" charset="0"/>
                <a:cs typeface="NikoshBAN" pitchFamily="2" charset="0"/>
              </a:rPr>
              <a:t>মাল্টিমিডিয়া</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শ্রেণি</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কক্ষ</a:t>
            </a:r>
            <a:r>
              <a:rPr lang="en-US" sz="5400" dirty="0" smtClean="0">
                <a:latin typeface="NikoshBAN" pitchFamily="2" charset="0"/>
                <a:cs typeface="NikoshBAN" pitchFamily="2" charset="0"/>
              </a:rPr>
              <a:t> </a:t>
            </a:r>
            <a:endParaRPr lang="en-US" sz="5400" dirty="0">
              <a:latin typeface="NikoshBAN" pitchFamily="2" charset="0"/>
              <a:cs typeface="NikoshBAN" pitchFamily="2" charset="0"/>
            </a:endParaRPr>
          </a:p>
        </p:txBody>
      </p:sp>
      <p:sp>
        <p:nvSpPr>
          <p:cNvPr id="8" name="TextBox 7"/>
          <p:cNvSpPr txBox="1"/>
          <p:nvPr/>
        </p:nvSpPr>
        <p:spPr>
          <a:xfrm>
            <a:off x="7016289" y="5274438"/>
            <a:ext cx="4337511" cy="923330"/>
          </a:xfrm>
          <a:prstGeom prst="rect">
            <a:avLst/>
          </a:prstGeom>
          <a:noFill/>
        </p:spPr>
        <p:txBody>
          <a:bodyPr wrap="square" rtlCol="0">
            <a:spAutoFit/>
          </a:bodyPr>
          <a:lstStyle/>
          <a:p>
            <a:pPr algn="ctr"/>
            <a:r>
              <a:rPr lang="en-US" sz="5400" dirty="0" err="1">
                <a:latin typeface="NikoshBAN" pitchFamily="2" charset="0"/>
                <a:cs typeface="NikoshBAN" pitchFamily="2" charset="0"/>
              </a:rPr>
              <a:t>অনলাইন</a:t>
            </a:r>
            <a:r>
              <a:rPr lang="en-US" sz="5400" dirty="0">
                <a:latin typeface="NikoshBAN" pitchFamily="2" charset="0"/>
                <a:cs typeface="NikoshBAN" pitchFamily="2" charset="0"/>
              </a:rPr>
              <a:t> </a:t>
            </a:r>
            <a:r>
              <a:rPr lang="en-US" sz="5400" dirty="0" err="1">
                <a:latin typeface="NikoshBAN" pitchFamily="2" charset="0"/>
                <a:cs typeface="NikoshBAN" pitchFamily="2" charset="0"/>
              </a:rPr>
              <a:t>লাইব্রেরি</a:t>
            </a:r>
            <a:r>
              <a:rPr lang="en-US" sz="5400" dirty="0">
                <a:latin typeface="NikoshBAN" pitchFamily="2" charset="0"/>
                <a:cs typeface="NikoshBAN" pitchFamily="2" charset="0"/>
              </a:rPr>
              <a:t> </a:t>
            </a:r>
          </a:p>
        </p:txBody>
      </p:sp>
    </p:spTree>
    <p:extLst>
      <p:ext uri="{BB962C8B-B14F-4D97-AF65-F5344CB8AC3E}">
        <p14:creationId xmlns:p14="http://schemas.microsoft.com/office/powerpoint/2010/main" xmlns="" val="388281548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1"/>
</p:tagLst>
</file>

<file path=ppt/tags/tag2.xml><?xml version="1.0" encoding="utf-8"?>
<p:tagLst xmlns:a="http://schemas.openxmlformats.org/drawingml/2006/main" xmlns:r="http://schemas.openxmlformats.org/officeDocument/2006/relationships" xmlns:p="http://schemas.openxmlformats.org/presentationml/2006/main">
  <p:tag name="TIMING" val="|2.3"/>
</p:tagLst>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Whisp">
  <a:themeElements>
    <a:clrScheme name="Whisp A">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hisp">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hisp" id="{7CB32D59-10C0-40DD-B7BD-2E94284A981C}" vid="{24B1A44C-C006-48B2-A4D7-E5549B3D8CD4}"/>
    </a:ext>
  </a:extLst>
</a:theme>
</file>

<file path=ppt/theme/theme2.xml><?xml version="1.0" encoding="utf-8"?>
<a:theme xmlns:a="http://schemas.openxmlformats.org/drawingml/2006/main" name="Facet">
  <a:themeElements>
    <a:clrScheme name="Facet HD - core">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HD - core">
      <a:majorFont>
        <a:latin typeface="Trebuchet MS"/>
        <a:ea typeface=""/>
        <a:cs typeface=""/>
      </a:majorFont>
      <a:minorFont>
        <a:latin typeface="Trebuchet MS"/>
        <a:ea typeface=""/>
        <a:cs typeface=""/>
      </a:minorFont>
    </a:fontScheme>
    <a:fmtScheme name="Facet HD - cor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3.xml><?xml version="1.0" encoding="utf-8"?>
<a:theme xmlns:a="http://schemas.openxmlformats.org/drawingml/2006/main" name="1_Whisp">
  <a:themeElements>
    <a:clrScheme name="Whisp A">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hisp">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hisp" id="{7CB32D59-10C0-40DD-B7BD-2E94284A981C}" vid="{24B1A44C-C006-48B2-A4D7-E5549B3D8CD4}"/>
    </a:ext>
  </a:extLst>
</a:theme>
</file>

<file path=ppt/theme/theme4.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1518</TotalTime>
  <Words>316</Words>
  <Application>Microsoft Office PowerPoint</Application>
  <PresentationFormat>Custom</PresentationFormat>
  <Paragraphs>70</Paragraphs>
  <Slides>24</Slides>
  <Notes>6</Notes>
  <HiddenSlides>0</HiddenSlides>
  <MMClips>0</MMClips>
  <ScaleCrop>false</ScaleCrop>
  <HeadingPairs>
    <vt:vector size="4" baseType="variant">
      <vt:variant>
        <vt:lpstr>Theme</vt:lpstr>
      </vt:variant>
      <vt:variant>
        <vt:i4>5</vt:i4>
      </vt:variant>
      <vt:variant>
        <vt:lpstr>Slide Titles</vt:lpstr>
      </vt:variant>
      <vt:variant>
        <vt:i4>24</vt:i4>
      </vt:variant>
    </vt:vector>
  </HeadingPairs>
  <TitlesOfParts>
    <vt:vector size="29" baseType="lpstr">
      <vt:lpstr>Whisp</vt:lpstr>
      <vt:lpstr>Facet</vt:lpstr>
      <vt:lpstr>1_Whisp</vt:lpstr>
      <vt:lpstr>Austin</vt:lpstr>
      <vt:lpstr>Oriel</vt:lpstr>
      <vt:lpstr>Slide 1</vt:lpstr>
      <vt:lpstr>Slide 2</vt:lpstr>
      <vt:lpstr>Slide 3</vt:lpstr>
      <vt:lpstr>Slide 4</vt:lpstr>
      <vt:lpstr>Slide 5</vt:lpstr>
      <vt:lpstr>বিশ্বগ্রাম   </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জোড়ায় কাজ</vt:lpstr>
      <vt:lpstr>Slide 20</vt:lpstr>
      <vt:lpstr>Slide 21</vt:lpstr>
      <vt:lpstr>Slide 22</vt:lpstr>
      <vt:lpstr>বাড়ির কাজঃ</vt:lpstr>
      <vt:lpstr> ধন্যবাদ</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ড</dc:title>
  <dc:creator>PRAPTY</dc:creator>
  <cp:lastModifiedBy>RUBEL</cp:lastModifiedBy>
  <cp:revision>242</cp:revision>
  <dcterms:created xsi:type="dcterms:W3CDTF">2013-01-22T08:15:18Z</dcterms:created>
  <dcterms:modified xsi:type="dcterms:W3CDTF">2015-11-04T10:11:35Z</dcterms:modified>
</cp:coreProperties>
</file>