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22"/>
  </p:notes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8/2/2019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70BB-E721-4137-8FD0-0C3D274CA62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72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2800" baseline="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270BB-E721-4137-8FD0-0C3D274CA62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5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6F843-32B1-4D58-B92C-FBF01D22A94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2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2821-A594-4CEF-AD6E-A6EF1718F4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9A866-0711-4B83-8997-080C4D236A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3CF2-5DFF-4C1F-95FC-052D49BCC3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1302-3861-4D13-A930-2585A6C5BE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1659-A828-48F3-9A84-493B7443C5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A7DEA-E2D2-430E-B62D-BE3DDB8CFC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02AD8-0D7D-4AE4-A162-0C2C55B2B7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F37C-F6D2-447D-85B2-85F8FB0B1B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6162-C472-48F8-9AFB-9F29E49853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FF01-C485-49C9-A6DF-F037F7C4D0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07C-6F9F-407C-864C-BEC829F36C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1B187-E367-4D92-AA26-B0BD841BE8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8/2/2019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90967" y="503829"/>
            <a:ext cx="6271146" cy="134430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101" y="1848133"/>
            <a:ext cx="9116704" cy="48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8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53297"/>
            <a:ext cx="8229600" cy="5209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0582" y="5715001"/>
            <a:ext cx="731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মাদার</a:t>
            </a:r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656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89" y="457199"/>
            <a:ext cx="9290308" cy="5220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631743" y="5677468"/>
            <a:ext cx="693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কুলিং</a:t>
            </a:r>
            <a:r>
              <a:rPr lang="en-US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ফ্যান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609600"/>
            <a:ext cx="8644719" cy="54778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26056" y="5750004"/>
            <a:ext cx="6324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35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4550" y="718782"/>
            <a:ext cx="3657600" cy="1200329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chemeClr val="bg1"/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dirty="0">
                <a:ln w="0"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7200" b="1" dirty="0">
              <a:ln w="0">
                <a:solidFill>
                  <a:schemeClr val="accent2">
                    <a:lumMod val="60000"/>
                    <a:lumOff val="40000"/>
                  </a:schemeClr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99063" y="3312379"/>
            <a:ext cx="8623110" cy="1107996"/>
          </a:xfrm>
          <a:prstGeom prst="rect">
            <a:avLst/>
          </a:prstGeom>
          <a:gradFill>
            <a:gsLst>
              <a:gs pos="0">
                <a:schemeClr val="accent4">
                  <a:tint val="50000"/>
                  <a:satMod val="300000"/>
                </a:schemeClr>
              </a:gs>
              <a:gs pos="51000">
                <a:schemeClr val="accent2">
                  <a:lumMod val="40000"/>
                  <a:lumOff val="6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  <a:ln>
            <a:solidFill>
              <a:srgbClr val="FF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তিনটি আইসিটি যন্ত্রের নাম বল। 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9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70px-If-you-are-going-to-clean-the-monitor-casing,-do-it-before-you-clean-the-screen-Step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48360"/>
            <a:ext cx="3886200" cy="2594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096000" y="3048001"/>
            <a:ext cx="4191000" cy="584775"/>
          </a:xfrm>
          <a:prstGeom prst="rect">
            <a:avLst/>
          </a:prstGeom>
          <a:gradFill>
            <a:gsLst>
              <a:gs pos="54000">
                <a:schemeClr val="bg1"/>
              </a:gs>
              <a:gs pos="1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মাদার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</a:t>
            </a:r>
            <a:r>
              <a:rPr lang="bn-I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ো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র্ড</a:t>
            </a:r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পরিষ্কার করছে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3048000"/>
            <a:ext cx="3657600" cy="523220"/>
          </a:xfrm>
          <a:prstGeom prst="rect">
            <a:avLst/>
          </a:prstGeom>
          <a:gradFill>
            <a:gsLst>
              <a:gs pos="54000">
                <a:schemeClr val="bg1"/>
              </a:gs>
              <a:gs pos="1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16200000" scaled="1"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bn-I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মনিটর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ক্লিনার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38564" y="6248400"/>
            <a:ext cx="3886200" cy="461665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ব্রাশ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দিয়ে কী-বোর্ড পরিষ্কার করছে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96000" y="6248399"/>
            <a:ext cx="4191000" cy="46166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47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</a:gra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কটনবার</a:t>
            </a:r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দিয়ে মাউস পরিষ্কার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8360"/>
            <a:ext cx="4191000" cy="2575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874" y="3733800"/>
            <a:ext cx="3902891" cy="2190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07822"/>
            <a:ext cx="4191000" cy="2216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11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0218"/>
            <a:ext cx="3962400" cy="22204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MG_43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1" y="3581401"/>
            <a:ext cx="4343400" cy="25145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 descr="7-sjb19945-ful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2600" y="152400"/>
            <a:ext cx="3657600" cy="2508504"/>
          </a:xfrm>
          <a:prstGeom prst="rect">
            <a:avLst/>
          </a:prstGeom>
        </p:spPr>
      </p:pic>
      <p:pic>
        <p:nvPicPr>
          <p:cNvPr id="10" name="Picture 9" descr="clean-your-keyboard-in-the-dishwasher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2600" y="3581400"/>
            <a:ext cx="3657600" cy="25145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67402" y="2899946"/>
            <a:ext cx="4343399" cy="46166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itchFamily="2" charset="0"/>
                <a:cs typeface="NikoshBAN" pitchFamily="2" charset="0"/>
              </a:rPr>
              <a:t>তরল জাতীয় কোন জিনিস রাখা যাবে না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52600" y="2921097"/>
            <a:ext cx="3657600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নরম সুতি কাপড় ব্যবহার করা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52600" y="6248400"/>
            <a:ext cx="3657600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পরিষ্কার ট্রেতে কী-বোর্ড রাখা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67402" y="6258580"/>
            <a:ext cx="4343399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কটনবার দিয়ে স্লট পরিষ্কার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36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dex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381000"/>
            <a:ext cx="3810000" cy="2362200"/>
          </a:xfrm>
          <a:prstGeom prst="rect">
            <a:avLst/>
          </a:prstGeom>
        </p:spPr>
      </p:pic>
      <p:pic>
        <p:nvPicPr>
          <p:cNvPr id="11" name="Picture 10" descr="Yfcp9I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81200" y="304800"/>
            <a:ext cx="3962400" cy="2438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77000" y="2898062"/>
            <a:ext cx="3810000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পরিচ্ছন্ন পরিবেশে ব্যবহার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57400" y="2971800"/>
            <a:ext cx="3676650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b="1" dirty="0">
                <a:latin typeface="NikoshBAN" pitchFamily="2" charset="0"/>
                <a:cs typeface="NikoshBAN" pitchFamily="2" charset="0"/>
              </a:rPr>
              <a:t>অপরিচ্ছন্ন পরিবেশে সংরক্ষণ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470073" y="6096000"/>
            <a:ext cx="3657600" cy="52322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latin typeface="NikoshBAN" pitchFamily="2" charset="0"/>
                <a:cs typeface="NikoshBAN" pitchFamily="2" charset="0"/>
              </a:rPr>
              <a:t>পরিচ্ছন্ন পরিবেশে সংরক্ষণ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81200" y="6096001"/>
            <a:ext cx="3962400" cy="461665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3500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latin typeface="NikoshBAN" pitchFamily="2" charset="0"/>
                <a:cs typeface="NikoshBAN" pitchFamily="2" charset="0"/>
              </a:rPr>
              <a:t>আইসিটি  যন্ত্রপাতির নিরাপদ সংরক্ষণ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6" y="3733800"/>
            <a:ext cx="3772773" cy="2209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733800"/>
            <a:ext cx="3810000" cy="220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41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3429000" y="76200"/>
            <a:ext cx="5181600" cy="1676400"/>
          </a:xfrm>
          <a:prstGeom prst="ellipse">
            <a:avLst/>
          </a:prstGeom>
          <a:gradFill>
            <a:gsLst>
              <a:gs pos="3000">
                <a:schemeClr val="bg1"/>
              </a:gs>
              <a:gs pos="52000">
                <a:schemeClr val="accent2">
                  <a:lumMod val="40000"/>
                  <a:lumOff val="60000"/>
                </a:schemeClr>
              </a:gs>
              <a:gs pos="100000">
                <a:schemeClr val="accent4"/>
              </a:gs>
            </a:gsLst>
            <a:lin ang="16200000" scaled="0"/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কাজ </a:t>
            </a:r>
            <a:endParaRPr lang="en-US" sz="7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2263" y="2895600"/>
            <a:ext cx="11327641" cy="2590800"/>
          </a:xfrm>
          <a:prstGeom prst="rect">
            <a:avLst/>
          </a:prstGeom>
          <a:gradFill>
            <a:gsLst>
              <a:gs pos="38000">
                <a:schemeClr val="accent3">
                  <a:tint val="50000"/>
                  <a:satMod val="300000"/>
                </a:schemeClr>
              </a:gs>
              <a:gs pos="7000">
                <a:schemeClr val="tx2">
                  <a:lumMod val="60000"/>
                  <a:lumOff val="40000"/>
                </a:schemeClr>
              </a:gs>
              <a:gs pos="86000">
                <a:schemeClr val="accent2">
                  <a:lumMod val="40000"/>
                  <a:lumOff val="60000"/>
                </a:schemeClr>
              </a:gs>
            </a:gsLst>
            <a:lin ang="162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/>
            <a:r>
              <a:rPr lang="bn-BD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আই,সি,টি যন্ত্রাংশ কিভাবে সংরক্ষণ করবে তা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উপায়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</a:t>
            </a:r>
            <a:r>
              <a:rPr lang="bn-BD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24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6603" y="4426803"/>
            <a:ext cx="11450471" cy="1569660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>
                <a:latin typeface="NikoshBAN" pitchFamily="2" charset="0"/>
                <a:cs typeface="NikoshBAN" pitchFamily="2" charset="0"/>
              </a:rPr>
              <a:t>আইসিটি যন্ত্রপাতি রক্ষণাবেক্ষণের সময় কি কি বিষয়ে সতর্ক বা সাবধানতা থাকা প্রয়োজন ?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6603" y="2689691"/>
            <a:ext cx="11054687" cy="769441"/>
          </a:xfrm>
          <a:prstGeom prst="rect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b="1" dirty="0">
                <a:latin typeface="NikoshBAN" pitchFamily="2" charset="0"/>
                <a:cs typeface="NikoshBAN" pitchFamily="2" charset="0"/>
              </a:rPr>
              <a:t>আইসিটি যন্ত্রপাতি সংরক্ষণে যে কোন  দুটি পদক্ষেপের  নাম বল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352800" y="6927"/>
            <a:ext cx="5715000" cy="1981200"/>
          </a:xfrm>
          <a:prstGeom prst="horizontalScroll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73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bn-BD" sz="8000" b="1" dirty="0">
                <a:ln w="0"/>
                <a:solidFill>
                  <a:schemeClr val="tx1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8000" b="1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55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0" y="3124200"/>
            <a:ext cx="11805313" cy="2590800"/>
          </a:xfrm>
          <a:prstGeom prst="roundRect">
            <a:avLst/>
          </a:prstGeom>
          <a:gradFill>
            <a:gsLst>
              <a:gs pos="10000">
                <a:schemeClr val="accent5">
                  <a:tint val="50000"/>
                  <a:satMod val="300000"/>
                </a:schemeClr>
              </a:gs>
              <a:gs pos="51000">
                <a:schemeClr val="accent2">
                  <a:lumMod val="20000"/>
                  <a:lumOff val="80000"/>
                </a:schemeClr>
              </a:gs>
              <a:gs pos="90000">
                <a:schemeClr val="accent5">
                  <a:tint val="15000"/>
                  <a:satMod val="350000"/>
                </a:schemeClr>
              </a:gs>
            </a:gsLst>
            <a:lin ang="16200000" scaled="1"/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তোমার বাড়ীতে  কম্পিউটারের বিভিন্ন যন্ত্র পাতির যত্ন তুমি কিভাবে কর তা খাতায় লিখে আনবে।</a:t>
            </a:r>
            <a:endParaRPr lang="en-US" sz="6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52602" y="304801"/>
            <a:ext cx="822959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>
                <a:ln w="9525">
                  <a:solidFill>
                    <a:srgbClr val="FF0000"/>
                  </a:solidFill>
                </a:ln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9600" dirty="0">
              <a:ln w="9525">
                <a:solidFill>
                  <a:srgbClr val="FF0000"/>
                </a:solidFill>
              </a:ln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07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1689" y="584269"/>
            <a:ext cx="55682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88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4448" y="2784138"/>
            <a:ext cx="5595581" cy="37856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ষষ্ঠ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endParaRPr lang="en-US" sz="40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০২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তারিখঃ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971" y="4230590"/>
            <a:ext cx="6100549" cy="23083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এলএম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আছহাব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উদ্দিন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হৃদয়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পেকুয়া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উচ্চ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25" y="1060802"/>
            <a:ext cx="2332275" cy="3109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2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8" y="150125"/>
            <a:ext cx="11887200" cy="65645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81299" y="2117489"/>
            <a:ext cx="6629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16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21600" b="1" dirty="0">
              <a:ln>
                <a:solidFill>
                  <a:srgbClr val="FF0000"/>
                </a:solidFill>
              </a:ln>
              <a:solidFill>
                <a:schemeClr val="bg1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6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24418" y="5744945"/>
            <a:ext cx="2438400" cy="801529"/>
          </a:xfrm>
          <a:prstGeom prst="upArrowCallout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অপরিষ্কার যন্ত্রাংশ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53200" y="5890092"/>
            <a:ext cx="3048000" cy="801529"/>
          </a:xfrm>
          <a:prstGeom prst="upArrowCallout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latin typeface="NikoshBAN" pitchFamily="2" charset="0"/>
                <a:cs typeface="NikoshBAN" pitchFamily="2" charset="0"/>
              </a:rPr>
              <a:t>পরিষ্কার কম্পিউটার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64025" y="218745"/>
            <a:ext cx="10890912" cy="5526200"/>
            <a:chOff x="381000" y="218745"/>
            <a:chExt cx="8229600" cy="4581855"/>
          </a:xfrm>
        </p:grpSpPr>
        <p:sp>
          <p:nvSpPr>
            <p:cNvPr id="4" name="TextBox 3"/>
            <p:cNvSpPr txBox="1"/>
            <p:nvPr/>
          </p:nvSpPr>
          <p:spPr>
            <a:xfrm>
              <a:off x="2214918" y="218745"/>
              <a:ext cx="4604982" cy="923330"/>
            </a:xfrm>
            <a:prstGeom prst="rect">
              <a:avLst/>
            </a:prstGeom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bn-BD" sz="5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ছবি দুটি লক্ষ্য কর</a:t>
              </a:r>
              <a:endPara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" name="Picture 4" descr="1image011(2)_f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29200" y="1371600"/>
              <a:ext cx="3581400" cy="3429000"/>
            </a:xfrm>
            <a:prstGeom prst="rect">
              <a:avLst/>
            </a:prstGeom>
          </p:spPr>
        </p:pic>
        <p:pic>
          <p:nvPicPr>
            <p:cNvPr id="6" name="Picture 5" descr="dirty-computer-fan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1000" y="1447800"/>
              <a:ext cx="3886200" cy="3352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7046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069" y="5099313"/>
            <a:ext cx="11682484" cy="1569660"/>
          </a:xfrm>
          <a:prstGeom prst="rect">
            <a:avLst/>
          </a:prstGeo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4000">
                <a:schemeClr val="accent2">
                  <a:lumMod val="20000"/>
                  <a:lumOff val="80000"/>
                </a:schemeClr>
              </a:gs>
              <a:gs pos="0">
                <a:schemeClr val="accent5">
                  <a:shade val="94000"/>
                  <a:satMod val="135000"/>
                </a:schemeClr>
              </a:gs>
            </a:gsLst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9600" b="1" dirty="0">
                <a:ln w="0"/>
                <a:solidFill>
                  <a:schemeClr val="tx1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আইসিটি যন্ত্রপাতি রক্ষণাবেক্ষণ</a:t>
            </a:r>
            <a:endParaRPr lang="en-US" sz="9600" b="1" dirty="0">
              <a:ln w="0"/>
              <a:solidFill>
                <a:schemeClr val="tx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785" y="327546"/>
            <a:ext cx="79566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endParaRPr lang="en-US" sz="8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538" y="1500859"/>
            <a:ext cx="6135167" cy="342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146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94731" y="3450610"/>
            <a:ext cx="113549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রক্ষণাবেক্ষণ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r>
              <a:rPr lang="en-US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bn-BD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আইসিটি </a:t>
            </a:r>
            <a:r>
              <a:rPr lang="bn-BD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যন্ত্রপাতির নাম উল্লেখ </a:t>
            </a:r>
            <a:r>
              <a:rPr lang="bn-BD" sz="44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করতে </a:t>
            </a:r>
            <a:r>
              <a:rPr lang="bn-BD" sz="4400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b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r>
              <a:rPr lang="bn-BD" sz="4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৩.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আইসিটি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যন্ত্রপাতি রক্ষণাবেক্ষণের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উপায়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ব্যাখ্যা 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করতে পারবে।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466" y="2779905"/>
            <a:ext cx="464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শিক্ষার্থীরা...</a:t>
            </a: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13245" y="782472"/>
            <a:ext cx="4572000" cy="838200"/>
          </a:xfrm>
          <a:prstGeom prst="roundRect">
            <a:avLst/>
          </a:prstGeom>
          <a:gradFill flip="none" rotWithShape="1">
            <a:gsLst>
              <a:gs pos="53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  <a:gs pos="93000">
                <a:schemeClr val="accent6">
                  <a:lumMod val="40000"/>
                  <a:lumOff val="6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b="1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19060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1000"/>
            <a:ext cx="7772400" cy="53006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400" y="5750004"/>
            <a:ext cx="579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মনিটর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38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271" y="605051"/>
            <a:ext cx="8279822" cy="55466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30582" y="5715000"/>
            <a:ext cx="7315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কীবোর্ড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70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04800"/>
            <a:ext cx="6324600" cy="5257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7000" y="5943601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7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493" y="288877"/>
            <a:ext cx="8939852" cy="5791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67619" y="5750004"/>
            <a:ext cx="5943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পাওয়ার  ইউনিট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8456</TotalTime>
  <Words>204</Words>
  <Application>Microsoft Office PowerPoint</Application>
  <PresentationFormat>Widescreen</PresentationFormat>
  <Paragraphs>55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NikoshBAN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1128</cp:revision>
  <dcterms:created xsi:type="dcterms:W3CDTF">2019-05-27T04:34:07Z</dcterms:created>
  <dcterms:modified xsi:type="dcterms:W3CDTF">2019-08-02T09:04:46Z</dcterms:modified>
</cp:coreProperties>
</file>