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6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002060"/>
                </a:solidFill>
              </a:rPr>
              <a:t>স্বাগতম</a:t>
            </a:r>
            <a:endParaRPr lang="en-US" sz="6600" b="1" dirty="0">
              <a:solidFill>
                <a:srgbClr val="002060"/>
              </a:solidFill>
            </a:endParaRPr>
          </a:p>
        </p:txBody>
      </p:sp>
      <p:pic>
        <p:nvPicPr>
          <p:cNvPr id="9" name="Content Placeholder 8" descr="map of b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8229600" cy="5029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বর্জ্য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endParaRPr lang="en-US" dirty="0"/>
          </a:p>
        </p:txBody>
      </p:sp>
      <p:pic>
        <p:nvPicPr>
          <p:cNvPr id="3" name="Picture 2" descr="IMG_20190411_213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05000"/>
            <a:ext cx="3733800" cy="4343400"/>
          </a:xfrm>
          <a:prstGeom prst="rect">
            <a:avLst/>
          </a:prstGeom>
        </p:spPr>
      </p:pic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3"/>
          <a:srcRect l="66667" t="24000" b="30000"/>
          <a:stretch>
            <a:fillRect/>
          </a:stretch>
        </p:blipFill>
        <p:spPr>
          <a:xfrm>
            <a:off x="990600" y="2057400"/>
            <a:ext cx="3886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ছবিটি</a:t>
            </a:r>
            <a:r>
              <a:rPr lang="en-US" dirty="0" smtClean="0"/>
              <a:t> </a:t>
            </a:r>
            <a:r>
              <a:rPr lang="en-US" dirty="0" err="1" smtClean="0"/>
              <a:t>মনযোগ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দেখো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ভাবো</a:t>
            </a:r>
            <a:endParaRPr lang="en-US" dirty="0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4953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ডে</a:t>
            </a:r>
            <a:r>
              <a:rPr lang="en-US" dirty="0" err="1" smtClean="0"/>
              <a:t>ঙ্গু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সচেতনতা</a:t>
            </a:r>
            <a:endParaRPr lang="en-US" dirty="0"/>
          </a:p>
        </p:txBody>
      </p:sp>
      <p:pic>
        <p:nvPicPr>
          <p:cNvPr id="4" name="Content Placeholder 3" descr="download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50292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ডেংগু</a:t>
            </a:r>
            <a:r>
              <a:rPr lang="en-US" dirty="0" smtClean="0"/>
              <a:t> </a:t>
            </a:r>
            <a:r>
              <a:rPr lang="en-US" dirty="0" err="1" smtClean="0"/>
              <a:t>রোধে</a:t>
            </a:r>
            <a:r>
              <a:rPr lang="en-US" dirty="0" smtClean="0"/>
              <a:t> </a:t>
            </a:r>
            <a:r>
              <a:rPr lang="en-US" dirty="0" err="1" smtClean="0"/>
              <a:t>আমারা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2011-08-25-14-11-51-013174300-deng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077200" cy="5105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ডেঙ্গু</a:t>
            </a:r>
            <a:r>
              <a:rPr lang="en-US" dirty="0" smtClean="0"/>
              <a:t> </a:t>
            </a:r>
            <a:r>
              <a:rPr lang="en-US" dirty="0" err="1" smtClean="0"/>
              <a:t>রোগে</a:t>
            </a:r>
            <a:r>
              <a:rPr lang="en-US" dirty="0" smtClean="0"/>
              <a:t> </a:t>
            </a:r>
            <a:r>
              <a:rPr lang="en-US" dirty="0" err="1" smtClean="0"/>
              <a:t>আক্রান্ত</a:t>
            </a:r>
            <a:r>
              <a:rPr lang="en-US" dirty="0" smtClean="0"/>
              <a:t> </a:t>
            </a:r>
            <a:r>
              <a:rPr lang="en-US" dirty="0" err="1" smtClean="0"/>
              <a:t>ব্যাক্তি</a:t>
            </a:r>
            <a:endParaRPr lang="en-US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133600"/>
            <a:ext cx="6553200" cy="3962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দূষণের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৫টি </a:t>
            </a:r>
            <a:r>
              <a:rPr lang="en-US" dirty="0" err="1" smtClean="0"/>
              <a:t>সমস্যার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জোড়ায়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দূষণের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 </a:t>
            </a:r>
            <a:r>
              <a:rPr lang="en-US" dirty="0" err="1" smtClean="0"/>
              <a:t>ওপশু</a:t>
            </a:r>
            <a:r>
              <a:rPr lang="en-US" dirty="0" smtClean="0"/>
              <a:t> </a:t>
            </a:r>
            <a:r>
              <a:rPr lang="en-US" dirty="0" err="1" smtClean="0"/>
              <a:t>পাখির</a:t>
            </a:r>
            <a:r>
              <a:rPr lang="en-US" dirty="0" smtClean="0"/>
              <a:t> </a:t>
            </a:r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অপরিষ্কার</a:t>
            </a:r>
            <a:r>
              <a:rPr lang="en-US" dirty="0" smtClean="0"/>
              <a:t> </a:t>
            </a:r>
            <a:r>
              <a:rPr lang="en-US" dirty="0" err="1" smtClean="0"/>
              <a:t>পানিতে</a:t>
            </a:r>
            <a:r>
              <a:rPr lang="en-US" dirty="0" smtClean="0"/>
              <a:t> </a:t>
            </a:r>
            <a:r>
              <a:rPr lang="en-US" dirty="0" err="1" smtClean="0"/>
              <a:t>মশা-মাছি</a:t>
            </a:r>
            <a:r>
              <a:rPr lang="en-US" dirty="0" smtClean="0"/>
              <a:t> </a:t>
            </a:r>
            <a:r>
              <a:rPr lang="en-US" dirty="0" err="1" smtClean="0"/>
              <a:t>ওরোগ</a:t>
            </a:r>
            <a:r>
              <a:rPr lang="en-US" dirty="0" smtClean="0"/>
              <a:t> </a:t>
            </a:r>
            <a:r>
              <a:rPr lang="en-US" dirty="0" err="1" smtClean="0"/>
              <a:t>জীবানু</a:t>
            </a:r>
            <a:r>
              <a:rPr lang="en-US" dirty="0" smtClean="0"/>
              <a:t> </a:t>
            </a:r>
            <a:r>
              <a:rPr lang="en-US" dirty="0" err="1" smtClean="0"/>
              <a:t>ছড়ায়</a:t>
            </a:r>
            <a:r>
              <a:rPr lang="en-US" dirty="0" smtClean="0"/>
              <a:t> </a:t>
            </a:r>
            <a:r>
              <a:rPr lang="en-US" dirty="0" err="1" smtClean="0"/>
              <a:t>কীভাবে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দূষণের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</a:t>
            </a:r>
            <a:r>
              <a:rPr lang="en-US" dirty="0" err="1" smtClean="0"/>
              <a:t>মানুষ’যুক্তি</a:t>
            </a:r>
            <a:r>
              <a:rPr lang="en-US" dirty="0" smtClean="0"/>
              <a:t> </a:t>
            </a:r>
            <a:r>
              <a:rPr lang="en-US" dirty="0" err="1" smtClean="0"/>
              <a:t>সহকারে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r>
              <a:rPr lang="en-US" dirty="0" smtClean="0"/>
              <a:t> –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১টি  </a:t>
            </a:r>
            <a:r>
              <a:rPr lang="en-US" dirty="0" err="1" smtClean="0"/>
              <a:t>তালিকা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বিদ্যালয়ে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প্রতিরোধে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পদক্ষেপ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থাক</a:t>
            </a:r>
            <a:r>
              <a:rPr lang="en-US" dirty="0" smtClean="0"/>
              <a:t> ? </a:t>
            </a:r>
            <a:r>
              <a:rPr lang="en-US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ক।পানি</a:t>
            </a:r>
            <a:r>
              <a:rPr lang="en-US" dirty="0" smtClean="0"/>
              <a:t> </a:t>
            </a: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দূষিত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খ।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গ।আমরা</a:t>
            </a:r>
            <a:r>
              <a:rPr lang="en-US" dirty="0" smtClean="0"/>
              <a:t> </a:t>
            </a:r>
            <a:r>
              <a:rPr lang="en-US" dirty="0" err="1" smtClean="0"/>
              <a:t>কীভাবে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 </a:t>
            </a:r>
            <a:r>
              <a:rPr lang="en-US" dirty="0" err="1" smtClean="0"/>
              <a:t>পরিচ্ছন্ন</a:t>
            </a:r>
            <a:r>
              <a:rPr lang="en-US" dirty="0" smtClean="0"/>
              <a:t> </a:t>
            </a:r>
            <a:r>
              <a:rPr lang="en-US" dirty="0" err="1" smtClean="0"/>
              <a:t>রাখতে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2098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3886200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মশা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81000" y="914400"/>
            <a:ext cx="8153400" cy="129539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বাম</a:t>
            </a:r>
            <a:r>
              <a:rPr lang="en-US" sz="3200" dirty="0" smtClean="0"/>
              <a:t>  </a:t>
            </a:r>
            <a:r>
              <a:rPr lang="en-US" sz="3200" dirty="0" err="1" smtClean="0"/>
              <a:t>পাশের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ডান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বাক্যাংশের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3210560"/>
        </p:xfrm>
        <a:graphic>
          <a:graphicData uri="http://schemas.openxmlformats.org/drawingml/2006/table">
            <a:tbl>
              <a:tblPr bandRow="1"/>
              <a:tblGrid>
                <a:gridCol w="3962400"/>
                <a:gridCol w="4267200"/>
              </a:tblGrid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সুস্থ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পরিবেশে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</a:t>
                      </a:r>
                      <a:r>
                        <a:rPr lang="en-US" baseline="0" dirty="0" err="1" smtClean="0"/>
                        <a:t>দী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পুকুর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জলাশয়ে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পড়ে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কৃষিজমির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কীটনাশক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বৃষটির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পানিতে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আবর্জনা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ফেলবনা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পুকুর,ন</a:t>
                      </a:r>
                      <a:r>
                        <a:rPr lang="en-US" baseline="0" dirty="0" err="1" smtClean="0"/>
                        <a:t>দী,খাল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যে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কোন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স্থানে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ময়লা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মানুষ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অন্যান্য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প্রাণীর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জীবন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সুন্দর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করে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বাড়ি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বিদ্যালয়ের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আশপাশে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আবর্জনা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অপরিষ্কার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ডোবা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থাকলে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এডিস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মশার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জন্ম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সেখানে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জমে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থাকা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পানি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যেখানে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ডেংগু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জ্বরের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ভইরাস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বহনকারী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এডিস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মশা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মশা-মাছি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হয়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295400"/>
            <a:ext cx="8229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229600" cy="914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বাড়ীর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</a:rPr>
              <a:t>পরিচিতি</a:t>
            </a:r>
            <a:r>
              <a:rPr lang="ar-DZ" sz="5400" b="1" dirty="0" smtClean="0">
                <a:solidFill>
                  <a:srgbClr val="00B050"/>
                </a:solidFill>
              </a:rPr>
              <a:t> 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 smtClean="0"/>
              <a:t>শিক্ষক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মোঃরুহুল</a:t>
            </a:r>
            <a:r>
              <a:rPr lang="en-US" dirty="0" smtClean="0"/>
              <a:t> </a:t>
            </a:r>
            <a:r>
              <a:rPr lang="en-US" dirty="0" err="1" smtClean="0"/>
              <a:t>আমিন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আই,সি,টি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err="1" smtClean="0"/>
              <a:t>বালালি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বাঘমারা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খঃআঃরাঃদাঃমাদ্রাসা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উপজেলাঃমদন,জেলাঃনেত্রকোণা</a:t>
            </a:r>
            <a:r>
              <a:rPr lang="en-US" sz="2000" dirty="0" smtClean="0"/>
              <a:t>।</a:t>
            </a:r>
          </a:p>
          <a:p>
            <a:pPr>
              <a:buNone/>
            </a:pPr>
            <a:r>
              <a:rPr lang="en-US" sz="2000" dirty="0" smtClean="0"/>
              <a:t>মোবাঃ০১৯২০৩৮১৪১৫</a:t>
            </a:r>
          </a:p>
          <a:p>
            <a:pPr>
              <a:buNone/>
            </a:pPr>
            <a:r>
              <a:rPr lang="en-US" sz="2000" dirty="0" smtClean="0"/>
              <a:t>E-mail:ruhulkhan1213@gmail.com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/>
              <a:t>শ্রেণিঃ৩য়</a:t>
            </a:r>
          </a:p>
          <a:p>
            <a:pPr>
              <a:buNone/>
            </a:pPr>
            <a:r>
              <a:rPr lang="en-US" dirty="0" err="1" smtClean="0"/>
              <a:t>বিষয়ঃবাংলাদেশ</a:t>
            </a:r>
            <a:r>
              <a:rPr lang="en-US" dirty="0" smtClean="0"/>
              <a:t> </a:t>
            </a:r>
            <a:r>
              <a:rPr lang="en-US" dirty="0" err="1" smtClean="0"/>
              <a:t>ওবিশ্ব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অধ্যায়ঃ৭(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ওসংরক্ষণ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তারিখঃ২০/০৮/২০১৯ইং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Content Placeholder 6" descr="Md.Ruhul Amin Kha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4114800"/>
            <a:ext cx="22098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438400"/>
            <a:ext cx="8229600" cy="1143000"/>
          </a:xfrm>
        </p:spPr>
        <p:txBody>
          <a:bodyPr/>
          <a:lstStyle/>
          <a:p>
            <a:r>
              <a:rPr lang="en-US" dirty="0" err="1" smtClean="0"/>
              <a:t>ধন্যবাদ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 err="1" smtClean="0"/>
              <a:t>শিখনফল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এপাঠ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 smtClean="0"/>
              <a:t> ----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err="1" smtClean="0"/>
              <a:t>মানুষও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অন্যান্য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প্রাণীর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সুন্দরওসুস্থ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পরিবেশের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গুরুত্ব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err="1" smtClean="0"/>
              <a:t>আমাদের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পরিবেশ</a:t>
            </a:r>
            <a:r>
              <a:rPr lang="en-US" sz="2800" dirty="0" smtClean="0"/>
              <a:t>  </a:t>
            </a:r>
            <a:r>
              <a:rPr lang="en-US" sz="2800" dirty="0" err="1" smtClean="0"/>
              <a:t>দূষণের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প্রধান</a:t>
            </a:r>
            <a:r>
              <a:rPr lang="en-US" sz="2800" dirty="0" smtClean="0"/>
              <a:t> ৫টি </a:t>
            </a:r>
            <a:r>
              <a:rPr lang="en-US" sz="2800" dirty="0" err="1" smtClean="0"/>
              <a:t>সমস্যা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err="1" smtClean="0"/>
              <a:t>পরিবেশ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সংরক্ষণ</a:t>
            </a:r>
            <a:r>
              <a:rPr lang="en-US" sz="2800" dirty="0" smtClean="0"/>
              <a:t> </a:t>
            </a:r>
            <a:r>
              <a:rPr lang="en-US" sz="2800" dirty="0" err="1" smtClean="0"/>
              <a:t>ওউন্নয়নের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গ্রহণ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।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77724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en-US" dirty="0"/>
          </a:p>
        </p:txBody>
      </p:sp>
      <p:pic>
        <p:nvPicPr>
          <p:cNvPr id="4" name="Content Placeholder 3" descr="download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8800" y="1752600"/>
            <a:ext cx="2476500" cy="2819400"/>
          </a:xfrm>
        </p:spPr>
      </p:pic>
      <p:pic>
        <p:nvPicPr>
          <p:cNvPr id="8" name="Picture 7" descr="15215604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752600"/>
            <a:ext cx="3919769" cy="2289728"/>
          </a:xfrm>
          <a:prstGeom prst="rect">
            <a:avLst/>
          </a:prstGeom>
        </p:spPr>
      </p:pic>
      <p:pic>
        <p:nvPicPr>
          <p:cNvPr id="9" name="Picture 8" descr="download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572000"/>
            <a:ext cx="2905125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endParaRPr lang="en-US" dirty="0"/>
          </a:p>
        </p:txBody>
      </p:sp>
      <p:pic>
        <p:nvPicPr>
          <p:cNvPr id="4" name="Content Placeholder 3" descr="download (1) 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905000"/>
            <a:ext cx="76200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endParaRPr lang="en-US" dirty="0"/>
          </a:p>
        </p:txBody>
      </p:sp>
      <p:pic>
        <p:nvPicPr>
          <p:cNvPr id="6" name="Content Placeholder 5" descr="IMG_20190411_2145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5158583" y="1013618"/>
            <a:ext cx="2819399" cy="3840163"/>
          </a:xfrm>
        </p:spPr>
      </p:pic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0"/>
            <a:ext cx="3505200" cy="2667000"/>
          </a:xfrm>
          <a:prstGeom prst="rect">
            <a:avLst/>
          </a:prstGeom>
        </p:spPr>
      </p:pic>
      <p:pic>
        <p:nvPicPr>
          <p:cNvPr id="8" name="Picture 7" descr="imagese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419600"/>
            <a:ext cx="7696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endParaRPr lang="en-US" dirty="0"/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696200" cy="2543175"/>
          </a:xfrm>
          <a:prstGeom prst="rect">
            <a:avLst/>
          </a:prstGeom>
        </p:spPr>
      </p:pic>
      <p:pic>
        <p:nvPicPr>
          <p:cNvPr id="4" name="Picture 3" descr="323048_19.jpg"/>
          <p:cNvPicPr>
            <a:picLocks noChangeAspect="1"/>
          </p:cNvPicPr>
          <p:nvPr/>
        </p:nvPicPr>
        <p:blipFill>
          <a:blip r:embed="rId3"/>
          <a:srcRect t="35484"/>
          <a:stretch>
            <a:fillRect/>
          </a:stretch>
        </p:blipFill>
        <p:spPr>
          <a:xfrm>
            <a:off x="685800" y="4419600"/>
            <a:ext cx="76962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দূষণ</a:t>
            </a:r>
            <a:endParaRPr lang="en-US" dirty="0"/>
          </a:p>
        </p:txBody>
      </p:sp>
      <p:pic>
        <p:nvPicPr>
          <p:cNvPr id="4" name="Content Placeholder 3" descr="download (1) v.jpg"/>
          <p:cNvPicPr>
            <a:picLocks noGrp="1" noChangeAspect="1"/>
          </p:cNvPicPr>
          <p:nvPr>
            <p:ph idx="1"/>
          </p:nvPr>
        </p:nvPicPr>
        <p:blipFill>
          <a:blip r:embed="rId2"/>
          <a:srcRect l="53150" t="52129"/>
          <a:stretch>
            <a:fillRect/>
          </a:stretch>
        </p:blipFill>
        <p:spPr>
          <a:xfrm>
            <a:off x="583208" y="1524000"/>
            <a:ext cx="7876366" cy="4724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266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স্বাগতম</vt:lpstr>
      <vt:lpstr>পরিচিতি </vt:lpstr>
      <vt:lpstr>শিখনফল</vt:lpstr>
      <vt:lpstr>আজকের পাঠ</vt:lpstr>
      <vt:lpstr>লক্ষ্য কর</vt:lpstr>
      <vt:lpstr>পরিবেশ দূষণ</vt:lpstr>
      <vt:lpstr>পানি দূষণ</vt:lpstr>
      <vt:lpstr>মাটি দূষণ</vt:lpstr>
      <vt:lpstr>বায়ু দূষণ</vt:lpstr>
      <vt:lpstr>বর্জ্য দূষণ</vt:lpstr>
      <vt:lpstr>নিচের ছবিটি মনযোগ দিয়ে দেখো এবং ভাবো</vt:lpstr>
      <vt:lpstr>ডেঙ্গু সম্পর্কে সচেতনতা</vt:lpstr>
      <vt:lpstr>ডেংগু রোধে আমারা কি করতে পারি?</vt:lpstr>
      <vt:lpstr>ডেঙ্গু রোগে আক্রান্ত ব্যাক্তি</vt:lpstr>
      <vt:lpstr>একক কাজ</vt:lpstr>
      <vt:lpstr>জোড়ায় কাজ</vt:lpstr>
      <vt:lpstr>দলীয় কাজ</vt:lpstr>
      <vt:lpstr>মূল্যায়ন</vt:lpstr>
      <vt:lpstr>বাম  পাশের সাথে ডান পাশের বাক্যাংশের মিল কর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Ashraf Computer</dc:creator>
  <cp:lastModifiedBy>sm computer</cp:lastModifiedBy>
  <cp:revision>119</cp:revision>
  <dcterms:created xsi:type="dcterms:W3CDTF">2006-08-16T00:00:00Z</dcterms:created>
  <dcterms:modified xsi:type="dcterms:W3CDTF">2019-08-20T11:40:27Z</dcterms:modified>
</cp:coreProperties>
</file>