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70" r:id="rId14"/>
    <p:sldId id="271" r:id="rId15"/>
    <p:sldId id="266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CBC"/>
    <a:srgbClr val="FAF6D1"/>
    <a:srgbClr val="FDFAD5"/>
    <a:srgbClr val="4F904B"/>
    <a:srgbClr val="02A9DD"/>
    <a:srgbClr val="0086C5"/>
    <a:srgbClr val="8FCAE6"/>
    <a:srgbClr val="3FA4D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15876-7FA9-494A-B725-E7B2F71224CF}" type="doc">
      <dgm:prSet loTypeId="urn:microsoft.com/office/officeart/2008/layout/AscendingPictureAccentProcess" loCatId="process" qsTypeId="urn:microsoft.com/office/officeart/2005/8/quickstyle/simple2" qsCatId="simple" csTypeId="urn:microsoft.com/office/officeart/2005/8/colors/accent1_2" csCatId="accent1" phldr="1"/>
      <dgm:spPr/>
    </dgm:pt>
    <dgm:pt modelId="{036A3C72-9596-4797-ACA3-737D9645C7C8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এসকরবিক এসিড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96354F-A549-4D38-87B8-E2A40B6C22CD}" type="parTrans" cxnId="{7D9B6067-10A8-40DC-941A-827DE064EFE3}">
      <dgm:prSet/>
      <dgm:spPr/>
      <dgm:t>
        <a:bodyPr/>
        <a:lstStyle/>
        <a:p>
          <a:endParaRPr lang="en-US"/>
        </a:p>
      </dgm:t>
    </dgm:pt>
    <dgm:pt modelId="{30DCCDB1-ABAB-4202-ACD8-A8347728783A}" type="sibTrans" cxnId="{7D9B6067-10A8-40DC-941A-827DE064EFE3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013A5EE-B27F-4BF4-9EB7-352C9B9510DF}">
      <dgm:prSet phldrT="[Text]"/>
      <dgm:spPr/>
      <dgm:t>
        <a:bodyPr/>
        <a:lstStyle/>
        <a:p>
          <a:r>
            <a:rPr lang="bn-IN" dirty="0">
              <a:latin typeface="NikoshBAN" panose="02000000000000000000" pitchFamily="2" charset="0"/>
              <a:cs typeface="NikoshBAN" panose="02000000000000000000" pitchFamily="2" charset="0"/>
            </a:rPr>
            <a:t>স্কার্ভি রোগ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C768FD-0A96-4D43-9FA3-D692D871639D}" type="parTrans" cxnId="{1FAB4878-5837-4C4F-8B9A-08978C45E22A}">
      <dgm:prSet/>
      <dgm:spPr/>
      <dgm:t>
        <a:bodyPr/>
        <a:lstStyle/>
        <a:p>
          <a:endParaRPr lang="en-US"/>
        </a:p>
      </dgm:t>
    </dgm:pt>
    <dgm:pt modelId="{55B94FBC-874C-430A-B439-5ADF5E21DB21}" type="sibTrans" cxnId="{1FAB4878-5837-4C4F-8B9A-08978C45E22A}">
      <dgm:prSet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D52979-8F7F-40CC-AD00-DA3CEB4AB5A8}" type="pres">
      <dgm:prSet presAssocID="{4C915876-7FA9-494A-B725-E7B2F71224CF}" presName="Name0" presStyleCnt="0">
        <dgm:presLayoutVars>
          <dgm:chMax val="7"/>
          <dgm:chPref val="7"/>
          <dgm:dir/>
        </dgm:presLayoutVars>
      </dgm:prSet>
      <dgm:spPr/>
    </dgm:pt>
    <dgm:pt modelId="{F173CEC9-8A61-49D9-B3AD-02C6E801D131}" type="pres">
      <dgm:prSet presAssocID="{4C915876-7FA9-494A-B725-E7B2F71224CF}" presName="dot1" presStyleLbl="alignNode1" presStyleIdx="0" presStyleCnt="10"/>
      <dgm:spPr/>
    </dgm:pt>
    <dgm:pt modelId="{C813C678-56B3-4C4D-BD20-39DD937A6571}" type="pres">
      <dgm:prSet presAssocID="{4C915876-7FA9-494A-B725-E7B2F71224CF}" presName="dot2" presStyleLbl="alignNode1" presStyleIdx="1" presStyleCnt="10"/>
      <dgm:spPr/>
    </dgm:pt>
    <dgm:pt modelId="{54AB4121-9B2B-4562-A339-73C8F2872B5C}" type="pres">
      <dgm:prSet presAssocID="{4C915876-7FA9-494A-B725-E7B2F71224CF}" presName="dot3" presStyleLbl="alignNode1" presStyleIdx="2" presStyleCnt="10"/>
      <dgm:spPr/>
    </dgm:pt>
    <dgm:pt modelId="{7E717450-7982-4127-BF0E-C7FB9DF2FB80}" type="pres">
      <dgm:prSet presAssocID="{4C915876-7FA9-494A-B725-E7B2F71224CF}" presName="dotArrow1" presStyleLbl="alignNode1" presStyleIdx="3" presStyleCnt="10"/>
      <dgm:spPr/>
    </dgm:pt>
    <dgm:pt modelId="{AB2BB743-9014-47B0-95FC-6B6F3AE4B85C}" type="pres">
      <dgm:prSet presAssocID="{4C915876-7FA9-494A-B725-E7B2F71224CF}" presName="dotArrow2" presStyleLbl="alignNode1" presStyleIdx="4" presStyleCnt="10"/>
      <dgm:spPr/>
    </dgm:pt>
    <dgm:pt modelId="{A3E3A170-F2E3-4C01-A124-8CFB9A450106}" type="pres">
      <dgm:prSet presAssocID="{4C915876-7FA9-494A-B725-E7B2F71224CF}" presName="dotArrow3" presStyleLbl="alignNode1" presStyleIdx="5" presStyleCnt="10"/>
      <dgm:spPr/>
    </dgm:pt>
    <dgm:pt modelId="{84A1C761-3728-49D3-B125-5229FC6C1590}" type="pres">
      <dgm:prSet presAssocID="{4C915876-7FA9-494A-B725-E7B2F71224CF}" presName="dotArrow4" presStyleLbl="alignNode1" presStyleIdx="6" presStyleCnt="10"/>
      <dgm:spPr/>
    </dgm:pt>
    <dgm:pt modelId="{F6B98715-5D72-4BD4-ABE8-DBBB0546F5EB}" type="pres">
      <dgm:prSet presAssocID="{4C915876-7FA9-494A-B725-E7B2F71224CF}" presName="dotArrow5" presStyleLbl="alignNode1" presStyleIdx="7" presStyleCnt="10"/>
      <dgm:spPr/>
    </dgm:pt>
    <dgm:pt modelId="{655495A0-1AC3-4A40-8C59-C85189255242}" type="pres">
      <dgm:prSet presAssocID="{4C915876-7FA9-494A-B725-E7B2F71224CF}" presName="dotArrow6" presStyleLbl="alignNode1" presStyleIdx="8" presStyleCnt="10"/>
      <dgm:spPr/>
    </dgm:pt>
    <dgm:pt modelId="{80BE0A8E-1536-4709-A040-60CC1174E55F}" type="pres">
      <dgm:prSet presAssocID="{4C915876-7FA9-494A-B725-E7B2F71224CF}" presName="dotArrow7" presStyleLbl="alignNode1" presStyleIdx="9" presStyleCnt="10"/>
      <dgm:spPr/>
    </dgm:pt>
    <dgm:pt modelId="{19414213-72D2-4983-9DEE-A3ACB1BF5D29}" type="pres">
      <dgm:prSet presAssocID="{036A3C72-9596-4797-ACA3-737D9645C7C8}" presName="parTx1" presStyleLbl="node1" presStyleIdx="0" presStyleCnt="2" custLinFactNeighborX="997" custLinFactNeighborY="-4968"/>
      <dgm:spPr/>
    </dgm:pt>
    <dgm:pt modelId="{A7F2D4C3-0F17-4EDA-A3E4-FFE3BF76F6FD}" type="pres">
      <dgm:prSet presAssocID="{30DCCDB1-ABAB-4202-ACD8-A8347728783A}" presName="picture1" presStyleCnt="0"/>
      <dgm:spPr/>
    </dgm:pt>
    <dgm:pt modelId="{8FBDA359-2457-4C4C-BFA0-E1A78595C9A9}" type="pres">
      <dgm:prSet presAssocID="{30DCCDB1-ABAB-4202-ACD8-A8347728783A}" presName="imageRepeatNode" presStyleLbl="fgImgPlace1" presStyleIdx="0" presStyleCnt="2" custLinFactNeighborX="171"/>
      <dgm:spPr/>
    </dgm:pt>
    <dgm:pt modelId="{E340A34F-AF97-4F63-9421-D5D8AB101298}" type="pres">
      <dgm:prSet presAssocID="{6013A5EE-B27F-4BF4-9EB7-352C9B9510DF}" presName="parTx2" presStyleLbl="node1" presStyleIdx="1" presStyleCnt="2"/>
      <dgm:spPr/>
    </dgm:pt>
    <dgm:pt modelId="{E3237CBB-92E3-4B62-B2AB-173FA3BC5F95}" type="pres">
      <dgm:prSet presAssocID="{55B94FBC-874C-430A-B439-5ADF5E21DB21}" presName="picture2" presStyleCnt="0"/>
      <dgm:spPr/>
    </dgm:pt>
    <dgm:pt modelId="{E899C8EE-FCC3-4D23-857A-DBBE7936A14E}" type="pres">
      <dgm:prSet presAssocID="{55B94FBC-874C-430A-B439-5ADF5E21DB21}" presName="imageRepeatNode" presStyleLbl="fgImgPlace1" presStyleIdx="1" presStyleCnt="2"/>
      <dgm:spPr/>
    </dgm:pt>
  </dgm:ptLst>
  <dgm:cxnLst>
    <dgm:cxn modelId="{51AB4531-1B0F-4E73-BF1A-74B26DF4FDB2}" type="presOf" srcId="{30DCCDB1-ABAB-4202-ACD8-A8347728783A}" destId="{8FBDA359-2457-4C4C-BFA0-E1A78595C9A9}" srcOrd="0" destOrd="0" presId="urn:microsoft.com/office/officeart/2008/layout/AscendingPictureAccentProcess"/>
    <dgm:cxn modelId="{7D9B6067-10A8-40DC-941A-827DE064EFE3}" srcId="{4C915876-7FA9-494A-B725-E7B2F71224CF}" destId="{036A3C72-9596-4797-ACA3-737D9645C7C8}" srcOrd="0" destOrd="0" parTransId="{5F96354F-A549-4D38-87B8-E2A40B6C22CD}" sibTransId="{30DCCDB1-ABAB-4202-ACD8-A8347728783A}"/>
    <dgm:cxn modelId="{1FAB4878-5837-4C4F-8B9A-08978C45E22A}" srcId="{4C915876-7FA9-494A-B725-E7B2F71224CF}" destId="{6013A5EE-B27F-4BF4-9EB7-352C9B9510DF}" srcOrd="1" destOrd="0" parTransId="{C8C768FD-0A96-4D43-9FA3-D692D871639D}" sibTransId="{55B94FBC-874C-430A-B439-5ADF5E21DB21}"/>
    <dgm:cxn modelId="{AAD8BF58-1E05-4591-851F-8398AF86EA66}" type="presOf" srcId="{55B94FBC-874C-430A-B439-5ADF5E21DB21}" destId="{E899C8EE-FCC3-4D23-857A-DBBE7936A14E}" srcOrd="0" destOrd="0" presId="urn:microsoft.com/office/officeart/2008/layout/AscendingPictureAccentProcess"/>
    <dgm:cxn modelId="{B9EA6959-2877-4B6C-B0B6-1F3FED889B27}" type="presOf" srcId="{036A3C72-9596-4797-ACA3-737D9645C7C8}" destId="{19414213-72D2-4983-9DEE-A3ACB1BF5D29}" srcOrd="0" destOrd="0" presId="urn:microsoft.com/office/officeart/2008/layout/AscendingPictureAccentProcess"/>
    <dgm:cxn modelId="{C740A9B0-F45F-444A-AF69-A60452322108}" type="presOf" srcId="{4C915876-7FA9-494A-B725-E7B2F71224CF}" destId="{0ED52979-8F7F-40CC-AD00-DA3CEB4AB5A8}" srcOrd="0" destOrd="0" presId="urn:microsoft.com/office/officeart/2008/layout/AscendingPictureAccentProcess"/>
    <dgm:cxn modelId="{DA8857E3-1C21-4246-9714-F8F853485E4D}" type="presOf" srcId="{6013A5EE-B27F-4BF4-9EB7-352C9B9510DF}" destId="{E340A34F-AF97-4F63-9421-D5D8AB101298}" srcOrd="0" destOrd="0" presId="urn:microsoft.com/office/officeart/2008/layout/AscendingPictureAccentProcess"/>
    <dgm:cxn modelId="{0C414813-EBC4-45AE-AAF2-64620A0B38AD}" type="presParOf" srcId="{0ED52979-8F7F-40CC-AD00-DA3CEB4AB5A8}" destId="{F173CEC9-8A61-49D9-B3AD-02C6E801D131}" srcOrd="0" destOrd="0" presId="urn:microsoft.com/office/officeart/2008/layout/AscendingPictureAccentProcess"/>
    <dgm:cxn modelId="{7FD977F4-A082-4B89-A006-9EACBFB9DC41}" type="presParOf" srcId="{0ED52979-8F7F-40CC-AD00-DA3CEB4AB5A8}" destId="{C813C678-56B3-4C4D-BD20-39DD937A6571}" srcOrd="1" destOrd="0" presId="urn:microsoft.com/office/officeart/2008/layout/AscendingPictureAccentProcess"/>
    <dgm:cxn modelId="{3949CBA9-CFBD-4169-97E7-6D529B6052F9}" type="presParOf" srcId="{0ED52979-8F7F-40CC-AD00-DA3CEB4AB5A8}" destId="{54AB4121-9B2B-4562-A339-73C8F2872B5C}" srcOrd="2" destOrd="0" presId="urn:microsoft.com/office/officeart/2008/layout/AscendingPictureAccentProcess"/>
    <dgm:cxn modelId="{2092FFE5-E942-411D-8D6D-93555435D2BB}" type="presParOf" srcId="{0ED52979-8F7F-40CC-AD00-DA3CEB4AB5A8}" destId="{7E717450-7982-4127-BF0E-C7FB9DF2FB80}" srcOrd="3" destOrd="0" presId="urn:microsoft.com/office/officeart/2008/layout/AscendingPictureAccentProcess"/>
    <dgm:cxn modelId="{D7A18254-F1EB-4DC9-BB93-8D26C74413E6}" type="presParOf" srcId="{0ED52979-8F7F-40CC-AD00-DA3CEB4AB5A8}" destId="{AB2BB743-9014-47B0-95FC-6B6F3AE4B85C}" srcOrd="4" destOrd="0" presId="urn:microsoft.com/office/officeart/2008/layout/AscendingPictureAccentProcess"/>
    <dgm:cxn modelId="{C5D3D540-A86F-4FFB-BF56-B49A5796492A}" type="presParOf" srcId="{0ED52979-8F7F-40CC-AD00-DA3CEB4AB5A8}" destId="{A3E3A170-F2E3-4C01-A124-8CFB9A450106}" srcOrd="5" destOrd="0" presId="urn:microsoft.com/office/officeart/2008/layout/AscendingPictureAccentProcess"/>
    <dgm:cxn modelId="{F54B9280-A597-40F2-9701-7D0BF7E01CE2}" type="presParOf" srcId="{0ED52979-8F7F-40CC-AD00-DA3CEB4AB5A8}" destId="{84A1C761-3728-49D3-B125-5229FC6C1590}" srcOrd="6" destOrd="0" presId="urn:microsoft.com/office/officeart/2008/layout/AscendingPictureAccentProcess"/>
    <dgm:cxn modelId="{457F4B95-D6D0-43BF-8EF0-01CB4E9B98CC}" type="presParOf" srcId="{0ED52979-8F7F-40CC-AD00-DA3CEB4AB5A8}" destId="{F6B98715-5D72-4BD4-ABE8-DBBB0546F5EB}" srcOrd="7" destOrd="0" presId="urn:microsoft.com/office/officeart/2008/layout/AscendingPictureAccentProcess"/>
    <dgm:cxn modelId="{D4B48BBF-285A-4B09-9911-13B67BD2D2BB}" type="presParOf" srcId="{0ED52979-8F7F-40CC-AD00-DA3CEB4AB5A8}" destId="{655495A0-1AC3-4A40-8C59-C85189255242}" srcOrd="8" destOrd="0" presId="urn:microsoft.com/office/officeart/2008/layout/AscendingPictureAccentProcess"/>
    <dgm:cxn modelId="{DF276D65-2833-4ECD-9412-614012EF7FAE}" type="presParOf" srcId="{0ED52979-8F7F-40CC-AD00-DA3CEB4AB5A8}" destId="{80BE0A8E-1536-4709-A040-60CC1174E55F}" srcOrd="9" destOrd="0" presId="urn:microsoft.com/office/officeart/2008/layout/AscendingPictureAccentProcess"/>
    <dgm:cxn modelId="{BDA1DE4A-AC48-46B9-8768-1F23C782FE01}" type="presParOf" srcId="{0ED52979-8F7F-40CC-AD00-DA3CEB4AB5A8}" destId="{19414213-72D2-4983-9DEE-A3ACB1BF5D29}" srcOrd="10" destOrd="0" presId="urn:microsoft.com/office/officeart/2008/layout/AscendingPictureAccentProcess"/>
    <dgm:cxn modelId="{17380A3F-D06A-42B1-8B29-4B6B2AB8BBD7}" type="presParOf" srcId="{0ED52979-8F7F-40CC-AD00-DA3CEB4AB5A8}" destId="{A7F2D4C3-0F17-4EDA-A3E4-FFE3BF76F6FD}" srcOrd="11" destOrd="0" presId="urn:microsoft.com/office/officeart/2008/layout/AscendingPictureAccentProcess"/>
    <dgm:cxn modelId="{AF91465F-BF71-4AB1-9277-D794012ED4FC}" type="presParOf" srcId="{A7F2D4C3-0F17-4EDA-A3E4-FFE3BF76F6FD}" destId="{8FBDA359-2457-4C4C-BFA0-E1A78595C9A9}" srcOrd="0" destOrd="0" presId="urn:microsoft.com/office/officeart/2008/layout/AscendingPictureAccentProcess"/>
    <dgm:cxn modelId="{57C98A8E-B00C-4AA7-A18A-41CE3D85FE81}" type="presParOf" srcId="{0ED52979-8F7F-40CC-AD00-DA3CEB4AB5A8}" destId="{E340A34F-AF97-4F63-9421-D5D8AB101298}" srcOrd="12" destOrd="0" presId="urn:microsoft.com/office/officeart/2008/layout/AscendingPictureAccentProcess"/>
    <dgm:cxn modelId="{CBFCC638-0FC8-4C94-9037-7EA18FEA85BF}" type="presParOf" srcId="{0ED52979-8F7F-40CC-AD00-DA3CEB4AB5A8}" destId="{E3237CBB-92E3-4B62-B2AB-173FA3BC5F95}" srcOrd="13" destOrd="0" presId="urn:microsoft.com/office/officeart/2008/layout/AscendingPictureAccentProcess"/>
    <dgm:cxn modelId="{8DAA99DE-00C4-4C1D-BA78-2F061F42EA9E}" type="presParOf" srcId="{E3237CBB-92E3-4B62-B2AB-173FA3BC5F95}" destId="{E899C8EE-FCC3-4D23-857A-DBBE7936A14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3CEC9-8A61-49D9-B3AD-02C6E801D131}">
      <dsp:nvSpPr>
        <dsp:cNvPr id="0" name=""/>
        <dsp:cNvSpPr/>
      </dsp:nvSpPr>
      <dsp:spPr>
        <a:xfrm>
          <a:off x="3443095" y="2674179"/>
          <a:ext cx="149036" cy="14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13C678-56B3-4C4D-BD20-39DD937A6571}">
      <dsp:nvSpPr>
        <dsp:cNvPr id="0" name=""/>
        <dsp:cNvSpPr/>
      </dsp:nvSpPr>
      <dsp:spPr>
        <a:xfrm>
          <a:off x="3312539" y="2883402"/>
          <a:ext cx="149036" cy="14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AB4121-9B2B-4562-A339-73C8F2872B5C}">
      <dsp:nvSpPr>
        <dsp:cNvPr id="0" name=""/>
        <dsp:cNvSpPr/>
      </dsp:nvSpPr>
      <dsp:spPr>
        <a:xfrm>
          <a:off x="3156945" y="3064544"/>
          <a:ext cx="149036" cy="14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717450-7982-4127-BF0E-C7FB9DF2FB80}">
      <dsp:nvSpPr>
        <dsp:cNvPr id="0" name=""/>
        <dsp:cNvSpPr/>
      </dsp:nvSpPr>
      <dsp:spPr>
        <a:xfrm>
          <a:off x="3342943" y="568502"/>
          <a:ext cx="149036" cy="14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2BB743-9014-47B0-95FC-6B6F3AE4B85C}">
      <dsp:nvSpPr>
        <dsp:cNvPr id="0" name=""/>
        <dsp:cNvSpPr/>
      </dsp:nvSpPr>
      <dsp:spPr>
        <a:xfrm>
          <a:off x="3542056" y="449850"/>
          <a:ext cx="149036" cy="14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E3A170-F2E3-4C01-A124-8CFB9A450106}">
      <dsp:nvSpPr>
        <dsp:cNvPr id="0" name=""/>
        <dsp:cNvSpPr/>
      </dsp:nvSpPr>
      <dsp:spPr>
        <a:xfrm>
          <a:off x="3740573" y="331197"/>
          <a:ext cx="149036" cy="14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A1C761-3728-49D3-B125-5229FC6C1590}">
      <dsp:nvSpPr>
        <dsp:cNvPr id="0" name=""/>
        <dsp:cNvSpPr/>
      </dsp:nvSpPr>
      <dsp:spPr>
        <a:xfrm>
          <a:off x="3939090" y="449850"/>
          <a:ext cx="149036" cy="14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B98715-5D72-4BD4-ABE8-DBBB0546F5EB}">
      <dsp:nvSpPr>
        <dsp:cNvPr id="0" name=""/>
        <dsp:cNvSpPr/>
      </dsp:nvSpPr>
      <dsp:spPr>
        <a:xfrm>
          <a:off x="4138203" y="568502"/>
          <a:ext cx="149036" cy="14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5495A0-1AC3-4A40-8C59-C85189255242}">
      <dsp:nvSpPr>
        <dsp:cNvPr id="0" name=""/>
        <dsp:cNvSpPr/>
      </dsp:nvSpPr>
      <dsp:spPr>
        <a:xfrm>
          <a:off x="3740573" y="581553"/>
          <a:ext cx="149036" cy="14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BE0A8E-1536-4709-A040-60CC1174E55F}">
      <dsp:nvSpPr>
        <dsp:cNvPr id="0" name=""/>
        <dsp:cNvSpPr/>
      </dsp:nvSpPr>
      <dsp:spPr>
        <a:xfrm>
          <a:off x="3740573" y="831909"/>
          <a:ext cx="149036" cy="1490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414213-72D2-4983-9DEE-A3ACB1BF5D29}">
      <dsp:nvSpPr>
        <dsp:cNvPr id="0" name=""/>
        <dsp:cNvSpPr/>
      </dsp:nvSpPr>
      <dsp:spPr>
        <a:xfrm>
          <a:off x="2560057" y="3566091"/>
          <a:ext cx="3214426" cy="86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387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এসকরবিক এসিড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02146" y="3608180"/>
        <a:ext cx="3130248" cy="778026"/>
      </dsp:txXfrm>
    </dsp:sp>
    <dsp:sp modelId="{8FBDA359-2457-4C4C-BFA0-E1A78595C9A9}">
      <dsp:nvSpPr>
        <dsp:cNvPr id="0" name=""/>
        <dsp:cNvSpPr/>
      </dsp:nvSpPr>
      <dsp:spPr>
        <a:xfrm>
          <a:off x="1639318" y="2764122"/>
          <a:ext cx="1490368" cy="149026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40A34F-AF97-4F63-9421-D5D8AB101298}">
      <dsp:nvSpPr>
        <dsp:cNvPr id="0" name=""/>
        <dsp:cNvSpPr/>
      </dsp:nvSpPr>
      <dsp:spPr>
        <a:xfrm>
          <a:off x="3886629" y="1922484"/>
          <a:ext cx="3214426" cy="862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0387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400" kern="1200" dirty="0">
              <a:latin typeface="NikoshBAN" panose="02000000000000000000" pitchFamily="2" charset="0"/>
              <a:cs typeface="NikoshBAN" panose="02000000000000000000" pitchFamily="2" charset="0"/>
            </a:rPr>
            <a:t>স্কার্ভি রোগ 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28718" y="1964573"/>
        <a:ext cx="3130248" cy="778026"/>
      </dsp:txXfrm>
    </dsp:sp>
    <dsp:sp modelId="{E899C8EE-FCC3-4D23-857A-DBBE7936A14E}">
      <dsp:nvSpPr>
        <dsp:cNvPr id="0" name=""/>
        <dsp:cNvSpPr/>
      </dsp:nvSpPr>
      <dsp:spPr>
        <a:xfrm>
          <a:off x="2995389" y="1077682"/>
          <a:ext cx="1490368" cy="149026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3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8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65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0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2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7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2ABCF-DB77-4BDA-8028-24AAFEFADDBC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B104-3494-46D6-8B23-C694D3176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0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769" y="6447792"/>
            <a:ext cx="899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noFill/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2ABCF-DB77-4BDA-8028-24AAFEFADDBC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21666"/>
            <a:ext cx="520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noFill/>
                </a:ln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EBBE1A8-CA34-4EDF-AF74-B315511E6F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5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1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89E8DB-AB05-472A-B9E0-C54C8652B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226" y="1437452"/>
            <a:ext cx="5068957" cy="50689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41C2B0-9E8E-453A-AAB3-92DE6EDF7AD6}"/>
              </a:ext>
            </a:extLst>
          </p:cNvPr>
          <p:cNvSpPr txBox="1"/>
          <p:nvPr/>
        </p:nvSpPr>
        <p:spPr>
          <a:xfrm>
            <a:off x="390938" y="1052731"/>
            <a:ext cx="7487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3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7D848B3-E29F-4625-A9D7-9F35EFF05FA9}"/>
              </a:ext>
            </a:extLst>
          </p:cNvPr>
          <p:cNvGrpSpPr/>
          <p:nvPr/>
        </p:nvGrpSpPr>
        <p:grpSpPr>
          <a:xfrm>
            <a:off x="1965381" y="167680"/>
            <a:ext cx="3083288" cy="707886"/>
            <a:chOff x="2257897" y="240209"/>
            <a:chExt cx="4552005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B3576EE-4720-4EDC-ADE3-88F419E9E12F}"/>
                </a:ext>
              </a:extLst>
            </p:cNvPr>
            <p:cNvSpPr txBox="1"/>
            <p:nvPr/>
          </p:nvSpPr>
          <p:spPr>
            <a:xfrm>
              <a:off x="2257897" y="260181"/>
              <a:ext cx="4552005" cy="649188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533D42-C3F1-454E-976D-9D1D801B4F03}"/>
                </a:ext>
              </a:extLst>
            </p:cNvPr>
            <p:cNvSpPr/>
            <p:nvPr/>
          </p:nvSpPr>
          <p:spPr>
            <a:xfrm>
              <a:off x="2458565" y="240209"/>
              <a:ext cx="430530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এসিডের ব্যবহার 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08DD63-E420-4CD0-8C00-AE15DAE927EB}"/>
              </a:ext>
            </a:extLst>
          </p:cNvPr>
          <p:cNvSpPr/>
          <p:nvPr/>
        </p:nvSpPr>
        <p:spPr>
          <a:xfrm>
            <a:off x="5960864" y="3063816"/>
            <a:ext cx="2718014" cy="3201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 প্রস্তুতিতে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5AE71A-ABFF-4A45-A690-91584D8FD1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39" y="963483"/>
            <a:ext cx="3593962" cy="2020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57E5B4-F427-440C-8A4B-C3BFFD0B5DB6}"/>
              </a:ext>
            </a:extLst>
          </p:cNvPr>
          <p:cNvSpPr/>
          <p:nvPr/>
        </p:nvSpPr>
        <p:spPr>
          <a:xfrm>
            <a:off x="816276" y="3051339"/>
            <a:ext cx="2718014" cy="3776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ঔষধ প্রস্তুতিতে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715BA8-376A-4766-834E-8C155D7C8F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833" y="235624"/>
            <a:ext cx="2597798" cy="2597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321E7-4464-43E7-B7CC-550D6AB70C5D}"/>
              </a:ext>
            </a:extLst>
          </p:cNvPr>
          <p:cNvSpPr/>
          <p:nvPr/>
        </p:nvSpPr>
        <p:spPr>
          <a:xfrm>
            <a:off x="2489752" y="6246879"/>
            <a:ext cx="4164496" cy="4234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সামগ্রী প্রস্তুতিতে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FC2769-B6C4-4D33-A250-60D4BF5B8B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092" y="3665472"/>
            <a:ext cx="2341908" cy="2336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884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20882BC-F76D-4318-8C9C-105BA95A2F46}"/>
              </a:ext>
            </a:extLst>
          </p:cNvPr>
          <p:cNvGrpSpPr/>
          <p:nvPr/>
        </p:nvGrpSpPr>
        <p:grpSpPr>
          <a:xfrm>
            <a:off x="115230" y="685800"/>
            <a:ext cx="8737825" cy="4802328"/>
            <a:chOff x="-2337733" y="-662354"/>
            <a:chExt cx="14888419" cy="818270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B3F90251-41F0-4C6E-B6B4-048C685843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86231486"/>
                </p:ext>
              </p:extLst>
            </p:nvPr>
          </p:nvGraphicFramePr>
          <p:xfrm>
            <a:off x="-2337733" y="-662354"/>
            <a:ext cx="14888419" cy="81827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754084-33C0-468D-A06F-496A262D39E1}"/>
                </a:ext>
              </a:extLst>
            </p:cNvPr>
            <p:cNvSpPr txBox="1"/>
            <p:nvPr/>
          </p:nvSpPr>
          <p:spPr>
            <a:xfrm>
              <a:off x="435680" y="4644479"/>
              <a:ext cx="2579078" cy="89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ভিটামিন সি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97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6C7827-9779-4A77-A034-3E12A42E1AEF}"/>
              </a:ext>
            </a:extLst>
          </p:cNvPr>
          <p:cNvSpPr txBox="1"/>
          <p:nvPr/>
        </p:nvSpPr>
        <p:spPr>
          <a:xfrm>
            <a:off x="3358545" y="141296"/>
            <a:ext cx="1705745" cy="1775222"/>
          </a:xfrm>
          <a:prstGeom prst="heptagon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ক্ষারকের </a:t>
            </a:r>
          </a:p>
          <a:p>
            <a:pPr algn="ctr"/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FB0B25-71BE-4C4D-9620-6D70C806C940}"/>
              </a:ext>
            </a:extLst>
          </p:cNvPr>
          <p:cNvGrpSpPr/>
          <p:nvPr/>
        </p:nvGrpSpPr>
        <p:grpSpPr>
          <a:xfrm>
            <a:off x="5597694" y="141296"/>
            <a:ext cx="2720107" cy="2553689"/>
            <a:chOff x="5597694" y="182861"/>
            <a:chExt cx="2720107" cy="255368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48F8446-695B-4799-9CAC-70EB66BD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7694" y="182861"/>
              <a:ext cx="2553689" cy="25536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255E2A-C8FD-4F1F-979A-95C37C516601}"/>
                </a:ext>
              </a:extLst>
            </p:cNvPr>
            <p:cNvSpPr txBox="1"/>
            <p:nvPr/>
          </p:nvSpPr>
          <p:spPr>
            <a:xfrm>
              <a:off x="6338002" y="1645890"/>
              <a:ext cx="19797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Ca(OH)</a:t>
              </a:r>
              <a:r>
                <a:rPr lang="en-US" b="1" baseline="-25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পাতলা দ্রবণ লাইম ওয়াটার নামে পরিচিত </a:t>
              </a:r>
              <a:r>
                <a:rPr lang="bn-IN" sz="14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b="1" baseline="-25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BC8FCD-FCC5-4935-94CF-E9E30F93CE61}"/>
              </a:ext>
            </a:extLst>
          </p:cNvPr>
          <p:cNvGrpSpPr/>
          <p:nvPr/>
        </p:nvGrpSpPr>
        <p:grpSpPr>
          <a:xfrm>
            <a:off x="5413258" y="3519030"/>
            <a:ext cx="2804958" cy="2435312"/>
            <a:chOff x="5413258" y="3519030"/>
            <a:chExt cx="2804958" cy="243531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084BE1-1910-4C2B-B478-0EA876A63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3258" y="3519030"/>
              <a:ext cx="2804958" cy="24353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1B5533-CDEC-4054-8227-70ADE12DD8D5}"/>
                </a:ext>
              </a:extLst>
            </p:cNvPr>
            <p:cNvSpPr txBox="1"/>
            <p:nvPr/>
          </p:nvSpPr>
          <p:spPr>
            <a:xfrm>
              <a:off x="6008566" y="5407859"/>
              <a:ext cx="17319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বেকিং পাউডার 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200B43-F7F5-4476-B544-9919A69573E3}"/>
              </a:ext>
            </a:extLst>
          </p:cNvPr>
          <p:cNvSpPr/>
          <p:nvPr/>
        </p:nvSpPr>
        <p:spPr>
          <a:xfrm>
            <a:off x="395012" y="5629205"/>
            <a:ext cx="3052857" cy="57844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টয়লেট ক্লিনার প্রস্তুতিতে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95E80C9-CAD4-4192-A181-0831CEC48AAC}"/>
              </a:ext>
            </a:extLst>
          </p:cNvPr>
          <p:cNvSpPr/>
          <p:nvPr/>
        </p:nvSpPr>
        <p:spPr>
          <a:xfrm>
            <a:off x="5401874" y="2799432"/>
            <a:ext cx="2945330" cy="517096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হোয়াইট ওয়াশ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F1FA05-EDF0-4536-A326-A82D97A9B16B}"/>
              </a:ext>
            </a:extLst>
          </p:cNvPr>
          <p:cNvSpPr/>
          <p:nvPr/>
        </p:nvSpPr>
        <p:spPr>
          <a:xfrm>
            <a:off x="5193115" y="6090364"/>
            <a:ext cx="3349607" cy="584775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পাউরুটি ফুলাতে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55D148-AF4F-4EE4-A7CD-2B3C2BB543E5}"/>
              </a:ext>
            </a:extLst>
          </p:cNvPr>
          <p:cNvGrpSpPr/>
          <p:nvPr/>
        </p:nvGrpSpPr>
        <p:grpSpPr>
          <a:xfrm>
            <a:off x="644597" y="2406007"/>
            <a:ext cx="2553689" cy="2558637"/>
            <a:chOff x="810163" y="143196"/>
            <a:chExt cx="2553689" cy="255863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099A7BD-83C4-4638-A182-934D51B7B0A7}"/>
                </a:ext>
              </a:extLst>
            </p:cNvPr>
            <p:cNvGrpSpPr/>
            <p:nvPr/>
          </p:nvGrpSpPr>
          <p:grpSpPr>
            <a:xfrm>
              <a:off x="810163" y="143196"/>
              <a:ext cx="2553689" cy="2558637"/>
              <a:chOff x="810163" y="143196"/>
              <a:chExt cx="2553689" cy="2558637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5A2543B-E8B4-40C5-AEE7-20B04D7848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10163" y="143196"/>
                <a:ext cx="2553689" cy="2558637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8EE438-C5EB-4658-BDE4-BC937F14AB31}"/>
                  </a:ext>
                </a:extLst>
              </p:cNvPr>
              <p:cNvSpPr txBox="1"/>
              <p:nvPr/>
            </p:nvSpPr>
            <p:spPr>
              <a:xfrm>
                <a:off x="2319225" y="424934"/>
                <a:ext cx="936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NaOH</a:t>
                </a:r>
              </a:p>
            </p:txBody>
          </p:sp>
        </p:grpSp>
        <p:sp>
          <p:nvSpPr>
            <p:cNvPr id="20" name="Flowchart: Manual Input 19">
              <a:extLst>
                <a:ext uri="{FF2B5EF4-FFF2-40B4-BE49-F238E27FC236}">
                  <a16:creationId xmlns:a16="http://schemas.microsoft.com/office/drawing/2014/main" id="{27CB9B32-DF65-4ED2-966C-F5D1A15255D8}"/>
                </a:ext>
              </a:extLst>
            </p:cNvPr>
            <p:cNvSpPr/>
            <p:nvPr/>
          </p:nvSpPr>
          <p:spPr>
            <a:xfrm rot="19796664">
              <a:off x="1574758" y="1169111"/>
              <a:ext cx="932490" cy="502862"/>
            </a:xfrm>
            <a:prstGeom prst="flowChartManualInput">
              <a:avLst/>
            </a:prstGeom>
            <a:solidFill>
              <a:srgbClr val="02A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31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EF47EB-8347-4083-B3F9-BAC680D1E5A4}"/>
              </a:ext>
            </a:extLst>
          </p:cNvPr>
          <p:cNvGrpSpPr/>
          <p:nvPr/>
        </p:nvGrpSpPr>
        <p:grpSpPr>
          <a:xfrm>
            <a:off x="259477" y="3737945"/>
            <a:ext cx="3083288" cy="2868505"/>
            <a:chOff x="552374" y="3673920"/>
            <a:chExt cx="3233530" cy="30093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BB34BC-42DE-4FB6-A1C3-F417C881C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374" y="3673920"/>
              <a:ext cx="3233530" cy="300933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DB915B-AA1D-4BBD-8FD7-B88D8481830D}"/>
                </a:ext>
              </a:extLst>
            </p:cNvPr>
            <p:cNvSpPr txBox="1"/>
            <p:nvPr/>
          </p:nvSpPr>
          <p:spPr>
            <a:xfrm>
              <a:off x="2064327" y="4834897"/>
              <a:ext cx="1302327" cy="387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Mg(OH)</a:t>
              </a:r>
              <a:r>
                <a:rPr lang="en-US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0CF406-F621-4C1E-9383-9768C92D4EC8}"/>
              </a:ext>
            </a:extLst>
          </p:cNvPr>
          <p:cNvGrpSpPr/>
          <p:nvPr/>
        </p:nvGrpSpPr>
        <p:grpSpPr>
          <a:xfrm>
            <a:off x="259477" y="288733"/>
            <a:ext cx="3951452" cy="2364117"/>
            <a:chOff x="224095" y="195788"/>
            <a:chExt cx="3951452" cy="236411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82E9D6-9175-4175-8E06-9AE4B3DE9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095" y="195788"/>
              <a:ext cx="3951452" cy="23641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C46C27-116B-483C-802F-FCA696128A4F}"/>
                </a:ext>
              </a:extLst>
            </p:cNvPr>
            <p:cNvSpPr/>
            <p:nvPr/>
          </p:nvSpPr>
          <p:spPr>
            <a:xfrm>
              <a:off x="1603559" y="326090"/>
              <a:ext cx="233253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Ca(OH)</a:t>
              </a:r>
              <a:r>
                <a:rPr lang="en-US" sz="2000" b="1" baseline="-25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en-US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 তৈরি পেষ্ট যা  মিল্ক অফ লাইম </a:t>
              </a:r>
              <a:r>
                <a:rPr lang="en-US" sz="2000" b="1" baseline="-25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F84A923-7AD9-4AA5-A09E-A28555BED60D}"/>
              </a:ext>
            </a:extLst>
          </p:cNvPr>
          <p:cNvGrpSpPr/>
          <p:nvPr/>
        </p:nvGrpSpPr>
        <p:grpSpPr>
          <a:xfrm>
            <a:off x="5314736" y="2441763"/>
            <a:ext cx="3480318" cy="3408305"/>
            <a:chOff x="5465381" y="-141053"/>
            <a:chExt cx="3452302" cy="35348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A3C0C1-309F-4307-A511-A64A32CA2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5381" y="95185"/>
              <a:ext cx="2865202" cy="30624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17990B4-CA43-459D-B4F3-251705138551}"/>
                </a:ext>
              </a:extLst>
            </p:cNvPr>
            <p:cNvSpPr/>
            <p:nvPr/>
          </p:nvSpPr>
          <p:spPr>
            <a:xfrm rot="5400000">
              <a:off x="6982330" y="1458472"/>
              <a:ext cx="3534878" cy="335828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Ca</a:t>
              </a:r>
              <a:r>
                <a:rPr lang="bn-I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OH</a:t>
              </a:r>
              <a:r>
                <a:rPr lang="bn-IN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pt-BR" sz="16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 + Cl</a:t>
              </a:r>
              <a:r>
                <a:rPr lang="pt-BR" sz="16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 → Ca(OCl)Cl + H</a:t>
              </a:r>
              <a:r>
                <a:rPr lang="pt-BR" sz="16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pt-B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O</a:t>
              </a: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D7564B-AA69-4E48-AAE8-4CEBD9D6EB27}"/>
              </a:ext>
            </a:extLst>
          </p:cNvPr>
          <p:cNvSpPr/>
          <p:nvPr/>
        </p:nvSpPr>
        <p:spPr>
          <a:xfrm>
            <a:off x="549944" y="2803911"/>
            <a:ext cx="3052857" cy="57844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দমনে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012ADD-4B34-493A-9E25-7CEDEFE16947}"/>
              </a:ext>
            </a:extLst>
          </p:cNvPr>
          <p:cNvSpPr/>
          <p:nvPr/>
        </p:nvSpPr>
        <p:spPr>
          <a:xfrm>
            <a:off x="5528467" y="6256512"/>
            <a:ext cx="3052857" cy="412693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ব্লিচিং পাউডার প্রস্তুতিতে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06CEA4-B5A2-4B2C-A52D-B2C4244FBCD4}"/>
              </a:ext>
            </a:extLst>
          </p:cNvPr>
          <p:cNvGrpSpPr/>
          <p:nvPr/>
        </p:nvGrpSpPr>
        <p:grpSpPr>
          <a:xfrm>
            <a:off x="4981690" y="527826"/>
            <a:ext cx="3145079" cy="707886"/>
            <a:chOff x="2257897" y="240209"/>
            <a:chExt cx="4643230" cy="7078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B34EF1-1096-48FA-8A74-759E96754C34}"/>
                </a:ext>
              </a:extLst>
            </p:cNvPr>
            <p:cNvSpPr txBox="1"/>
            <p:nvPr/>
          </p:nvSpPr>
          <p:spPr>
            <a:xfrm>
              <a:off x="2257897" y="260181"/>
              <a:ext cx="4552005" cy="649188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CF3B880-53E8-4E6B-B7A2-4D7D178EC4F8}"/>
                </a:ext>
              </a:extLst>
            </p:cNvPr>
            <p:cNvSpPr/>
            <p:nvPr/>
          </p:nvSpPr>
          <p:spPr>
            <a:xfrm>
              <a:off x="2458565" y="240209"/>
              <a:ext cx="444256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ক্ষারকের ব্যবহার </a:t>
              </a:r>
              <a:endPara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CB8347-A012-45E5-8944-61D37BB660A0}"/>
              </a:ext>
            </a:extLst>
          </p:cNvPr>
          <p:cNvSpPr txBox="1"/>
          <p:nvPr/>
        </p:nvSpPr>
        <p:spPr>
          <a:xfrm>
            <a:off x="2478106" y="3075057"/>
            <a:ext cx="4340186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ক্ষারকের ৩টি ব্যবহার লিখ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7A8593-1CA5-427C-9A93-7234572E6134}"/>
              </a:ext>
            </a:extLst>
          </p:cNvPr>
          <p:cNvGrpSpPr/>
          <p:nvPr/>
        </p:nvGrpSpPr>
        <p:grpSpPr>
          <a:xfrm>
            <a:off x="2372197" y="106924"/>
            <a:ext cx="4552005" cy="707886"/>
            <a:chOff x="2257897" y="220424"/>
            <a:chExt cx="4552005" cy="707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7EC5F10-6A1F-40F6-9BCD-E2FC81F3D79B}"/>
                </a:ext>
              </a:extLst>
            </p:cNvPr>
            <p:cNvSpPr txBox="1"/>
            <p:nvPr/>
          </p:nvSpPr>
          <p:spPr>
            <a:xfrm>
              <a:off x="2257897" y="260181"/>
              <a:ext cx="4552005" cy="649188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6C2987-582A-4655-BFD7-13C16D560906}"/>
                </a:ext>
              </a:extLst>
            </p:cNvPr>
            <p:cNvSpPr/>
            <p:nvPr/>
          </p:nvSpPr>
          <p:spPr>
            <a:xfrm>
              <a:off x="3691088" y="220424"/>
              <a:ext cx="233910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 কাজ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51A6DAC-A386-4490-9211-2D36A95A11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203" y="149510"/>
            <a:ext cx="1433191" cy="10579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57BCA2-468D-45B6-BA51-C56C957B90E5}"/>
              </a:ext>
            </a:extLst>
          </p:cNvPr>
          <p:cNvSpPr txBox="1"/>
          <p:nvPr/>
        </p:nvSpPr>
        <p:spPr>
          <a:xfrm>
            <a:off x="2478107" y="1986392"/>
            <a:ext cx="4340186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এসিডের ২টি ব্যবহার লিখ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66EA3B-1671-4DFB-A4C7-F6AA4EB02349}"/>
              </a:ext>
            </a:extLst>
          </p:cNvPr>
          <p:cNvSpPr txBox="1"/>
          <p:nvPr/>
        </p:nvSpPr>
        <p:spPr>
          <a:xfrm>
            <a:off x="1738745" y="-15071"/>
            <a:ext cx="5547360" cy="99542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এসিডের ব্যবহার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65D97F-7ED7-4823-9642-E0229F118A47}"/>
              </a:ext>
            </a:extLst>
          </p:cNvPr>
          <p:cNvSpPr txBox="1"/>
          <p:nvPr/>
        </p:nvSpPr>
        <p:spPr>
          <a:xfrm>
            <a:off x="0" y="6084338"/>
            <a:ext cx="91440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পাকস্থলীতে খাদ্য হজমে হাইড্রোক্লোরিক এসিড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করে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9629F8-409A-4169-8675-470F96920B55}"/>
              </a:ext>
            </a:extLst>
          </p:cNvPr>
          <p:cNvGrpSpPr/>
          <p:nvPr/>
        </p:nvGrpSpPr>
        <p:grpSpPr>
          <a:xfrm>
            <a:off x="0" y="1294214"/>
            <a:ext cx="9144000" cy="4568364"/>
            <a:chOff x="0" y="1116728"/>
            <a:chExt cx="9144000" cy="456836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7D2306-9E31-4C56-A29E-AAE9FBB1D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589" y="1136365"/>
              <a:ext cx="9025022" cy="45487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488979-BD5D-4F6A-A889-FDA6E59E49F1}"/>
                </a:ext>
              </a:extLst>
            </p:cNvPr>
            <p:cNvSpPr/>
            <p:nvPr/>
          </p:nvSpPr>
          <p:spPr>
            <a:xfrm>
              <a:off x="6746006" y="4647092"/>
              <a:ext cx="2397994" cy="646331"/>
            </a:xfrm>
            <a:prstGeom prst="rect">
              <a:avLst/>
            </a:prstGeom>
            <a:solidFill>
              <a:srgbClr val="7C68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পাকস্থলি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A8B6AF-313A-439D-85FB-2A9580555FAF}"/>
                </a:ext>
              </a:extLst>
            </p:cNvPr>
            <p:cNvSpPr/>
            <p:nvPr/>
          </p:nvSpPr>
          <p:spPr>
            <a:xfrm>
              <a:off x="0" y="1116728"/>
              <a:ext cx="4414837" cy="686501"/>
            </a:xfrm>
            <a:prstGeom prst="rect">
              <a:avLst/>
            </a:prstGeom>
            <a:solidFill>
              <a:srgbClr val="B58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08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2A96E1-3DDC-4320-BDF7-82273E5CBAF4}"/>
              </a:ext>
            </a:extLst>
          </p:cNvPr>
          <p:cNvSpPr txBox="1"/>
          <p:nvPr/>
        </p:nvSpPr>
        <p:spPr>
          <a:xfrm>
            <a:off x="424070" y="1593965"/>
            <a:ext cx="8295859" cy="13849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ফারাবি তৈলাক্ত খাবার পছন্দ করে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ইদানিং তার পেটে প্রায়ই ব্যাথা হয়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ডাক্তারের কাছে গেলে ডাক্তার জানালেন তার এসিডিটি হয়েছে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ডাক্তার তাকে খাদ্যাভাস পরিবর্তনের পাশাপাশি একটি ঔষধ খাবার পরামর্শ দিলেন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FE7DB-A42B-4A24-B092-7079B3256884}"/>
              </a:ext>
            </a:extLst>
          </p:cNvPr>
          <p:cNvSpPr txBox="1"/>
          <p:nvPr/>
        </p:nvSpPr>
        <p:spPr>
          <a:xfrm>
            <a:off x="549964" y="4186817"/>
            <a:ext cx="7798904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 উল্লিখিত এসিডিটি তৈরি হওয়ার উপাদানটি কোন ধরনের যৌগ এবং কেন বিশ্লেষণ কর </a:t>
            </a:r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BC8D08-4F1F-414F-97D6-BABC86E9F8AE}"/>
              </a:ext>
            </a:extLst>
          </p:cNvPr>
          <p:cNvGrpSpPr/>
          <p:nvPr/>
        </p:nvGrpSpPr>
        <p:grpSpPr>
          <a:xfrm>
            <a:off x="2449225" y="282151"/>
            <a:ext cx="4245550" cy="707886"/>
            <a:chOff x="2257897" y="220424"/>
            <a:chExt cx="4552005" cy="70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3A16F4-2F5D-41AB-9270-89FF86FD056C}"/>
                </a:ext>
              </a:extLst>
            </p:cNvPr>
            <p:cNvSpPr txBox="1"/>
            <p:nvPr/>
          </p:nvSpPr>
          <p:spPr>
            <a:xfrm>
              <a:off x="2257897" y="260181"/>
              <a:ext cx="4552005" cy="649188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664664-6FB0-4779-A7AF-78FFB0002F4A}"/>
                </a:ext>
              </a:extLst>
            </p:cNvPr>
            <p:cNvSpPr/>
            <p:nvPr/>
          </p:nvSpPr>
          <p:spPr>
            <a:xfrm>
              <a:off x="3691088" y="220424"/>
              <a:ext cx="21504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89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805152-9981-443C-BC32-B0E75A546A3C}"/>
              </a:ext>
            </a:extLst>
          </p:cNvPr>
          <p:cNvGrpSpPr/>
          <p:nvPr/>
        </p:nvGrpSpPr>
        <p:grpSpPr>
          <a:xfrm>
            <a:off x="3414643" y="371061"/>
            <a:ext cx="2358887" cy="707886"/>
            <a:chOff x="2257897" y="201483"/>
            <a:chExt cx="4552005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0ED594-8155-4CB0-B6CA-C83BA9FEE9E6}"/>
                </a:ext>
              </a:extLst>
            </p:cNvPr>
            <p:cNvSpPr txBox="1"/>
            <p:nvPr/>
          </p:nvSpPr>
          <p:spPr>
            <a:xfrm>
              <a:off x="2257897" y="260181"/>
              <a:ext cx="4552005" cy="649188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61D69C-2E24-4944-AE41-DC5D074ECC92}"/>
                </a:ext>
              </a:extLst>
            </p:cNvPr>
            <p:cNvSpPr/>
            <p:nvPr/>
          </p:nvSpPr>
          <p:spPr>
            <a:xfrm>
              <a:off x="3230774" y="201483"/>
              <a:ext cx="27073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3862E02-0166-4960-BA46-780E8A450F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61688"/>
              </p:ext>
            </p:extLst>
          </p:nvPr>
        </p:nvGraphicFramePr>
        <p:xfrm>
          <a:off x="3468756" y="1970708"/>
          <a:ext cx="2122557" cy="243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Packager Shell Object" showAsIcon="1" r:id="rId3" imgW="507960" imgH="582120" progId="Package">
                  <p:embed/>
                </p:oleObj>
              </mc:Choice>
              <mc:Fallback>
                <p:oleObj name="Packager Shell Object" showAsIcon="1" r:id="rId3" imgW="507960" imgH="582120" progId="Package">
                  <p:embed/>
                  <p:pic>
                    <p:nvPicPr>
                      <p:cNvPr id="7" name="Object 6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4646116-D6D4-499E-AE31-0707ACE009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8756" y="1970708"/>
                        <a:ext cx="2122557" cy="2434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33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4F9D7C-C8A0-47A8-9FDE-E5DF9BE16485}"/>
              </a:ext>
            </a:extLst>
          </p:cNvPr>
          <p:cNvGrpSpPr/>
          <p:nvPr/>
        </p:nvGrpSpPr>
        <p:grpSpPr>
          <a:xfrm>
            <a:off x="3392554" y="374822"/>
            <a:ext cx="2358887" cy="707886"/>
            <a:chOff x="2257897" y="260181"/>
            <a:chExt cx="4552005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4F7D9D5-211B-4194-8EEC-2F1DF3D452BE}"/>
                </a:ext>
              </a:extLst>
            </p:cNvPr>
            <p:cNvSpPr txBox="1"/>
            <p:nvPr/>
          </p:nvSpPr>
          <p:spPr>
            <a:xfrm>
              <a:off x="2257897" y="260181"/>
              <a:ext cx="4552005" cy="649188"/>
            </a:xfrm>
            <a:prstGeom prst="roundRect">
              <a:avLst>
                <a:gd name="adj" fmla="val 50000"/>
              </a:avLst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131522-1AB5-474D-A77A-825699F7C255}"/>
                </a:ext>
              </a:extLst>
            </p:cNvPr>
            <p:cNvSpPr/>
            <p:nvPr/>
          </p:nvSpPr>
          <p:spPr>
            <a:xfrm>
              <a:off x="2636345" y="260181"/>
              <a:ext cx="41735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032FBE-DC81-49D3-B973-B283AC646FF4}"/>
              </a:ext>
            </a:extLst>
          </p:cNvPr>
          <p:cNvSpPr txBox="1"/>
          <p:nvPr/>
        </p:nvSpPr>
        <p:spPr>
          <a:xfrm>
            <a:off x="84481" y="3021495"/>
            <a:ext cx="8975035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দৈনন্দিন জীবনে যে সকল কাজে এসিড এবং ক্ষারক ব্যবহৃত হয় তাদের তালিকা লিখে নিয়ে আসবে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2673DD-A2FA-4040-BADF-453BE81CD2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142" y="219651"/>
            <a:ext cx="1203049" cy="86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9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CB5ACD-42CF-4A5F-9699-004B6451C22B}"/>
              </a:ext>
            </a:extLst>
          </p:cNvPr>
          <p:cNvSpPr txBox="1"/>
          <p:nvPr/>
        </p:nvSpPr>
        <p:spPr>
          <a:xfrm>
            <a:off x="801757" y="2663154"/>
            <a:ext cx="6732104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bn-IN" sz="13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3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4C08B7-0F7B-4044-8DBF-B10770CA6DC1}"/>
              </a:ext>
            </a:extLst>
          </p:cNvPr>
          <p:cNvSpPr txBox="1"/>
          <p:nvPr/>
        </p:nvSpPr>
        <p:spPr>
          <a:xfrm>
            <a:off x="496956" y="788882"/>
            <a:ext cx="8150088" cy="646331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নিজ আঙিনা পরিষ্কার রাখি, সবাই মিলে সুস্থ থাকি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25F9E42-53A1-416E-BBF5-ED2AB1A2EB95}"/>
              </a:ext>
            </a:extLst>
          </p:cNvPr>
          <p:cNvGrpSpPr/>
          <p:nvPr/>
        </p:nvGrpSpPr>
        <p:grpSpPr>
          <a:xfrm>
            <a:off x="3521479" y="-247913"/>
            <a:ext cx="2101042" cy="2142974"/>
            <a:chOff x="7069462" y="-251023"/>
            <a:chExt cx="2267266" cy="226726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E598B0-2EB3-48C0-8D8F-87C6B1B6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69462" y="-251023"/>
              <a:ext cx="2267266" cy="226726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F48A0E-63EF-42ED-A5D4-5C8D6779B0E4}"/>
                </a:ext>
              </a:extLst>
            </p:cNvPr>
            <p:cNvSpPr txBox="1"/>
            <p:nvPr/>
          </p:nvSpPr>
          <p:spPr>
            <a:xfrm>
              <a:off x="7521180" y="980660"/>
              <a:ext cx="1351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 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037EB0-D7F7-408C-8F89-66D8C02C29B5}"/>
              </a:ext>
            </a:extLst>
          </p:cNvPr>
          <p:cNvSpPr txBox="1"/>
          <p:nvPr/>
        </p:nvSpPr>
        <p:spPr>
          <a:xfrm>
            <a:off x="137692" y="3429000"/>
            <a:ext cx="4098962" cy="2923877"/>
          </a:xfrm>
          <a:prstGeom prst="rect">
            <a:avLst/>
          </a:prstGeom>
          <a:ln w="57150">
            <a:solidFill>
              <a:schemeClr val="accent2"/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মোসলিম খান</a:t>
            </a:r>
          </a:p>
          <a:p>
            <a:pPr lvl="0"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(গণিত)</a:t>
            </a:r>
          </a:p>
          <a:p>
            <a:pPr lvl="0"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চারান উচ্চ বিদ্যালয়</a:t>
            </a:r>
          </a:p>
          <a:p>
            <a:pPr lvl="0"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কালিহাতি, টাংগাইল 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মোবা-০১৭৬৭৪৭৬৪৩৭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50C3A0-73A5-4B91-95F2-68C5F1ED6713}"/>
              </a:ext>
            </a:extLst>
          </p:cNvPr>
          <p:cNvSpPr txBox="1"/>
          <p:nvPr/>
        </p:nvSpPr>
        <p:spPr>
          <a:xfrm>
            <a:off x="4907348" y="3429000"/>
            <a:ext cx="3631095" cy="2862322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perspectiveHeroicExtremeLeftFacing"/>
            <a:lightRig rig="threePt" dir="t"/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 শ্রেণি</a:t>
            </a:r>
          </a:p>
          <a:p>
            <a:pPr lvl="0"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 সাধারণ বিজ্ঞান</a:t>
            </a:r>
          </a:p>
          <a:p>
            <a:pPr lvl="0"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অধ্যায়-১০ </a:t>
            </a:r>
          </a:p>
          <a:p>
            <a:pPr lvl="0"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307362A-E443-4463-9C9B-A5FF7D5BB9EF}"/>
              </a:ext>
            </a:extLst>
          </p:cNvPr>
          <p:cNvGrpSpPr/>
          <p:nvPr/>
        </p:nvGrpSpPr>
        <p:grpSpPr>
          <a:xfrm>
            <a:off x="915662" y="807063"/>
            <a:ext cx="2175996" cy="2175996"/>
            <a:chOff x="6101307" y="588402"/>
            <a:chExt cx="2175996" cy="217599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352596B-2DEF-4C21-A0C3-D39AC45473B3}"/>
                </a:ext>
              </a:extLst>
            </p:cNvPr>
            <p:cNvSpPr/>
            <p:nvPr/>
          </p:nvSpPr>
          <p:spPr>
            <a:xfrm rot="2700000">
              <a:off x="7084245" y="588402"/>
              <a:ext cx="210120" cy="210120"/>
            </a:xfrm>
            <a:custGeom>
              <a:avLst/>
              <a:gdLst>
                <a:gd name="connsiteX0" fmla="*/ 0 w 210120"/>
                <a:gd name="connsiteY0" fmla="*/ 0 h 210120"/>
                <a:gd name="connsiteX1" fmla="*/ 210120 w 210120"/>
                <a:gd name="connsiteY1" fmla="*/ 0 h 210120"/>
                <a:gd name="connsiteX2" fmla="*/ 0 w 210120"/>
                <a:gd name="connsiteY2" fmla="*/ 210120 h 210120"/>
                <a:gd name="connsiteX3" fmla="*/ 0 w 210120"/>
                <a:gd name="connsiteY3" fmla="*/ 0 h 21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20" h="210120">
                  <a:moveTo>
                    <a:pt x="0" y="0"/>
                  </a:moveTo>
                  <a:lnTo>
                    <a:pt x="210120" y="0"/>
                  </a:lnTo>
                  <a:lnTo>
                    <a:pt x="0" y="210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E61FC57-8050-4DA3-A07D-AA2979046C40}"/>
                </a:ext>
              </a:extLst>
            </p:cNvPr>
            <p:cNvSpPr/>
            <p:nvPr/>
          </p:nvSpPr>
          <p:spPr>
            <a:xfrm rot="2700000">
              <a:off x="6101307" y="1571340"/>
              <a:ext cx="210120" cy="210120"/>
            </a:xfrm>
            <a:custGeom>
              <a:avLst/>
              <a:gdLst>
                <a:gd name="connsiteX0" fmla="*/ 0 w 210120"/>
                <a:gd name="connsiteY0" fmla="*/ 0 h 210120"/>
                <a:gd name="connsiteX1" fmla="*/ 210120 w 210120"/>
                <a:gd name="connsiteY1" fmla="*/ 210120 h 210120"/>
                <a:gd name="connsiteX2" fmla="*/ 0 w 210120"/>
                <a:gd name="connsiteY2" fmla="*/ 210120 h 210120"/>
                <a:gd name="connsiteX3" fmla="*/ 0 w 210120"/>
                <a:gd name="connsiteY3" fmla="*/ 0 h 21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20" h="210120">
                  <a:moveTo>
                    <a:pt x="0" y="0"/>
                  </a:moveTo>
                  <a:lnTo>
                    <a:pt x="210120" y="210120"/>
                  </a:lnTo>
                  <a:lnTo>
                    <a:pt x="0" y="210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3551C83-DA89-4DAB-8DDE-56D769A66B20}"/>
                </a:ext>
              </a:extLst>
            </p:cNvPr>
            <p:cNvSpPr/>
            <p:nvPr/>
          </p:nvSpPr>
          <p:spPr>
            <a:xfrm rot="2700000">
              <a:off x="8067183" y="1571340"/>
              <a:ext cx="210120" cy="210120"/>
            </a:xfrm>
            <a:custGeom>
              <a:avLst/>
              <a:gdLst>
                <a:gd name="connsiteX0" fmla="*/ 0 w 210120"/>
                <a:gd name="connsiteY0" fmla="*/ 0 h 210120"/>
                <a:gd name="connsiteX1" fmla="*/ 210120 w 210120"/>
                <a:gd name="connsiteY1" fmla="*/ 0 h 210120"/>
                <a:gd name="connsiteX2" fmla="*/ 210120 w 210120"/>
                <a:gd name="connsiteY2" fmla="*/ 210120 h 210120"/>
                <a:gd name="connsiteX3" fmla="*/ 0 w 210120"/>
                <a:gd name="connsiteY3" fmla="*/ 0 h 21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20" h="210120">
                  <a:moveTo>
                    <a:pt x="0" y="0"/>
                  </a:moveTo>
                  <a:lnTo>
                    <a:pt x="210120" y="0"/>
                  </a:lnTo>
                  <a:lnTo>
                    <a:pt x="210120" y="210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B0AEF5-57B9-4E59-AD41-B071E937A378}"/>
                </a:ext>
              </a:extLst>
            </p:cNvPr>
            <p:cNvSpPr/>
            <p:nvPr/>
          </p:nvSpPr>
          <p:spPr>
            <a:xfrm rot="2700000">
              <a:off x="7084245" y="2554278"/>
              <a:ext cx="210120" cy="210120"/>
            </a:xfrm>
            <a:custGeom>
              <a:avLst/>
              <a:gdLst>
                <a:gd name="connsiteX0" fmla="*/ 0 w 210120"/>
                <a:gd name="connsiteY0" fmla="*/ 210120 h 210120"/>
                <a:gd name="connsiteX1" fmla="*/ 210120 w 210120"/>
                <a:gd name="connsiteY1" fmla="*/ 0 h 210120"/>
                <a:gd name="connsiteX2" fmla="*/ 210120 w 210120"/>
                <a:gd name="connsiteY2" fmla="*/ 210120 h 210120"/>
                <a:gd name="connsiteX3" fmla="*/ 0 w 210120"/>
                <a:gd name="connsiteY3" fmla="*/ 210120 h 21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20" h="210120">
                  <a:moveTo>
                    <a:pt x="0" y="210120"/>
                  </a:moveTo>
                  <a:lnTo>
                    <a:pt x="210120" y="0"/>
                  </a:lnTo>
                  <a:lnTo>
                    <a:pt x="210120" y="210120"/>
                  </a:lnTo>
                  <a:lnTo>
                    <a:pt x="0" y="2101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18DE482-D6DF-4726-BB07-4EA71C67D931}"/>
                </a:ext>
              </a:extLst>
            </p:cNvPr>
            <p:cNvSpPr/>
            <p:nvPr/>
          </p:nvSpPr>
          <p:spPr>
            <a:xfrm rot="2700000">
              <a:off x="6228522" y="715617"/>
              <a:ext cx="1921567" cy="1921567"/>
            </a:xfrm>
            <a:custGeom>
              <a:avLst/>
              <a:gdLst>
                <a:gd name="connsiteX0" fmla="*/ 0 w 1921567"/>
                <a:gd name="connsiteY0" fmla="*/ 1390084 h 1921567"/>
                <a:gd name="connsiteX1" fmla="*/ 160681 w 1921567"/>
                <a:gd name="connsiteY1" fmla="*/ 1550765 h 1921567"/>
                <a:gd name="connsiteX2" fmla="*/ 160681 w 1921567"/>
                <a:gd name="connsiteY2" fmla="*/ 1760885 h 1921567"/>
                <a:gd name="connsiteX3" fmla="*/ 370801 w 1921567"/>
                <a:gd name="connsiteY3" fmla="*/ 1760885 h 1921567"/>
                <a:gd name="connsiteX4" fmla="*/ 370802 w 1921567"/>
                <a:gd name="connsiteY4" fmla="*/ 1760886 h 1921567"/>
                <a:gd name="connsiteX5" fmla="*/ 1550764 w 1921567"/>
                <a:gd name="connsiteY5" fmla="*/ 1760886 h 1921567"/>
                <a:gd name="connsiteX6" fmla="*/ 1550765 w 1921567"/>
                <a:gd name="connsiteY6" fmla="*/ 1760885 h 1921567"/>
                <a:gd name="connsiteX7" fmla="*/ 1760885 w 1921567"/>
                <a:gd name="connsiteY7" fmla="*/ 1760885 h 1921567"/>
                <a:gd name="connsiteX8" fmla="*/ 1760885 w 1921567"/>
                <a:gd name="connsiteY8" fmla="*/ 1550765 h 1921567"/>
                <a:gd name="connsiteX9" fmla="*/ 1760885 w 1921567"/>
                <a:gd name="connsiteY9" fmla="*/ 1550765 h 1921567"/>
                <a:gd name="connsiteX10" fmla="*/ 1760885 w 1921567"/>
                <a:gd name="connsiteY10" fmla="*/ 370801 h 1921567"/>
                <a:gd name="connsiteX11" fmla="*/ 1921566 w 1921567"/>
                <a:gd name="connsiteY11" fmla="*/ 531482 h 1921567"/>
                <a:gd name="connsiteX12" fmla="*/ 1921566 w 1921567"/>
                <a:gd name="connsiteY12" fmla="*/ 1390085 h 1921567"/>
                <a:gd name="connsiteX13" fmla="*/ 1921566 w 1921567"/>
                <a:gd name="connsiteY13" fmla="*/ 1390084 h 1921567"/>
                <a:gd name="connsiteX14" fmla="*/ 1921566 w 1921567"/>
                <a:gd name="connsiteY14" fmla="*/ 1921566 h 1921567"/>
                <a:gd name="connsiteX15" fmla="*/ 1390086 w 1921567"/>
                <a:gd name="connsiteY15" fmla="*/ 1921566 h 1921567"/>
                <a:gd name="connsiteX16" fmla="*/ 1390085 w 1921567"/>
                <a:gd name="connsiteY16" fmla="*/ 1921567 h 1921567"/>
                <a:gd name="connsiteX17" fmla="*/ 531483 w 1921567"/>
                <a:gd name="connsiteY17" fmla="*/ 1921567 h 1921567"/>
                <a:gd name="connsiteX18" fmla="*/ 531482 w 1921567"/>
                <a:gd name="connsiteY18" fmla="*/ 1921566 h 1921567"/>
                <a:gd name="connsiteX19" fmla="*/ 0 w 1921567"/>
                <a:gd name="connsiteY19" fmla="*/ 1921566 h 1921567"/>
                <a:gd name="connsiteX20" fmla="*/ 370802 w 1921567"/>
                <a:gd name="connsiteY20" fmla="*/ 160682 h 1921567"/>
                <a:gd name="connsiteX21" fmla="*/ 531483 w 1921567"/>
                <a:gd name="connsiteY21" fmla="*/ 1 h 1921567"/>
                <a:gd name="connsiteX22" fmla="*/ 1390085 w 1921567"/>
                <a:gd name="connsiteY22" fmla="*/ 1 h 1921567"/>
                <a:gd name="connsiteX23" fmla="*/ 1390084 w 1921567"/>
                <a:gd name="connsiteY23" fmla="*/ 0 h 1921567"/>
                <a:gd name="connsiteX24" fmla="*/ 1921567 w 1921567"/>
                <a:gd name="connsiteY24" fmla="*/ 0 h 1921567"/>
                <a:gd name="connsiteX25" fmla="*/ 1921566 w 1921567"/>
                <a:gd name="connsiteY25" fmla="*/ 531482 h 1921567"/>
                <a:gd name="connsiteX26" fmla="*/ 1760885 w 1921567"/>
                <a:gd name="connsiteY26" fmla="*/ 370801 h 1921567"/>
                <a:gd name="connsiteX27" fmla="*/ 1760885 w 1921567"/>
                <a:gd name="connsiteY27" fmla="*/ 160681 h 1921567"/>
                <a:gd name="connsiteX28" fmla="*/ 1550765 w 1921567"/>
                <a:gd name="connsiteY28" fmla="*/ 160681 h 1921567"/>
                <a:gd name="connsiteX29" fmla="*/ 1550766 w 1921567"/>
                <a:gd name="connsiteY29" fmla="*/ 160682 h 1921567"/>
                <a:gd name="connsiteX30" fmla="*/ 0 w 1921567"/>
                <a:gd name="connsiteY30" fmla="*/ 0 h 1921567"/>
                <a:gd name="connsiteX31" fmla="*/ 531482 w 1921567"/>
                <a:gd name="connsiteY31" fmla="*/ 0 h 1921567"/>
                <a:gd name="connsiteX32" fmla="*/ 370801 w 1921567"/>
                <a:gd name="connsiteY32" fmla="*/ 160681 h 1921567"/>
                <a:gd name="connsiteX33" fmla="*/ 160681 w 1921567"/>
                <a:gd name="connsiteY33" fmla="*/ 160681 h 1921567"/>
                <a:gd name="connsiteX34" fmla="*/ 160681 w 1921567"/>
                <a:gd name="connsiteY34" fmla="*/ 370801 h 1921567"/>
                <a:gd name="connsiteX35" fmla="*/ 0 w 1921567"/>
                <a:gd name="connsiteY35" fmla="*/ 531482 h 192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21567" h="1921567">
                  <a:moveTo>
                    <a:pt x="0" y="1390084"/>
                  </a:moveTo>
                  <a:lnTo>
                    <a:pt x="160681" y="1550765"/>
                  </a:lnTo>
                  <a:lnTo>
                    <a:pt x="160681" y="1760885"/>
                  </a:lnTo>
                  <a:lnTo>
                    <a:pt x="370801" y="1760885"/>
                  </a:lnTo>
                  <a:lnTo>
                    <a:pt x="370802" y="1760886"/>
                  </a:lnTo>
                  <a:lnTo>
                    <a:pt x="1550764" y="1760886"/>
                  </a:lnTo>
                  <a:lnTo>
                    <a:pt x="1550765" y="1760885"/>
                  </a:lnTo>
                  <a:lnTo>
                    <a:pt x="1760885" y="1760885"/>
                  </a:lnTo>
                  <a:lnTo>
                    <a:pt x="1760885" y="1550765"/>
                  </a:lnTo>
                  <a:lnTo>
                    <a:pt x="1760885" y="1550765"/>
                  </a:lnTo>
                  <a:lnTo>
                    <a:pt x="1760885" y="370801"/>
                  </a:lnTo>
                  <a:lnTo>
                    <a:pt x="1921566" y="531482"/>
                  </a:lnTo>
                  <a:lnTo>
                    <a:pt x="1921566" y="1390085"/>
                  </a:lnTo>
                  <a:lnTo>
                    <a:pt x="1921566" y="1390084"/>
                  </a:lnTo>
                  <a:lnTo>
                    <a:pt x="1921566" y="1921566"/>
                  </a:lnTo>
                  <a:lnTo>
                    <a:pt x="1390086" y="1921566"/>
                  </a:lnTo>
                  <a:lnTo>
                    <a:pt x="1390085" y="1921567"/>
                  </a:lnTo>
                  <a:lnTo>
                    <a:pt x="531483" y="1921567"/>
                  </a:lnTo>
                  <a:lnTo>
                    <a:pt x="531482" y="1921566"/>
                  </a:lnTo>
                  <a:lnTo>
                    <a:pt x="0" y="1921566"/>
                  </a:lnTo>
                  <a:close/>
                  <a:moveTo>
                    <a:pt x="370802" y="160682"/>
                  </a:moveTo>
                  <a:lnTo>
                    <a:pt x="531483" y="1"/>
                  </a:lnTo>
                  <a:lnTo>
                    <a:pt x="1390085" y="1"/>
                  </a:lnTo>
                  <a:lnTo>
                    <a:pt x="1390084" y="0"/>
                  </a:lnTo>
                  <a:lnTo>
                    <a:pt x="1921567" y="0"/>
                  </a:lnTo>
                  <a:lnTo>
                    <a:pt x="1921566" y="531482"/>
                  </a:lnTo>
                  <a:lnTo>
                    <a:pt x="1760885" y="370801"/>
                  </a:lnTo>
                  <a:lnTo>
                    <a:pt x="1760885" y="160681"/>
                  </a:lnTo>
                  <a:lnTo>
                    <a:pt x="1550765" y="160681"/>
                  </a:lnTo>
                  <a:lnTo>
                    <a:pt x="1550766" y="160682"/>
                  </a:lnTo>
                  <a:close/>
                  <a:moveTo>
                    <a:pt x="0" y="0"/>
                  </a:moveTo>
                  <a:lnTo>
                    <a:pt x="531482" y="0"/>
                  </a:lnTo>
                  <a:lnTo>
                    <a:pt x="370801" y="160681"/>
                  </a:lnTo>
                  <a:lnTo>
                    <a:pt x="160681" y="160681"/>
                  </a:lnTo>
                  <a:lnTo>
                    <a:pt x="160681" y="370801"/>
                  </a:lnTo>
                  <a:lnTo>
                    <a:pt x="0" y="5314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D949AAA-2EC6-4B9D-A45F-303E6712E876}"/>
                </a:ext>
              </a:extLst>
            </p:cNvPr>
            <p:cNvSpPr/>
            <p:nvPr/>
          </p:nvSpPr>
          <p:spPr>
            <a:xfrm>
              <a:off x="6206364" y="693461"/>
              <a:ext cx="1965878" cy="1965876"/>
            </a:xfrm>
            <a:custGeom>
              <a:avLst/>
              <a:gdLst>
                <a:gd name="connsiteX0" fmla="*/ 1965878 w 1965878"/>
                <a:gd name="connsiteY0" fmla="*/ 1358752 h 1965876"/>
                <a:gd name="connsiteX1" fmla="*/ 1965878 w 1965878"/>
                <a:gd name="connsiteY1" fmla="*/ 1965876 h 1965876"/>
                <a:gd name="connsiteX2" fmla="*/ 1358755 w 1965878"/>
                <a:gd name="connsiteY2" fmla="*/ 1965876 h 1965876"/>
                <a:gd name="connsiteX3" fmla="*/ 0 w 1965878"/>
                <a:gd name="connsiteY3" fmla="*/ 1358752 h 1965876"/>
                <a:gd name="connsiteX4" fmla="*/ 607124 w 1965878"/>
                <a:gd name="connsiteY4" fmla="*/ 1965876 h 1965876"/>
                <a:gd name="connsiteX5" fmla="*/ 0 w 1965878"/>
                <a:gd name="connsiteY5" fmla="*/ 1965876 h 1965876"/>
                <a:gd name="connsiteX6" fmla="*/ 1358753 w 1965878"/>
                <a:gd name="connsiteY6" fmla="*/ 1 h 1965876"/>
                <a:gd name="connsiteX7" fmla="*/ 1965876 w 1965878"/>
                <a:gd name="connsiteY7" fmla="*/ 1 h 1965876"/>
                <a:gd name="connsiteX8" fmla="*/ 1965876 w 1965878"/>
                <a:gd name="connsiteY8" fmla="*/ 607124 h 1965876"/>
                <a:gd name="connsiteX9" fmla="*/ 2 w 1965878"/>
                <a:gd name="connsiteY9" fmla="*/ 0 h 1965876"/>
                <a:gd name="connsiteX10" fmla="*/ 607126 w 1965878"/>
                <a:gd name="connsiteY10" fmla="*/ 0 h 1965876"/>
                <a:gd name="connsiteX11" fmla="*/ 607125 w 1965878"/>
                <a:gd name="connsiteY11" fmla="*/ 1 h 1965876"/>
                <a:gd name="connsiteX12" fmla="*/ 834361 w 1965878"/>
                <a:gd name="connsiteY12" fmla="*/ 1 h 1965876"/>
                <a:gd name="connsiteX13" fmla="*/ 834362 w 1965878"/>
                <a:gd name="connsiteY13" fmla="*/ 0 h 1965876"/>
                <a:gd name="connsiteX14" fmla="*/ 1131517 w 1965878"/>
                <a:gd name="connsiteY14" fmla="*/ 0 h 1965876"/>
                <a:gd name="connsiteX15" fmla="*/ 1965877 w 1965878"/>
                <a:gd name="connsiteY15" fmla="*/ 834360 h 1965876"/>
                <a:gd name="connsiteX16" fmla="*/ 1965877 w 1965878"/>
                <a:gd name="connsiteY16" fmla="*/ 1131515 h 1965876"/>
                <a:gd name="connsiteX17" fmla="*/ 1131517 w 1965878"/>
                <a:gd name="connsiteY17" fmla="*/ 1965876 h 1965876"/>
                <a:gd name="connsiteX18" fmla="*/ 834362 w 1965878"/>
                <a:gd name="connsiteY18" fmla="*/ 1965876 h 1965876"/>
                <a:gd name="connsiteX19" fmla="*/ 1 w 1965878"/>
                <a:gd name="connsiteY19" fmla="*/ 1131515 h 1965876"/>
                <a:gd name="connsiteX20" fmla="*/ 1 w 1965878"/>
                <a:gd name="connsiteY20" fmla="*/ 834360 h 1965876"/>
                <a:gd name="connsiteX21" fmla="*/ 2 w 1965878"/>
                <a:gd name="connsiteY21" fmla="*/ 834360 h 1965876"/>
                <a:gd name="connsiteX22" fmla="*/ 2 w 1965878"/>
                <a:gd name="connsiteY22" fmla="*/ 607124 h 1965876"/>
                <a:gd name="connsiteX23" fmla="*/ 2 w 1965878"/>
                <a:gd name="connsiteY23" fmla="*/ 607123 h 196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65878" h="1965876">
                  <a:moveTo>
                    <a:pt x="1965878" y="1358752"/>
                  </a:moveTo>
                  <a:lnTo>
                    <a:pt x="1965878" y="1965876"/>
                  </a:lnTo>
                  <a:lnTo>
                    <a:pt x="1358755" y="1965876"/>
                  </a:lnTo>
                  <a:close/>
                  <a:moveTo>
                    <a:pt x="0" y="1358752"/>
                  </a:moveTo>
                  <a:lnTo>
                    <a:pt x="607124" y="1965876"/>
                  </a:lnTo>
                  <a:lnTo>
                    <a:pt x="0" y="1965876"/>
                  </a:lnTo>
                  <a:close/>
                  <a:moveTo>
                    <a:pt x="1358753" y="1"/>
                  </a:moveTo>
                  <a:lnTo>
                    <a:pt x="1965876" y="1"/>
                  </a:lnTo>
                  <a:lnTo>
                    <a:pt x="1965876" y="607124"/>
                  </a:lnTo>
                  <a:close/>
                  <a:moveTo>
                    <a:pt x="2" y="0"/>
                  </a:moveTo>
                  <a:lnTo>
                    <a:pt x="607126" y="0"/>
                  </a:lnTo>
                  <a:lnTo>
                    <a:pt x="607125" y="1"/>
                  </a:lnTo>
                  <a:lnTo>
                    <a:pt x="834361" y="1"/>
                  </a:lnTo>
                  <a:lnTo>
                    <a:pt x="834362" y="0"/>
                  </a:lnTo>
                  <a:lnTo>
                    <a:pt x="1131517" y="0"/>
                  </a:lnTo>
                  <a:lnTo>
                    <a:pt x="1965877" y="834360"/>
                  </a:lnTo>
                  <a:lnTo>
                    <a:pt x="1965877" y="1131515"/>
                  </a:lnTo>
                  <a:lnTo>
                    <a:pt x="1131517" y="1965876"/>
                  </a:lnTo>
                  <a:lnTo>
                    <a:pt x="834362" y="1965876"/>
                  </a:lnTo>
                  <a:lnTo>
                    <a:pt x="1" y="1131515"/>
                  </a:lnTo>
                  <a:lnTo>
                    <a:pt x="1" y="834360"/>
                  </a:lnTo>
                  <a:lnTo>
                    <a:pt x="2" y="834360"/>
                  </a:lnTo>
                  <a:lnTo>
                    <a:pt x="2" y="607124"/>
                  </a:lnTo>
                  <a:lnTo>
                    <a:pt x="2" y="607123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9A5CD8-375E-479D-9B8D-3B09DAC30A8D}"/>
              </a:ext>
            </a:extLst>
          </p:cNvPr>
          <p:cNvGrpSpPr/>
          <p:nvPr/>
        </p:nvGrpSpPr>
        <p:grpSpPr>
          <a:xfrm>
            <a:off x="5947285" y="771716"/>
            <a:ext cx="2175996" cy="2175996"/>
            <a:chOff x="6041121" y="865180"/>
            <a:chExt cx="2175996" cy="2175996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5A9900-416F-4FA7-B024-10DC79B32EBF}"/>
                </a:ext>
              </a:extLst>
            </p:cNvPr>
            <p:cNvSpPr/>
            <p:nvPr/>
          </p:nvSpPr>
          <p:spPr>
            <a:xfrm rot="2700000">
              <a:off x="7024059" y="865180"/>
              <a:ext cx="210120" cy="210120"/>
            </a:xfrm>
            <a:custGeom>
              <a:avLst/>
              <a:gdLst>
                <a:gd name="connsiteX0" fmla="*/ 0 w 210120"/>
                <a:gd name="connsiteY0" fmla="*/ 0 h 210120"/>
                <a:gd name="connsiteX1" fmla="*/ 210120 w 210120"/>
                <a:gd name="connsiteY1" fmla="*/ 0 h 210120"/>
                <a:gd name="connsiteX2" fmla="*/ 0 w 210120"/>
                <a:gd name="connsiteY2" fmla="*/ 210120 h 210120"/>
                <a:gd name="connsiteX3" fmla="*/ 0 w 210120"/>
                <a:gd name="connsiteY3" fmla="*/ 0 h 21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20" h="210120">
                  <a:moveTo>
                    <a:pt x="0" y="0"/>
                  </a:moveTo>
                  <a:lnTo>
                    <a:pt x="210120" y="0"/>
                  </a:lnTo>
                  <a:lnTo>
                    <a:pt x="0" y="210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B960199-F937-4F37-A993-9480CED1D68F}"/>
                </a:ext>
              </a:extLst>
            </p:cNvPr>
            <p:cNvSpPr/>
            <p:nvPr/>
          </p:nvSpPr>
          <p:spPr>
            <a:xfrm rot="2700000">
              <a:off x="6041121" y="1848118"/>
              <a:ext cx="210120" cy="210120"/>
            </a:xfrm>
            <a:custGeom>
              <a:avLst/>
              <a:gdLst>
                <a:gd name="connsiteX0" fmla="*/ 0 w 210120"/>
                <a:gd name="connsiteY0" fmla="*/ 0 h 210120"/>
                <a:gd name="connsiteX1" fmla="*/ 210120 w 210120"/>
                <a:gd name="connsiteY1" fmla="*/ 210120 h 210120"/>
                <a:gd name="connsiteX2" fmla="*/ 0 w 210120"/>
                <a:gd name="connsiteY2" fmla="*/ 210120 h 210120"/>
                <a:gd name="connsiteX3" fmla="*/ 0 w 210120"/>
                <a:gd name="connsiteY3" fmla="*/ 0 h 21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20" h="210120">
                  <a:moveTo>
                    <a:pt x="0" y="0"/>
                  </a:moveTo>
                  <a:lnTo>
                    <a:pt x="210120" y="210120"/>
                  </a:lnTo>
                  <a:lnTo>
                    <a:pt x="0" y="210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B42D1C5-6976-411C-B3C0-2C2DE7FD0AAF}"/>
                </a:ext>
              </a:extLst>
            </p:cNvPr>
            <p:cNvSpPr/>
            <p:nvPr/>
          </p:nvSpPr>
          <p:spPr>
            <a:xfrm rot="2700000">
              <a:off x="8006997" y="1848118"/>
              <a:ext cx="210120" cy="210120"/>
            </a:xfrm>
            <a:custGeom>
              <a:avLst/>
              <a:gdLst>
                <a:gd name="connsiteX0" fmla="*/ 0 w 210120"/>
                <a:gd name="connsiteY0" fmla="*/ 0 h 210120"/>
                <a:gd name="connsiteX1" fmla="*/ 210120 w 210120"/>
                <a:gd name="connsiteY1" fmla="*/ 0 h 210120"/>
                <a:gd name="connsiteX2" fmla="*/ 210120 w 210120"/>
                <a:gd name="connsiteY2" fmla="*/ 210120 h 210120"/>
                <a:gd name="connsiteX3" fmla="*/ 0 w 210120"/>
                <a:gd name="connsiteY3" fmla="*/ 0 h 21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20" h="210120">
                  <a:moveTo>
                    <a:pt x="0" y="0"/>
                  </a:moveTo>
                  <a:lnTo>
                    <a:pt x="210120" y="0"/>
                  </a:lnTo>
                  <a:lnTo>
                    <a:pt x="210120" y="210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B7CBC1F-D98A-4B54-BAB0-0E87AB9924CC}"/>
                </a:ext>
              </a:extLst>
            </p:cNvPr>
            <p:cNvSpPr/>
            <p:nvPr/>
          </p:nvSpPr>
          <p:spPr>
            <a:xfrm rot="2700000">
              <a:off x="7024059" y="2831056"/>
              <a:ext cx="210120" cy="210120"/>
            </a:xfrm>
            <a:custGeom>
              <a:avLst/>
              <a:gdLst>
                <a:gd name="connsiteX0" fmla="*/ 0 w 210120"/>
                <a:gd name="connsiteY0" fmla="*/ 210120 h 210120"/>
                <a:gd name="connsiteX1" fmla="*/ 210120 w 210120"/>
                <a:gd name="connsiteY1" fmla="*/ 0 h 210120"/>
                <a:gd name="connsiteX2" fmla="*/ 210120 w 210120"/>
                <a:gd name="connsiteY2" fmla="*/ 210120 h 210120"/>
                <a:gd name="connsiteX3" fmla="*/ 0 w 210120"/>
                <a:gd name="connsiteY3" fmla="*/ 210120 h 210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120" h="210120">
                  <a:moveTo>
                    <a:pt x="0" y="210120"/>
                  </a:moveTo>
                  <a:lnTo>
                    <a:pt x="210120" y="0"/>
                  </a:lnTo>
                  <a:lnTo>
                    <a:pt x="210120" y="210120"/>
                  </a:lnTo>
                  <a:lnTo>
                    <a:pt x="0" y="2101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1C1BEF1-1F19-47AA-A79F-66A5633A515C}"/>
                </a:ext>
              </a:extLst>
            </p:cNvPr>
            <p:cNvGrpSpPr/>
            <p:nvPr/>
          </p:nvGrpSpPr>
          <p:grpSpPr>
            <a:xfrm>
              <a:off x="6146178" y="970239"/>
              <a:ext cx="1965878" cy="1965876"/>
              <a:chOff x="6146178" y="970239"/>
              <a:chExt cx="1965878" cy="1965876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AC67D7F-EF2C-4995-96CE-AD500E3B858B}"/>
                  </a:ext>
                </a:extLst>
              </p:cNvPr>
              <p:cNvSpPr/>
              <p:nvPr/>
            </p:nvSpPr>
            <p:spPr>
              <a:xfrm rot="2700000">
                <a:off x="6168336" y="992395"/>
                <a:ext cx="1921567" cy="1921567"/>
              </a:xfrm>
              <a:custGeom>
                <a:avLst/>
                <a:gdLst>
                  <a:gd name="connsiteX0" fmla="*/ 0 w 1921567"/>
                  <a:gd name="connsiteY0" fmla="*/ 1390084 h 1921567"/>
                  <a:gd name="connsiteX1" fmla="*/ 160681 w 1921567"/>
                  <a:gd name="connsiteY1" fmla="*/ 1550765 h 1921567"/>
                  <a:gd name="connsiteX2" fmla="*/ 160681 w 1921567"/>
                  <a:gd name="connsiteY2" fmla="*/ 1760885 h 1921567"/>
                  <a:gd name="connsiteX3" fmla="*/ 370801 w 1921567"/>
                  <a:gd name="connsiteY3" fmla="*/ 1760885 h 1921567"/>
                  <a:gd name="connsiteX4" fmla="*/ 370802 w 1921567"/>
                  <a:gd name="connsiteY4" fmla="*/ 1760886 h 1921567"/>
                  <a:gd name="connsiteX5" fmla="*/ 1550764 w 1921567"/>
                  <a:gd name="connsiteY5" fmla="*/ 1760886 h 1921567"/>
                  <a:gd name="connsiteX6" fmla="*/ 1550765 w 1921567"/>
                  <a:gd name="connsiteY6" fmla="*/ 1760885 h 1921567"/>
                  <a:gd name="connsiteX7" fmla="*/ 1760885 w 1921567"/>
                  <a:gd name="connsiteY7" fmla="*/ 1760885 h 1921567"/>
                  <a:gd name="connsiteX8" fmla="*/ 1760885 w 1921567"/>
                  <a:gd name="connsiteY8" fmla="*/ 1550765 h 1921567"/>
                  <a:gd name="connsiteX9" fmla="*/ 1760885 w 1921567"/>
                  <a:gd name="connsiteY9" fmla="*/ 1550765 h 1921567"/>
                  <a:gd name="connsiteX10" fmla="*/ 1760885 w 1921567"/>
                  <a:gd name="connsiteY10" fmla="*/ 370801 h 1921567"/>
                  <a:gd name="connsiteX11" fmla="*/ 1921566 w 1921567"/>
                  <a:gd name="connsiteY11" fmla="*/ 531482 h 1921567"/>
                  <a:gd name="connsiteX12" fmla="*/ 1921566 w 1921567"/>
                  <a:gd name="connsiteY12" fmla="*/ 1390085 h 1921567"/>
                  <a:gd name="connsiteX13" fmla="*/ 1921566 w 1921567"/>
                  <a:gd name="connsiteY13" fmla="*/ 1390084 h 1921567"/>
                  <a:gd name="connsiteX14" fmla="*/ 1921566 w 1921567"/>
                  <a:gd name="connsiteY14" fmla="*/ 1921566 h 1921567"/>
                  <a:gd name="connsiteX15" fmla="*/ 1390086 w 1921567"/>
                  <a:gd name="connsiteY15" fmla="*/ 1921566 h 1921567"/>
                  <a:gd name="connsiteX16" fmla="*/ 1390085 w 1921567"/>
                  <a:gd name="connsiteY16" fmla="*/ 1921567 h 1921567"/>
                  <a:gd name="connsiteX17" fmla="*/ 531483 w 1921567"/>
                  <a:gd name="connsiteY17" fmla="*/ 1921567 h 1921567"/>
                  <a:gd name="connsiteX18" fmla="*/ 531482 w 1921567"/>
                  <a:gd name="connsiteY18" fmla="*/ 1921566 h 1921567"/>
                  <a:gd name="connsiteX19" fmla="*/ 0 w 1921567"/>
                  <a:gd name="connsiteY19" fmla="*/ 1921566 h 1921567"/>
                  <a:gd name="connsiteX20" fmla="*/ 370802 w 1921567"/>
                  <a:gd name="connsiteY20" fmla="*/ 160682 h 1921567"/>
                  <a:gd name="connsiteX21" fmla="*/ 531483 w 1921567"/>
                  <a:gd name="connsiteY21" fmla="*/ 1 h 1921567"/>
                  <a:gd name="connsiteX22" fmla="*/ 1390085 w 1921567"/>
                  <a:gd name="connsiteY22" fmla="*/ 1 h 1921567"/>
                  <a:gd name="connsiteX23" fmla="*/ 1390084 w 1921567"/>
                  <a:gd name="connsiteY23" fmla="*/ 0 h 1921567"/>
                  <a:gd name="connsiteX24" fmla="*/ 1921567 w 1921567"/>
                  <a:gd name="connsiteY24" fmla="*/ 0 h 1921567"/>
                  <a:gd name="connsiteX25" fmla="*/ 1921566 w 1921567"/>
                  <a:gd name="connsiteY25" fmla="*/ 531482 h 1921567"/>
                  <a:gd name="connsiteX26" fmla="*/ 1760885 w 1921567"/>
                  <a:gd name="connsiteY26" fmla="*/ 370801 h 1921567"/>
                  <a:gd name="connsiteX27" fmla="*/ 1760885 w 1921567"/>
                  <a:gd name="connsiteY27" fmla="*/ 160681 h 1921567"/>
                  <a:gd name="connsiteX28" fmla="*/ 1550765 w 1921567"/>
                  <a:gd name="connsiteY28" fmla="*/ 160681 h 1921567"/>
                  <a:gd name="connsiteX29" fmla="*/ 1550766 w 1921567"/>
                  <a:gd name="connsiteY29" fmla="*/ 160682 h 1921567"/>
                  <a:gd name="connsiteX30" fmla="*/ 0 w 1921567"/>
                  <a:gd name="connsiteY30" fmla="*/ 0 h 1921567"/>
                  <a:gd name="connsiteX31" fmla="*/ 531482 w 1921567"/>
                  <a:gd name="connsiteY31" fmla="*/ 0 h 1921567"/>
                  <a:gd name="connsiteX32" fmla="*/ 370801 w 1921567"/>
                  <a:gd name="connsiteY32" fmla="*/ 160681 h 1921567"/>
                  <a:gd name="connsiteX33" fmla="*/ 160681 w 1921567"/>
                  <a:gd name="connsiteY33" fmla="*/ 160681 h 1921567"/>
                  <a:gd name="connsiteX34" fmla="*/ 160681 w 1921567"/>
                  <a:gd name="connsiteY34" fmla="*/ 370801 h 1921567"/>
                  <a:gd name="connsiteX35" fmla="*/ 0 w 1921567"/>
                  <a:gd name="connsiteY35" fmla="*/ 531482 h 192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921567" h="1921567">
                    <a:moveTo>
                      <a:pt x="0" y="1390084"/>
                    </a:moveTo>
                    <a:lnTo>
                      <a:pt x="160681" y="1550765"/>
                    </a:lnTo>
                    <a:lnTo>
                      <a:pt x="160681" y="1760885"/>
                    </a:lnTo>
                    <a:lnTo>
                      <a:pt x="370801" y="1760885"/>
                    </a:lnTo>
                    <a:lnTo>
                      <a:pt x="370802" y="1760886"/>
                    </a:lnTo>
                    <a:lnTo>
                      <a:pt x="1550764" y="1760886"/>
                    </a:lnTo>
                    <a:lnTo>
                      <a:pt x="1550765" y="1760885"/>
                    </a:lnTo>
                    <a:lnTo>
                      <a:pt x="1760885" y="1760885"/>
                    </a:lnTo>
                    <a:lnTo>
                      <a:pt x="1760885" y="1550765"/>
                    </a:lnTo>
                    <a:lnTo>
                      <a:pt x="1760885" y="1550765"/>
                    </a:lnTo>
                    <a:lnTo>
                      <a:pt x="1760885" y="370801"/>
                    </a:lnTo>
                    <a:lnTo>
                      <a:pt x="1921566" y="531482"/>
                    </a:lnTo>
                    <a:lnTo>
                      <a:pt x="1921566" y="1390085"/>
                    </a:lnTo>
                    <a:lnTo>
                      <a:pt x="1921566" y="1390084"/>
                    </a:lnTo>
                    <a:lnTo>
                      <a:pt x="1921566" y="1921566"/>
                    </a:lnTo>
                    <a:lnTo>
                      <a:pt x="1390086" y="1921566"/>
                    </a:lnTo>
                    <a:lnTo>
                      <a:pt x="1390085" y="1921567"/>
                    </a:lnTo>
                    <a:lnTo>
                      <a:pt x="531483" y="1921567"/>
                    </a:lnTo>
                    <a:lnTo>
                      <a:pt x="531482" y="1921566"/>
                    </a:lnTo>
                    <a:lnTo>
                      <a:pt x="0" y="1921566"/>
                    </a:lnTo>
                    <a:close/>
                    <a:moveTo>
                      <a:pt x="370802" y="160682"/>
                    </a:moveTo>
                    <a:lnTo>
                      <a:pt x="531483" y="1"/>
                    </a:lnTo>
                    <a:lnTo>
                      <a:pt x="1390085" y="1"/>
                    </a:lnTo>
                    <a:lnTo>
                      <a:pt x="1390084" y="0"/>
                    </a:lnTo>
                    <a:lnTo>
                      <a:pt x="1921567" y="0"/>
                    </a:lnTo>
                    <a:lnTo>
                      <a:pt x="1921566" y="531482"/>
                    </a:lnTo>
                    <a:lnTo>
                      <a:pt x="1760885" y="370801"/>
                    </a:lnTo>
                    <a:lnTo>
                      <a:pt x="1760885" y="160681"/>
                    </a:lnTo>
                    <a:lnTo>
                      <a:pt x="1550765" y="160681"/>
                    </a:lnTo>
                    <a:lnTo>
                      <a:pt x="1550766" y="160682"/>
                    </a:lnTo>
                    <a:close/>
                    <a:moveTo>
                      <a:pt x="0" y="0"/>
                    </a:moveTo>
                    <a:lnTo>
                      <a:pt x="531482" y="0"/>
                    </a:lnTo>
                    <a:lnTo>
                      <a:pt x="370801" y="160681"/>
                    </a:lnTo>
                    <a:lnTo>
                      <a:pt x="160681" y="160681"/>
                    </a:lnTo>
                    <a:lnTo>
                      <a:pt x="160681" y="370801"/>
                    </a:lnTo>
                    <a:lnTo>
                      <a:pt x="0" y="53148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109CACC-141B-4423-94C6-3F1F0CB90435}"/>
                  </a:ext>
                </a:extLst>
              </p:cNvPr>
              <p:cNvSpPr/>
              <p:nvPr/>
            </p:nvSpPr>
            <p:spPr>
              <a:xfrm>
                <a:off x="6146178" y="970239"/>
                <a:ext cx="1965878" cy="1965876"/>
              </a:xfrm>
              <a:custGeom>
                <a:avLst/>
                <a:gdLst>
                  <a:gd name="connsiteX0" fmla="*/ 1965878 w 1965878"/>
                  <a:gd name="connsiteY0" fmla="*/ 1358752 h 1965876"/>
                  <a:gd name="connsiteX1" fmla="*/ 1965878 w 1965878"/>
                  <a:gd name="connsiteY1" fmla="*/ 1965876 h 1965876"/>
                  <a:gd name="connsiteX2" fmla="*/ 1358755 w 1965878"/>
                  <a:gd name="connsiteY2" fmla="*/ 1965876 h 1965876"/>
                  <a:gd name="connsiteX3" fmla="*/ 0 w 1965878"/>
                  <a:gd name="connsiteY3" fmla="*/ 1358752 h 1965876"/>
                  <a:gd name="connsiteX4" fmla="*/ 607124 w 1965878"/>
                  <a:gd name="connsiteY4" fmla="*/ 1965876 h 1965876"/>
                  <a:gd name="connsiteX5" fmla="*/ 0 w 1965878"/>
                  <a:gd name="connsiteY5" fmla="*/ 1965876 h 1965876"/>
                  <a:gd name="connsiteX6" fmla="*/ 1358753 w 1965878"/>
                  <a:gd name="connsiteY6" fmla="*/ 1 h 1965876"/>
                  <a:gd name="connsiteX7" fmla="*/ 1965876 w 1965878"/>
                  <a:gd name="connsiteY7" fmla="*/ 1 h 1965876"/>
                  <a:gd name="connsiteX8" fmla="*/ 1965876 w 1965878"/>
                  <a:gd name="connsiteY8" fmla="*/ 607124 h 1965876"/>
                  <a:gd name="connsiteX9" fmla="*/ 2 w 1965878"/>
                  <a:gd name="connsiteY9" fmla="*/ 0 h 1965876"/>
                  <a:gd name="connsiteX10" fmla="*/ 607126 w 1965878"/>
                  <a:gd name="connsiteY10" fmla="*/ 0 h 1965876"/>
                  <a:gd name="connsiteX11" fmla="*/ 607125 w 1965878"/>
                  <a:gd name="connsiteY11" fmla="*/ 1 h 1965876"/>
                  <a:gd name="connsiteX12" fmla="*/ 834361 w 1965878"/>
                  <a:gd name="connsiteY12" fmla="*/ 1 h 1965876"/>
                  <a:gd name="connsiteX13" fmla="*/ 834362 w 1965878"/>
                  <a:gd name="connsiteY13" fmla="*/ 0 h 1965876"/>
                  <a:gd name="connsiteX14" fmla="*/ 1131517 w 1965878"/>
                  <a:gd name="connsiteY14" fmla="*/ 0 h 1965876"/>
                  <a:gd name="connsiteX15" fmla="*/ 1965877 w 1965878"/>
                  <a:gd name="connsiteY15" fmla="*/ 834360 h 1965876"/>
                  <a:gd name="connsiteX16" fmla="*/ 1965877 w 1965878"/>
                  <a:gd name="connsiteY16" fmla="*/ 1131515 h 1965876"/>
                  <a:gd name="connsiteX17" fmla="*/ 1131517 w 1965878"/>
                  <a:gd name="connsiteY17" fmla="*/ 1965876 h 1965876"/>
                  <a:gd name="connsiteX18" fmla="*/ 834362 w 1965878"/>
                  <a:gd name="connsiteY18" fmla="*/ 1965876 h 1965876"/>
                  <a:gd name="connsiteX19" fmla="*/ 1 w 1965878"/>
                  <a:gd name="connsiteY19" fmla="*/ 1131515 h 1965876"/>
                  <a:gd name="connsiteX20" fmla="*/ 1 w 1965878"/>
                  <a:gd name="connsiteY20" fmla="*/ 834360 h 1965876"/>
                  <a:gd name="connsiteX21" fmla="*/ 2 w 1965878"/>
                  <a:gd name="connsiteY21" fmla="*/ 834360 h 1965876"/>
                  <a:gd name="connsiteX22" fmla="*/ 2 w 1965878"/>
                  <a:gd name="connsiteY22" fmla="*/ 607124 h 1965876"/>
                  <a:gd name="connsiteX23" fmla="*/ 2 w 1965878"/>
                  <a:gd name="connsiteY23" fmla="*/ 607123 h 196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65878" h="1965876">
                    <a:moveTo>
                      <a:pt x="1965878" y="1358752"/>
                    </a:moveTo>
                    <a:lnTo>
                      <a:pt x="1965878" y="1965876"/>
                    </a:lnTo>
                    <a:lnTo>
                      <a:pt x="1358755" y="1965876"/>
                    </a:lnTo>
                    <a:close/>
                    <a:moveTo>
                      <a:pt x="0" y="1358752"/>
                    </a:moveTo>
                    <a:lnTo>
                      <a:pt x="607124" y="1965876"/>
                    </a:lnTo>
                    <a:lnTo>
                      <a:pt x="0" y="1965876"/>
                    </a:lnTo>
                    <a:close/>
                    <a:moveTo>
                      <a:pt x="1358753" y="1"/>
                    </a:moveTo>
                    <a:lnTo>
                      <a:pt x="1965876" y="1"/>
                    </a:lnTo>
                    <a:lnTo>
                      <a:pt x="1965876" y="607124"/>
                    </a:lnTo>
                    <a:close/>
                    <a:moveTo>
                      <a:pt x="2" y="0"/>
                    </a:moveTo>
                    <a:lnTo>
                      <a:pt x="607126" y="0"/>
                    </a:lnTo>
                    <a:lnTo>
                      <a:pt x="607125" y="1"/>
                    </a:lnTo>
                    <a:lnTo>
                      <a:pt x="834361" y="1"/>
                    </a:lnTo>
                    <a:lnTo>
                      <a:pt x="834362" y="0"/>
                    </a:lnTo>
                    <a:lnTo>
                      <a:pt x="1131517" y="0"/>
                    </a:lnTo>
                    <a:lnTo>
                      <a:pt x="1965877" y="834360"/>
                    </a:lnTo>
                    <a:lnTo>
                      <a:pt x="1965877" y="1131515"/>
                    </a:lnTo>
                    <a:lnTo>
                      <a:pt x="1131517" y="1965876"/>
                    </a:lnTo>
                    <a:lnTo>
                      <a:pt x="834362" y="1965876"/>
                    </a:lnTo>
                    <a:lnTo>
                      <a:pt x="1" y="1131515"/>
                    </a:lnTo>
                    <a:lnTo>
                      <a:pt x="1" y="834360"/>
                    </a:lnTo>
                    <a:lnTo>
                      <a:pt x="2" y="834360"/>
                    </a:lnTo>
                    <a:lnTo>
                      <a:pt x="2" y="607124"/>
                    </a:lnTo>
                    <a:lnTo>
                      <a:pt x="2" y="607123"/>
                    </a:lnTo>
                    <a:close/>
                  </a:path>
                </a:pathLst>
              </a:custGeom>
              <a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57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003120-2CE2-4EEC-A82B-75CDADF615DC}"/>
              </a:ext>
            </a:extLst>
          </p:cNvPr>
          <p:cNvSpPr txBox="1"/>
          <p:nvPr/>
        </p:nvSpPr>
        <p:spPr>
          <a:xfrm>
            <a:off x="3801419" y="151775"/>
            <a:ext cx="492129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 আচার কিভাবে সংরক্ষন করা হয় 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5A510F-1709-49B8-B609-741D2580CF21}"/>
              </a:ext>
            </a:extLst>
          </p:cNvPr>
          <p:cNvGrpSpPr/>
          <p:nvPr/>
        </p:nvGrpSpPr>
        <p:grpSpPr>
          <a:xfrm>
            <a:off x="368280" y="4214191"/>
            <a:ext cx="3047998" cy="2227322"/>
            <a:chOff x="1400175" y="409576"/>
            <a:chExt cx="8014717" cy="536257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776503-4345-4152-8409-7E2DED3DC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00175" y="409576"/>
              <a:ext cx="8014717" cy="5362574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6C67B42-CB08-4D09-82F2-182BFB5AA517}"/>
                </a:ext>
              </a:extLst>
            </p:cNvPr>
            <p:cNvSpPr/>
            <p:nvPr/>
          </p:nvSpPr>
          <p:spPr>
            <a:xfrm>
              <a:off x="2957512" y="2095502"/>
              <a:ext cx="2571750" cy="1009649"/>
            </a:xfrm>
            <a:prstGeom prst="roundRect">
              <a:avLst/>
            </a:prstGeom>
            <a:solidFill>
              <a:srgbClr val="74BD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8CC3E6F-0063-4F99-BFA4-D3435019A47E}"/>
              </a:ext>
            </a:extLst>
          </p:cNvPr>
          <p:cNvSpPr txBox="1"/>
          <p:nvPr/>
        </p:nvSpPr>
        <p:spPr>
          <a:xfrm>
            <a:off x="3416278" y="3347789"/>
            <a:ext cx="5682392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বলতো সাবান তৈরির মূল উপাদান কী 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270C12-4D32-47A6-811C-247413D6B5FB}"/>
              </a:ext>
            </a:extLst>
          </p:cNvPr>
          <p:cNvGrpSpPr/>
          <p:nvPr/>
        </p:nvGrpSpPr>
        <p:grpSpPr>
          <a:xfrm>
            <a:off x="5439469" y="1185395"/>
            <a:ext cx="682528" cy="2001079"/>
            <a:chOff x="1342877" y="214045"/>
            <a:chExt cx="2266121" cy="664395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877F4-17C3-4B02-AE00-BDEFB3B715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42877" y="214045"/>
              <a:ext cx="2266121" cy="664395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EAE875-9A7D-44BD-8349-571452C12A84}"/>
                </a:ext>
              </a:extLst>
            </p:cNvPr>
            <p:cNvSpPr/>
            <p:nvPr/>
          </p:nvSpPr>
          <p:spPr>
            <a:xfrm>
              <a:off x="1868558" y="3658636"/>
              <a:ext cx="1484242" cy="848139"/>
            </a:xfrm>
            <a:prstGeom prst="rect">
              <a:avLst/>
            </a:prstGeom>
            <a:gradFill flip="none" rotWithShape="1">
              <a:gsLst>
                <a:gs pos="0">
                  <a:srgbClr val="F3DC50"/>
                </a:gs>
                <a:gs pos="100000">
                  <a:srgbClr val="B06306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7C7C8B3-A43A-4A27-ACAA-CD5965A717F6}"/>
              </a:ext>
            </a:extLst>
          </p:cNvPr>
          <p:cNvSpPr txBox="1"/>
          <p:nvPr/>
        </p:nvSpPr>
        <p:spPr>
          <a:xfrm>
            <a:off x="6500716" y="1039313"/>
            <a:ext cx="2497509" cy="1168539"/>
          </a:xfrm>
          <a:prstGeom prst="wedgeEllipseCallout">
            <a:avLst>
              <a:gd name="adj1" fmla="val -70198"/>
              <a:gd name="adj2" fmla="val 85320"/>
            </a:avLst>
          </a:prstGeom>
          <a:solidFill>
            <a:srgbClr val="00B050"/>
          </a:solidFill>
          <a:ln w="762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ভিনেগার মুলত কী ?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A81D4-30EA-4CF9-8DA5-5431027BD097}"/>
              </a:ext>
            </a:extLst>
          </p:cNvPr>
          <p:cNvSpPr txBox="1"/>
          <p:nvPr/>
        </p:nvSpPr>
        <p:spPr>
          <a:xfrm>
            <a:off x="6305584" y="2587389"/>
            <a:ext cx="2301648" cy="644664"/>
          </a:xfrm>
          <a:prstGeom prst="roundRect">
            <a:avLst>
              <a:gd name="adj" fmla="val 32692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অ্যাসিটিক এসিড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0C78FB-10A4-4806-8BF6-CFF4F61C511B}"/>
              </a:ext>
            </a:extLst>
          </p:cNvPr>
          <p:cNvSpPr txBox="1"/>
          <p:nvPr/>
        </p:nvSpPr>
        <p:spPr>
          <a:xfrm>
            <a:off x="3680010" y="5072440"/>
            <a:ext cx="531821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 হাইড্রোক্সাইড একটি ক্ষারক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1B45B5-2126-42E2-B664-F5DC029E702B}"/>
              </a:ext>
            </a:extLst>
          </p:cNvPr>
          <p:cNvSpPr txBox="1"/>
          <p:nvPr/>
        </p:nvSpPr>
        <p:spPr>
          <a:xfrm>
            <a:off x="3680010" y="4118334"/>
            <a:ext cx="541866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হাইড্রোক্সাইড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NaOH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8CAB4D-0A8E-4748-AD25-DCE9D9F826B3}"/>
              </a:ext>
            </a:extLst>
          </p:cNvPr>
          <p:cNvGrpSpPr/>
          <p:nvPr/>
        </p:nvGrpSpPr>
        <p:grpSpPr>
          <a:xfrm>
            <a:off x="368280" y="734964"/>
            <a:ext cx="3047998" cy="2148467"/>
            <a:chOff x="368280" y="734964"/>
            <a:chExt cx="3047998" cy="214846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93D7FFD-878E-4471-B785-3E801AD9A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280" y="734964"/>
              <a:ext cx="3047998" cy="214846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A786773-8CFB-48D9-95DF-68CA54A1C31D}"/>
                </a:ext>
              </a:extLst>
            </p:cNvPr>
            <p:cNvSpPr/>
            <p:nvPr/>
          </p:nvSpPr>
          <p:spPr>
            <a:xfrm>
              <a:off x="1747086" y="1796954"/>
              <a:ext cx="569844" cy="363752"/>
            </a:xfrm>
            <a:prstGeom prst="rect">
              <a:avLst/>
            </a:prstGeom>
            <a:gradFill flip="none" rotWithShape="1">
              <a:gsLst>
                <a:gs pos="75000">
                  <a:srgbClr val="E2DCBC"/>
                </a:gs>
                <a:gs pos="0">
                  <a:srgbClr val="FAF6D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35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7FBAEDF-3334-482A-BF80-765EC9BD68BC}"/>
              </a:ext>
            </a:extLst>
          </p:cNvPr>
          <p:cNvSpPr/>
          <p:nvPr/>
        </p:nvSpPr>
        <p:spPr>
          <a:xfrm>
            <a:off x="2411895" y="2478158"/>
            <a:ext cx="4200939" cy="1828800"/>
          </a:xfrm>
          <a:prstGeom prst="ellipse">
            <a:avLst/>
          </a:prstGeom>
          <a:ln w="127000" cap="sq">
            <a:solidFill>
              <a:srgbClr val="FFFF00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এসিড এবং ক্ষারকের ব্যবহার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FA031E-A281-41E7-B993-D54837C2AE83}"/>
              </a:ext>
            </a:extLst>
          </p:cNvPr>
          <p:cNvSpPr txBox="1"/>
          <p:nvPr/>
        </p:nvSpPr>
        <p:spPr>
          <a:xfrm>
            <a:off x="2769704" y="828125"/>
            <a:ext cx="3604591" cy="9954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B93CC-B163-4F28-90B4-2F5294F37D4E}"/>
              </a:ext>
            </a:extLst>
          </p:cNvPr>
          <p:cNvSpPr txBox="1"/>
          <p:nvPr/>
        </p:nvSpPr>
        <p:spPr>
          <a:xfrm>
            <a:off x="190500" y="3309938"/>
            <a:ext cx="8763000" cy="1337667"/>
          </a:xfrm>
          <a:prstGeom prst="roundRect">
            <a:avLst>
              <a:gd name="adj" fmla="val 34458"/>
            </a:avLst>
          </a:prstGeom>
          <a:solidFill>
            <a:srgbClr val="7030A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অম্ল ও ক্ষারকের নাম বলতে পারবে 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অম্ল ও ক্ষারকের ব্যবহার বর্ণনা করতে পারবে । 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9F751685-54B0-4BDB-96A6-FD3A415A822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92"/>
            </a:avLst>
          </a:prstGeom>
          <a:solidFill>
            <a:srgbClr val="467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24A60-A69D-497B-880A-B167720791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6125" y="3907900"/>
            <a:ext cx="3141834" cy="2122373"/>
          </a:xfrm>
          <a:prstGeom prst="rect">
            <a:avLst/>
          </a:prstGeom>
          <a:ln w="762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39F44-E2BD-4DC2-9625-0A06A33E22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711" y="3907900"/>
            <a:ext cx="2879895" cy="2281378"/>
          </a:xfrm>
          <a:prstGeom prst="rect">
            <a:avLst/>
          </a:prstGeom>
          <a:ln w="762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13930-7F16-4754-8FAA-92FA4C9EAF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125" y="3932070"/>
            <a:ext cx="2984906" cy="2238681"/>
          </a:xfrm>
          <a:prstGeom prst="rect">
            <a:avLst/>
          </a:prstGeom>
          <a:ln w="762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B2819-B2AF-436F-B572-0158817D1F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854" y="669222"/>
            <a:ext cx="2618125" cy="2292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E48A84-0A64-48E2-81F0-6F6C1F8CBA4C}"/>
              </a:ext>
            </a:extLst>
          </p:cNvPr>
          <p:cNvSpPr txBox="1"/>
          <p:nvPr/>
        </p:nvSpPr>
        <p:spPr>
          <a:xfrm>
            <a:off x="3487290" y="2160459"/>
            <a:ext cx="2008835" cy="2619613"/>
          </a:xfrm>
          <a:prstGeom prst="hexagon">
            <a:avLst/>
          </a:prstGeom>
          <a:solidFill>
            <a:schemeClr val="accent6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জৈব এসিড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41BAE4-28CC-4EE0-BF22-018BA8FFCB7B}"/>
              </a:ext>
            </a:extLst>
          </p:cNvPr>
          <p:cNvSpPr txBox="1"/>
          <p:nvPr/>
        </p:nvSpPr>
        <p:spPr>
          <a:xfrm>
            <a:off x="598959" y="2768895"/>
            <a:ext cx="28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সাইট্রিক এসিড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E1B453-5763-40D5-9926-C3304E76917C}"/>
              </a:ext>
            </a:extLst>
          </p:cNvPr>
          <p:cNvSpPr txBox="1"/>
          <p:nvPr/>
        </p:nvSpPr>
        <p:spPr>
          <a:xfrm>
            <a:off x="5549785" y="3029634"/>
            <a:ext cx="28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ম্যালিক এসিড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75614D-01F3-4D83-A44D-6DC2B47051FA}"/>
              </a:ext>
            </a:extLst>
          </p:cNvPr>
          <p:cNvSpPr txBox="1"/>
          <p:nvPr/>
        </p:nvSpPr>
        <p:spPr>
          <a:xfrm>
            <a:off x="324170" y="6211669"/>
            <a:ext cx="28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টারটারিক এসিড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B9A66D-68FD-463E-8CDC-D88F0923AE90}"/>
              </a:ext>
            </a:extLst>
          </p:cNvPr>
          <p:cNvSpPr txBox="1"/>
          <p:nvPr/>
        </p:nvSpPr>
        <p:spPr>
          <a:xfrm>
            <a:off x="5855871" y="6096630"/>
            <a:ext cx="28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এসকরবিক এসিড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2530F-37CC-45ED-B29E-D111AD02CA39}"/>
              </a:ext>
            </a:extLst>
          </p:cNvPr>
          <p:cNvSpPr txBox="1"/>
          <p:nvPr/>
        </p:nvSpPr>
        <p:spPr>
          <a:xfrm>
            <a:off x="5855871" y="6139904"/>
            <a:ext cx="2820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অক্সালিক এসিড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298024-EEAD-47F3-AA9E-3940E11EC9C5}"/>
              </a:ext>
            </a:extLst>
          </p:cNvPr>
          <p:cNvSpPr txBox="1"/>
          <p:nvPr/>
        </p:nvSpPr>
        <p:spPr>
          <a:xfrm>
            <a:off x="625712" y="24193"/>
            <a:ext cx="819411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 চিত্রে প্রদর্শিত ফলগুলোর কোনটিতে কোন  এসিড আছে ?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52E61-9C1C-4E9E-B752-46718E7B6B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57" y="663416"/>
            <a:ext cx="3106022" cy="20706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439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decel="6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4" grpId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FF3185-A465-4A4B-8AC5-A17745D03D77}"/>
              </a:ext>
            </a:extLst>
          </p:cNvPr>
          <p:cNvSpPr/>
          <p:nvPr/>
        </p:nvSpPr>
        <p:spPr>
          <a:xfrm>
            <a:off x="770799" y="76462"/>
            <a:ext cx="2500728" cy="250072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AECC74-1D8F-45F7-812C-D8AEE77126B7}"/>
              </a:ext>
            </a:extLst>
          </p:cNvPr>
          <p:cNvSpPr/>
          <p:nvPr/>
        </p:nvSpPr>
        <p:spPr>
          <a:xfrm>
            <a:off x="5925953" y="178275"/>
            <a:ext cx="2500728" cy="250072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26C33A-2A58-4FF1-82CC-764DA5BA1704}"/>
              </a:ext>
            </a:extLst>
          </p:cNvPr>
          <p:cNvSpPr/>
          <p:nvPr/>
        </p:nvSpPr>
        <p:spPr>
          <a:xfrm>
            <a:off x="888160" y="3594403"/>
            <a:ext cx="2500728" cy="250072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9A8E2-F421-44F1-B4DB-547233B22AEA}"/>
              </a:ext>
            </a:extLst>
          </p:cNvPr>
          <p:cNvSpPr/>
          <p:nvPr/>
        </p:nvSpPr>
        <p:spPr>
          <a:xfrm>
            <a:off x="5925953" y="3676653"/>
            <a:ext cx="2500728" cy="250072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71A11-0D8B-437E-8182-32A6DD6B4776}"/>
              </a:ext>
            </a:extLst>
          </p:cNvPr>
          <p:cNvSpPr txBox="1"/>
          <p:nvPr/>
        </p:nvSpPr>
        <p:spPr>
          <a:xfrm>
            <a:off x="109182" y="2762631"/>
            <a:ext cx="3162345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নাইট্রিক এসিড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HNO</a:t>
            </a:r>
            <a:r>
              <a:rPr lang="en-US" sz="20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6E3ED-7A89-41CB-8BF2-962F5C42A3AF}"/>
              </a:ext>
            </a:extLst>
          </p:cNvPr>
          <p:cNvSpPr txBox="1"/>
          <p:nvPr/>
        </p:nvSpPr>
        <p:spPr>
          <a:xfrm>
            <a:off x="211302" y="6177381"/>
            <a:ext cx="391321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ফসফরিক এসিড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PO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4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2931F-450E-4C8A-A98D-4546F268B23C}"/>
              </a:ext>
            </a:extLst>
          </p:cNvPr>
          <p:cNvSpPr txBox="1"/>
          <p:nvPr/>
        </p:nvSpPr>
        <p:spPr>
          <a:xfrm>
            <a:off x="4744543" y="6225874"/>
            <a:ext cx="440811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হাইড্রোক্লোরিক এসিড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HCl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CEA73-CEF8-4ED7-B943-99736A74DB17}"/>
              </a:ext>
            </a:extLst>
          </p:cNvPr>
          <p:cNvSpPr txBox="1"/>
          <p:nvPr/>
        </p:nvSpPr>
        <p:spPr>
          <a:xfrm>
            <a:off x="5204275" y="2882436"/>
            <a:ext cx="393972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সালফিউরিক এসিড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41D4-29DF-4D5B-9549-19731FB2A473}"/>
              </a:ext>
            </a:extLst>
          </p:cNvPr>
          <p:cNvSpPr txBox="1"/>
          <p:nvPr/>
        </p:nvSpPr>
        <p:spPr>
          <a:xfrm>
            <a:off x="3332946" y="1775989"/>
            <a:ext cx="2008835" cy="2619613"/>
          </a:xfrm>
          <a:prstGeom prst="hexagon">
            <a:avLst/>
          </a:prstGeom>
          <a:solidFill>
            <a:srgbClr val="FF6C49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অজৈব এসিড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0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C36DF5-45EB-4074-A035-3DD72B3D8693}"/>
              </a:ext>
            </a:extLst>
          </p:cNvPr>
          <p:cNvGrpSpPr/>
          <p:nvPr/>
        </p:nvGrpSpPr>
        <p:grpSpPr>
          <a:xfrm>
            <a:off x="5226290" y="728022"/>
            <a:ext cx="3481557" cy="2066117"/>
            <a:chOff x="4960634" y="246507"/>
            <a:chExt cx="3540527" cy="2234314"/>
          </a:xfrm>
          <a:solidFill>
            <a:schemeClr val="accent5">
              <a:lumMod val="75000"/>
            </a:schemeClr>
          </a:solidFill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360B7D-B757-4934-A89D-D80963E68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0634" y="246507"/>
              <a:ext cx="3540527" cy="2234314"/>
            </a:xfrm>
            <a:prstGeom prst="rect">
              <a:avLst/>
            </a:prstGeom>
            <a:grpFill/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774E147-106A-471E-A823-3F9D1ED9F697}"/>
                </a:ext>
              </a:extLst>
            </p:cNvPr>
            <p:cNvSpPr/>
            <p:nvPr/>
          </p:nvSpPr>
          <p:spPr>
            <a:xfrm>
              <a:off x="5583704" y="1088043"/>
              <a:ext cx="1015880" cy="877839"/>
            </a:xfrm>
            <a:prstGeom prst="round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সোডিয়াম হাইড্রোক্সাইড </a:t>
              </a:r>
              <a:endPara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BE06BF4-9DC0-44D7-BCB5-72937BDE2084}"/>
              </a:ext>
            </a:extLst>
          </p:cNvPr>
          <p:cNvSpPr/>
          <p:nvPr/>
        </p:nvSpPr>
        <p:spPr>
          <a:xfrm>
            <a:off x="5483595" y="5546785"/>
            <a:ext cx="1717747" cy="223171"/>
          </a:xfrm>
          <a:custGeom>
            <a:avLst/>
            <a:gdLst>
              <a:gd name="connsiteX0" fmla="*/ 0 w 2010986"/>
              <a:gd name="connsiteY0" fmla="*/ 0 h 301648"/>
              <a:gd name="connsiteX1" fmla="*/ 2010986 w 2010986"/>
              <a:gd name="connsiteY1" fmla="*/ 0 h 301648"/>
              <a:gd name="connsiteX2" fmla="*/ 2010986 w 2010986"/>
              <a:gd name="connsiteY2" fmla="*/ 301648 h 301648"/>
              <a:gd name="connsiteX3" fmla="*/ 0 w 2010986"/>
              <a:gd name="connsiteY3" fmla="*/ 301648 h 301648"/>
              <a:gd name="connsiteX4" fmla="*/ 0 w 2010986"/>
              <a:gd name="connsiteY4" fmla="*/ 0 h 3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0986" h="301648">
                <a:moveTo>
                  <a:pt x="0" y="0"/>
                </a:moveTo>
                <a:lnTo>
                  <a:pt x="2010986" y="0"/>
                </a:lnTo>
                <a:lnTo>
                  <a:pt x="2010986" y="301648"/>
                </a:lnTo>
                <a:lnTo>
                  <a:pt x="0" y="3016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64770" rIns="64770" bIns="0" numCol="1" spcCol="1270" anchor="b" anchorCtr="0">
            <a:noAutofit/>
          </a:bodyPr>
          <a:lstStyle/>
          <a:p>
            <a:pPr marL="0" lvl="0" indent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700" kern="1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5CE5B-A897-4A6A-B9CB-D2787B425723}"/>
              </a:ext>
            </a:extLst>
          </p:cNvPr>
          <p:cNvSpPr txBox="1"/>
          <p:nvPr/>
        </p:nvSpPr>
        <p:spPr>
          <a:xfrm>
            <a:off x="231503" y="3060412"/>
            <a:ext cx="3952122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ক্যালসিয়াম হাইড্রোক্সাইড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5B6EA-B40D-4226-8CA4-07C6648E0B2A}"/>
              </a:ext>
            </a:extLst>
          </p:cNvPr>
          <p:cNvSpPr txBox="1"/>
          <p:nvPr/>
        </p:nvSpPr>
        <p:spPr>
          <a:xfrm>
            <a:off x="4810539" y="6273225"/>
            <a:ext cx="412142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হাইড্রোক্সাইড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FDDA5-4234-49F7-AC48-21EE3393579D}"/>
              </a:ext>
            </a:extLst>
          </p:cNvPr>
          <p:cNvSpPr txBox="1"/>
          <p:nvPr/>
        </p:nvSpPr>
        <p:spPr>
          <a:xfrm>
            <a:off x="231502" y="6064560"/>
            <a:ext cx="398578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পটাসিয়াম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হাইড্রোক্সাইড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E5FAD-4C7D-48CB-9B1A-58320E077F42}"/>
              </a:ext>
            </a:extLst>
          </p:cNvPr>
          <p:cNvSpPr txBox="1"/>
          <p:nvPr/>
        </p:nvSpPr>
        <p:spPr>
          <a:xfrm>
            <a:off x="5170346" y="2926629"/>
            <a:ext cx="357636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সোডিয়াম হাইড্রোক্সাইড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DFC5F29-FF4B-4360-9509-0E9C6BE647DE}"/>
              </a:ext>
            </a:extLst>
          </p:cNvPr>
          <p:cNvGrpSpPr/>
          <p:nvPr/>
        </p:nvGrpSpPr>
        <p:grpSpPr>
          <a:xfrm>
            <a:off x="265168" y="3826331"/>
            <a:ext cx="3952122" cy="2133771"/>
            <a:chOff x="331734" y="3304610"/>
            <a:chExt cx="3859102" cy="2774664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209F8A-A2EC-4058-83FB-D86256CBE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734" y="3304610"/>
              <a:ext cx="3859102" cy="2774664"/>
            </a:xfrm>
            <a:prstGeom prst="rect">
              <a:avLst/>
            </a:prstGeom>
            <a:grpFill/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E4DF353-A5CF-4426-A87D-1BCDC01E8A7F}"/>
                </a:ext>
              </a:extLst>
            </p:cNvPr>
            <p:cNvSpPr/>
            <p:nvPr/>
          </p:nvSpPr>
          <p:spPr>
            <a:xfrm>
              <a:off x="2229329" y="4379405"/>
              <a:ext cx="1200658" cy="914176"/>
            </a:xfrm>
            <a:prstGeom prst="round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পটাসিয়াম হাইড্রোক্সাইড </a:t>
              </a:r>
              <a:endParaRPr 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9D9199-EEB6-40B1-9252-C6E08F3E1946}"/>
              </a:ext>
            </a:extLst>
          </p:cNvPr>
          <p:cNvGrpSpPr/>
          <p:nvPr/>
        </p:nvGrpSpPr>
        <p:grpSpPr>
          <a:xfrm>
            <a:off x="2129662" y="0"/>
            <a:ext cx="4552005" cy="707886"/>
            <a:chOff x="2257897" y="201483"/>
            <a:chExt cx="4552005" cy="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74F060-69C2-4881-9395-66A79B1B4384}"/>
                </a:ext>
              </a:extLst>
            </p:cNvPr>
            <p:cNvSpPr txBox="1"/>
            <p:nvPr/>
          </p:nvSpPr>
          <p:spPr>
            <a:xfrm>
              <a:off x="2257897" y="260181"/>
              <a:ext cx="4552005" cy="64918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499E2CB-7094-437A-9A25-C53C0F1C136A}"/>
                </a:ext>
              </a:extLst>
            </p:cNvPr>
            <p:cNvSpPr/>
            <p:nvPr/>
          </p:nvSpPr>
          <p:spPr>
            <a:xfrm>
              <a:off x="4099123" y="201483"/>
              <a:ext cx="118173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ক্ষারক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4F5B6A-6B39-4892-88C4-861DAA52C3B8}"/>
              </a:ext>
            </a:extLst>
          </p:cNvPr>
          <p:cNvGrpSpPr/>
          <p:nvPr/>
        </p:nvGrpSpPr>
        <p:grpSpPr>
          <a:xfrm>
            <a:off x="5282086" y="3645187"/>
            <a:ext cx="3464627" cy="2654572"/>
            <a:chOff x="5226290" y="3638983"/>
            <a:chExt cx="3464627" cy="2654572"/>
          </a:xfrm>
          <a:solidFill>
            <a:schemeClr val="accent1"/>
          </a:solidFill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9B151E0-ED32-4127-AB7F-97F46C494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26290" y="3638983"/>
              <a:ext cx="3464627" cy="2654572"/>
            </a:xfrm>
            <a:prstGeom prst="rect">
              <a:avLst/>
            </a:prstGeom>
            <a:grpFill/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420D32-7B7D-4390-983F-8C9957D4DA59}"/>
                </a:ext>
              </a:extLst>
            </p:cNvPr>
            <p:cNvSpPr txBox="1"/>
            <p:nvPr/>
          </p:nvSpPr>
          <p:spPr>
            <a:xfrm>
              <a:off x="5877848" y="5324123"/>
              <a:ext cx="1218988" cy="646331"/>
            </a:xfrm>
            <a:prstGeom prst="rect">
              <a:avLst/>
            </a:prstGeom>
            <a:solidFill>
              <a:srgbClr val="DAE3DB"/>
            </a:solidFill>
          </p:spPr>
          <p:txBody>
            <a:bodyPr wrap="square" rtlCol="0">
              <a:spAutoFit/>
            </a:bodyPr>
            <a:lstStyle/>
            <a:p>
              <a:r>
                <a:rPr lang="bn-IN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অ্যালুমিনিয়াম হাইড্রোক্সাইড 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AB1E25-3D15-4F11-9F86-7652FBEE89C1}"/>
              </a:ext>
            </a:extLst>
          </p:cNvPr>
          <p:cNvGrpSpPr/>
          <p:nvPr/>
        </p:nvGrpSpPr>
        <p:grpSpPr>
          <a:xfrm>
            <a:off x="352744" y="771135"/>
            <a:ext cx="3776969" cy="2124545"/>
            <a:chOff x="319079" y="854898"/>
            <a:chExt cx="3776969" cy="21245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531D02B-5B87-4BA4-9E2C-1A5CD56DB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9079" y="854898"/>
              <a:ext cx="3776969" cy="2124545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CE0769-6C3B-4489-8CB1-9E62831BAED0}"/>
                </a:ext>
              </a:extLst>
            </p:cNvPr>
            <p:cNvSpPr txBox="1"/>
            <p:nvPr/>
          </p:nvSpPr>
          <p:spPr>
            <a:xfrm>
              <a:off x="958223" y="2197020"/>
              <a:ext cx="12493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ক্যালসিয়াম হাইড্রোক্সাইড 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2" name="AutoShape 4" descr="magnesium hydroxide à¦à¦° à¦à¦¬à¦¿à¦° à¦«à¦²à¦¾à¦«à¦²">
            <a:extLst>
              <a:ext uri="{FF2B5EF4-FFF2-40B4-BE49-F238E27FC236}">
                <a16:creationId xmlns:a16="http://schemas.microsoft.com/office/drawing/2014/main" id="{CF34E5FF-241B-4125-B315-0A6F684F98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EA70BD-8351-4FD0-AD96-C2D6F701EB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559" y="848526"/>
            <a:ext cx="2771940" cy="22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687A8E2-D8B5-400B-A17A-7B1ABEC643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892" y="781946"/>
            <a:ext cx="2365665" cy="1969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E694FB1-8336-46F9-8F5A-8A12785AAAE7}"/>
              </a:ext>
            </a:extLst>
          </p:cNvPr>
          <p:cNvSpPr txBox="1"/>
          <p:nvPr/>
        </p:nvSpPr>
        <p:spPr>
          <a:xfrm>
            <a:off x="767595" y="2845991"/>
            <a:ext cx="2570319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 বাই কার্বনেট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7A3327-1751-42D9-A819-5971A4CC54B0}"/>
              </a:ext>
            </a:extLst>
          </p:cNvPr>
          <p:cNvSpPr txBox="1"/>
          <p:nvPr/>
        </p:nvSpPr>
        <p:spPr>
          <a:xfrm>
            <a:off x="5245421" y="3167621"/>
            <a:ext cx="344549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ম্যাগনেসিয়াম হাইড্রোক্সাইড 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9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2" grpId="0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9ABB0E-4031-4FFF-BD01-6C421311AA35}"/>
              </a:ext>
            </a:extLst>
          </p:cNvPr>
          <p:cNvGrpSpPr/>
          <p:nvPr/>
        </p:nvGrpSpPr>
        <p:grpSpPr>
          <a:xfrm>
            <a:off x="2295997" y="488249"/>
            <a:ext cx="4552005" cy="707886"/>
            <a:chOff x="2257897" y="220424"/>
            <a:chExt cx="4552005" cy="70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39A983-3846-4485-BA7B-987DC605184E}"/>
                </a:ext>
              </a:extLst>
            </p:cNvPr>
            <p:cNvSpPr txBox="1"/>
            <p:nvPr/>
          </p:nvSpPr>
          <p:spPr>
            <a:xfrm>
              <a:off x="2257897" y="260181"/>
              <a:ext cx="4552005" cy="649188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+mj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8ACB754-56CA-414A-B214-D8CC8EEBF169}"/>
                </a:ext>
              </a:extLst>
            </p:cNvPr>
            <p:cNvSpPr/>
            <p:nvPr/>
          </p:nvSpPr>
          <p:spPr>
            <a:xfrm>
              <a:off x="3691088" y="220424"/>
              <a:ext cx="204414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4000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D7277A4-64A2-4A7F-B54E-2DFB5DAFB6FD}"/>
              </a:ext>
            </a:extLst>
          </p:cNvPr>
          <p:cNvSpPr txBox="1"/>
          <p:nvPr/>
        </p:nvSpPr>
        <p:spPr>
          <a:xfrm>
            <a:off x="466779" y="2503394"/>
            <a:ext cx="800431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৩টিএসিড এবং ২টি ক্ষারকের নাম লিখ :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4CCF82-311A-4A69-9239-D18CC9C71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844" y="319200"/>
            <a:ext cx="9525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</TotalTime>
  <Words>338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2019-08-13T23:39:02Z</dcterms:created>
  <dcterms:modified xsi:type="dcterms:W3CDTF">2019-08-23T00:09:43Z</dcterms:modified>
</cp:coreProperties>
</file>