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5" r:id="rId1"/>
  </p:sldMasterIdLst>
  <p:notesMasterIdLst>
    <p:notesMasterId r:id="rId22"/>
  </p:notesMasterIdLst>
  <p:sldIdLst>
    <p:sldId id="274" r:id="rId2"/>
    <p:sldId id="275" r:id="rId3"/>
    <p:sldId id="262" r:id="rId4"/>
    <p:sldId id="276" r:id="rId5"/>
    <p:sldId id="277" r:id="rId6"/>
    <p:sldId id="293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BC404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9EA480-8DFB-436D-845E-00F122FF897C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D2278C-796D-4DED-B767-6F7B8290E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A69897E-669F-42C6-ADC1-F06B8F974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13A1-C27C-40EC-9E9E-A85117807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8C88-0A9A-41F2-8636-9EE704ACD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D122-C11C-435A-9660-7450A3CD4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367067-2E13-49CC-8073-CA81DAF6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F33888-9018-4FCB-8FC3-992A14D22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8D8CD6-54E5-484C-8185-8BE45CC63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F0769C-0359-488A-BBEA-9380969D5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68FD-5E74-46E6-BC76-B8D1E3E62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BC9503-9EA8-41A2-9FCE-1F3D515AE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40258A-0475-45C1-A5AB-F658AFEA7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CBB234-D313-4360-8DDE-F0302E93E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0" r:id="rId2"/>
    <p:sldLayoutId id="2147484665" r:id="rId3"/>
    <p:sldLayoutId id="2147484666" r:id="rId4"/>
    <p:sldLayoutId id="2147484667" r:id="rId5"/>
    <p:sldLayoutId id="2147484668" r:id="rId6"/>
    <p:sldLayoutId id="2147484661" r:id="rId7"/>
    <p:sldLayoutId id="2147484669" r:id="rId8"/>
    <p:sldLayoutId id="2147484670" r:id="rId9"/>
    <p:sldLayoutId id="2147484662" r:id="rId10"/>
    <p:sldLayoutId id="2147484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295400" y="228600"/>
            <a:ext cx="6781800" cy="2362200"/>
          </a:xfrm>
          <a:prstGeom prst="flowChartPunchedTape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prstTxWarp prst="textWave1">
              <a:avLst/>
            </a:prstTxWarp>
          </a:bodyPr>
          <a:lstStyle/>
          <a:p>
            <a:pPr algn="ctr">
              <a:defRPr/>
            </a:pPr>
            <a:r>
              <a:rPr lang="en-US" sz="8000" b="1" cap="all" dirty="0" err="1">
                <a:ln w="9000" cmpd="thinThick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cap="all" dirty="0">
                <a:ln w="9000" cmpd="thinThick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flower-blooming-animated-gif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666999"/>
            <a:ext cx="6736785" cy="3786073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57400" y="609600"/>
            <a:ext cx="5029200" cy="4876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638800"/>
            <a:ext cx="2743200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অমাবস্যা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easant-m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" y="99520"/>
            <a:ext cx="9053104" cy="5463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828800" y="228600"/>
            <a:ext cx="4267200" cy="4495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53000" y="4495800"/>
            <a:ext cx="4191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ক্রমশ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বৃদ্ধি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পাওয়া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ক্রিসেন্ট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fg.jpg"/>
          <p:cNvPicPr>
            <a:picLocks noChangeAspect="1"/>
          </p:cNvPicPr>
          <p:nvPr/>
        </p:nvPicPr>
        <p:blipFill>
          <a:blip r:embed="rId2" cstate="print"/>
          <a:srcRect t="345" r="48206"/>
          <a:stretch>
            <a:fillRect/>
          </a:stretch>
        </p:blipFill>
        <p:spPr>
          <a:xfrm>
            <a:off x="381000" y="609600"/>
            <a:ext cx="4495800" cy="52313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6" name="Oval 5"/>
          <p:cNvSpPr/>
          <p:nvPr/>
        </p:nvSpPr>
        <p:spPr>
          <a:xfrm>
            <a:off x="2362200" y="685800"/>
            <a:ext cx="4800600" cy="5029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5791200"/>
            <a:ext cx="22098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defRPr/>
            </a:pPr>
            <a:r>
              <a:rPr lang="en-US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শেষ</a:t>
            </a: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চতুর্থংশ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fg.jpg"/>
          <p:cNvPicPr>
            <a:picLocks noChangeAspect="1"/>
          </p:cNvPicPr>
          <p:nvPr/>
        </p:nvPicPr>
        <p:blipFill>
          <a:blip r:embed="rId2"/>
          <a:srcRect l="51794"/>
          <a:stretch>
            <a:fillRect/>
          </a:stretch>
        </p:blipFill>
        <p:spPr bwMode="auto">
          <a:xfrm>
            <a:off x="3886200" y="838200"/>
            <a:ext cx="39624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24000" y="914400"/>
            <a:ext cx="4953000" cy="4876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400" y="5943600"/>
            <a:ext cx="3810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defRPr/>
            </a:pP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প্রথম</a:t>
            </a: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চতুর্থংশ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w-angle-view-of-moon-in-dark-sky-629028593-57cb5fa25f9b5829f4579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250119">
            <a:off x="497618" y="508810"/>
            <a:ext cx="8100705" cy="54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828800" y="914400"/>
            <a:ext cx="4343400" cy="4343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5486400"/>
            <a:ext cx="64008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চাঁদের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আলোকিত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অংশের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ক্রমশ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হ্রাস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l-m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662" y="1"/>
            <a:ext cx="7203227" cy="6819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77000" y="5934670"/>
            <a:ext cx="1676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</a:bodyPr>
          <a:lstStyle/>
          <a:p>
            <a:pPr>
              <a:defRPr/>
            </a:pPr>
            <a:r>
              <a:rPr lang="en-US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পূর্ণিমা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w-angle-view-of-moon-in-dark-sky-629028593-57cb5fa25f9b5829f45795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3539">
            <a:off x="398463" y="608013"/>
            <a:ext cx="79994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971800" y="1219200"/>
            <a:ext cx="4038600" cy="4343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5715000"/>
            <a:ext cx="64008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চাঁদের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আলোকিত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অংশের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ক্রমশ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বৃদ্ধি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304800"/>
            <a:ext cx="4419600" cy="914400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দলীয়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 descr="full-m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590800"/>
            <a:ext cx="2012127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00200" y="1295400"/>
            <a:ext cx="2667000" cy="1371600"/>
            <a:chOff x="399038" y="608785"/>
            <a:chExt cx="7999257" cy="5332837"/>
          </a:xfrm>
        </p:grpSpPr>
        <p:pic>
          <p:nvPicPr>
            <p:cNvPr id="25630" name="Picture 12" descr="low-angle-view-of-moon-in-dark-sky-629028593-57cb5fa25f9b5829f4579533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73539">
              <a:off x="399038" y="608785"/>
              <a:ext cx="7999257" cy="5332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2970228" y="1219841"/>
              <a:ext cx="4042483" cy="434527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962400" y="1447800"/>
            <a:ext cx="2101850" cy="1106488"/>
            <a:chOff x="2046692" y="1905000"/>
            <a:chExt cx="4262950" cy="3007969"/>
          </a:xfrm>
        </p:grpSpPr>
        <p:pic>
          <p:nvPicPr>
            <p:cNvPr id="25628" name="Picture 2" descr="creasant-moon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8516396">
              <a:off x="2046692" y="1907567"/>
              <a:ext cx="4262950" cy="3005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3427966" y="1905000"/>
              <a:ext cx="2820502" cy="289576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81800" y="1524000"/>
            <a:ext cx="1981200" cy="1219200"/>
            <a:chOff x="1524000" y="838200"/>
            <a:chExt cx="6324600" cy="5036289"/>
          </a:xfrm>
        </p:grpSpPr>
        <p:pic>
          <p:nvPicPr>
            <p:cNvPr id="25626" name="Picture 19" descr="dfg.jpg"/>
            <p:cNvPicPr>
              <a:picLocks noChangeAspect="1"/>
            </p:cNvPicPr>
            <p:nvPr/>
          </p:nvPicPr>
          <p:blipFill>
            <a:blip r:embed="rId5"/>
            <a:srcRect l="51794"/>
            <a:stretch>
              <a:fillRect/>
            </a:stretch>
          </p:blipFill>
          <p:spPr bwMode="auto">
            <a:xfrm>
              <a:off x="3886200" y="838200"/>
              <a:ext cx="3962400" cy="503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1524000" y="916892"/>
              <a:ext cx="4951231" cy="4872349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38200" y="4572000"/>
            <a:ext cx="2919413" cy="1609725"/>
            <a:chOff x="141119" y="452206"/>
            <a:chExt cx="8293024" cy="5528684"/>
          </a:xfrm>
        </p:grpSpPr>
        <p:pic>
          <p:nvPicPr>
            <p:cNvPr id="23" name="Picture 22" descr="low-angle-view-of-moon-in-dark-sky-629028593-57cb5fa25f9b5829f457953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1250119">
              <a:off x="141119" y="452206"/>
              <a:ext cx="8293024" cy="55286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1579660" y="506730"/>
              <a:ext cx="4590700" cy="4749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505200" y="2971800"/>
            <a:ext cx="2514600" cy="1295400"/>
            <a:chOff x="381000" y="609600"/>
            <a:chExt cx="6781800" cy="5231370"/>
          </a:xfrm>
        </p:grpSpPr>
        <p:pic>
          <p:nvPicPr>
            <p:cNvPr id="26" name="Picture 25" descr="dfg.jpg"/>
            <p:cNvPicPr>
              <a:picLocks noChangeAspect="1"/>
            </p:cNvPicPr>
            <p:nvPr/>
          </p:nvPicPr>
          <p:blipFill>
            <a:blip r:embed="rId5" cstate="print"/>
            <a:srcRect t="345" r="48206"/>
            <a:stretch>
              <a:fillRect/>
            </a:stretch>
          </p:blipFill>
          <p:spPr>
            <a:xfrm>
              <a:off x="381000" y="609600"/>
              <a:ext cx="4495800" cy="523137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scene3d>
              <a:camera prst="perspectiveFront"/>
              <a:lightRig rig="threePt" dir="t"/>
            </a:scene3d>
          </p:spPr>
        </p:pic>
        <p:sp>
          <p:nvSpPr>
            <p:cNvPr id="27" name="Oval 26"/>
            <p:cNvSpPr/>
            <p:nvPr/>
          </p:nvSpPr>
          <p:spPr>
            <a:xfrm>
              <a:off x="2363308" y="686532"/>
              <a:ext cx="4799492" cy="502621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6477000" y="4038600"/>
            <a:ext cx="2057400" cy="1295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3581400" y="4800600"/>
            <a:ext cx="3429000" cy="1752600"/>
            <a:chOff x="64770" y="99520"/>
            <a:chExt cx="9053104" cy="5463080"/>
          </a:xfrm>
        </p:grpSpPr>
        <p:pic>
          <p:nvPicPr>
            <p:cNvPr id="30" name="Picture 29" descr="creasant-moo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" y="99520"/>
              <a:ext cx="9053104" cy="5463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Oval 30"/>
            <p:cNvSpPr/>
            <p:nvPr/>
          </p:nvSpPr>
          <p:spPr>
            <a:xfrm>
              <a:off x="1829288" y="228179"/>
              <a:ext cx="4266694" cy="449813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28800" y="16764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১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962400" y="16764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২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248400" y="17526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৩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32766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৪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57600" y="33528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৫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2000" y="50292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৬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657600" y="52578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৭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019800" y="44958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৮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19800" y="6150114"/>
            <a:ext cx="2819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defRPr/>
            </a:pPr>
            <a:r>
              <a:rPr lang="en-US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চাঁদে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আটিটি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দশা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34" grpId="0"/>
      <p:bldP spid="35" grpId="0"/>
      <p:bldP spid="37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533400" y="609600"/>
            <a:ext cx="8001000" cy="51054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৫৬ ও ৫৭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362200" y="228600"/>
            <a:ext cx="4876800" cy="160020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</a:bodyPr>
          <a:lstStyle/>
          <a:p>
            <a:pPr algn="ctr">
              <a:defRPr/>
            </a:pP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82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পূবের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ক) ২৮দিন             খ)২৯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গ)৩০দিন               ঘ)৩১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81000" y="3962400"/>
            <a:ext cx="8458200" cy="1295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perspective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ক) ২৮দিন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5562600"/>
            <a:ext cx="8382000" cy="7620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২।চাঁদের 5টি </a:t>
            </a:r>
            <a:r>
              <a:rPr lang="en-US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57200" y="457200"/>
            <a:ext cx="8001000" cy="137160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isometricOffAxis2Left"/>
              <a:lightRig rig="threePt" dir="t"/>
            </a:scene3d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762000"/>
            <a:ext cx="5638800" cy="923330"/>
          </a:xfrm>
          <a:prstGeom prst="rect">
            <a:avLst/>
          </a:prstGeom>
        </p:spPr>
        <p:txBody>
          <a:bodyPr>
            <a:spAutoFit/>
            <a:scene3d>
              <a:camera prst="isometricOffAxis2Left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শিক্ষক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743200"/>
            <a:ext cx="8458200" cy="224676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i="1" dirty="0" err="1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মনিরুজ্জামান</a:t>
            </a:r>
            <a:endParaRPr lang="en-US" sz="4400" i="1" dirty="0">
              <a:ln w="7620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i="1" dirty="0" err="1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প্রধান</a:t>
            </a:r>
            <a:r>
              <a:rPr lang="en-US" sz="3600" i="1" dirty="0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3600" i="1" dirty="0" err="1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শিক্ষক</a:t>
            </a:r>
            <a:endParaRPr lang="en-US" sz="3600" i="1" dirty="0">
              <a:ln w="7620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200" i="1" dirty="0" err="1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ভংগারটেক</a:t>
            </a:r>
            <a:r>
              <a:rPr lang="en-US" sz="3200" i="1" dirty="0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i="1" dirty="0" err="1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সরকারী</a:t>
            </a:r>
            <a:r>
              <a:rPr lang="en-US" sz="3200" i="1" dirty="0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i="1" dirty="0" err="1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প্রাথমিক</a:t>
            </a:r>
            <a:r>
              <a:rPr lang="en-US" sz="3200" i="1" dirty="0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i="1" dirty="0" err="1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বিদ্যালয়</a:t>
            </a:r>
            <a:endParaRPr lang="en-US" sz="3200" i="1" dirty="0">
              <a:ln w="7620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i="1" dirty="0" err="1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শিবপুর</a:t>
            </a:r>
            <a:r>
              <a:rPr lang="en-US" sz="2800" i="1" dirty="0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i="1" dirty="0" err="1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নরসিংদী</a:t>
            </a:r>
            <a:r>
              <a:rPr lang="en-US" sz="2800" i="1" dirty="0">
                <a:ln w="7620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 </a:t>
            </a:r>
          </a:p>
        </p:txBody>
      </p:sp>
      <p:pic>
        <p:nvPicPr>
          <p:cNvPr id="35842" name="Picture 2" descr="D:\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438400"/>
            <a:ext cx="1524000" cy="1524000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/>
          <p:cNvSpPr/>
          <p:nvPr/>
        </p:nvSpPr>
        <p:spPr>
          <a:xfrm>
            <a:off x="990600" y="381000"/>
            <a:ext cx="7239000" cy="1828800"/>
          </a:xfrm>
          <a:prstGeom prst="flowChartDisplay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Wave2">
              <a:avLst/>
            </a:prstTxWarp>
          </a:bodyPr>
          <a:lstStyle/>
          <a:p>
            <a:pPr algn="ctr">
              <a:defRPr/>
            </a:pPr>
            <a:r>
              <a:rPr lang="en-US" sz="13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nimated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1905000"/>
            <a:ext cx="6375400" cy="4781550"/>
          </a:xfrm>
          <a:prstGeom prst="roundRect">
            <a:avLst>
              <a:gd name="adj" fmla="val 16667"/>
            </a:avLst>
          </a:prstGeom>
          <a:ln w="76200"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990600" y="685800"/>
            <a:ext cx="7391400" cy="5410200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বিষয়ঃপ্রাথমিক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7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7200" b="1" dirty="0" err="1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72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৪র্থ</a:t>
            </a:r>
          </a:p>
          <a:p>
            <a:pPr algn="ctr">
              <a:defRPr/>
            </a:pP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মহাবিশ্ব</a:t>
            </a:r>
            <a:endParaRPr lang="en-US" sz="72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72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পাঠাংশঃ</a:t>
            </a:r>
            <a:r>
              <a:rPr lang="en-US" sz="72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7200" b="1" dirty="0">
              <a:ln/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7200" b="1" dirty="0" err="1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7200" b="1" dirty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৪০মিনিট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44850_892191_696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7735373" cy="499283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ord 1"/>
          <p:cNvSpPr/>
          <p:nvPr/>
        </p:nvSpPr>
        <p:spPr>
          <a:xfrm>
            <a:off x="1600200" y="685800"/>
            <a:ext cx="6705600" cy="5486400"/>
          </a:xfrm>
          <a:prstGeom prst="chor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OffAxis2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en-US" sz="9600" b="1" dirty="0" err="1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endParaRPr lang="en-US" sz="9600" b="1" dirty="0">
              <a:ln w="571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2514600" y="381000"/>
            <a:ext cx="3810000" cy="914400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80010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perspectiveLeft"/>
              <a:lightRig rig="threePt" dir="t"/>
            </a:scene3d>
          </a:bodyPr>
          <a:lstStyle/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১২.১.১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সৌরজগতের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মৌলিক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গঠন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চিত্রসহ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ব্যাখ্যা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</a:p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১২.২.১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মহাবিশ্বের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গঠন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বিস্তৃতি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বর্ণনা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</a:p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১২.৩.১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মাসে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চাঁদের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বিভিন্ন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দশা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পর্যবেক্ষণ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আঁকতে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799"/>
            <a:ext cx="8426143" cy="5478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81400" y="5867400"/>
            <a:ext cx="2743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perspectiveAbove"/>
              <a:lightRig rig="threePt" dir="t"/>
            </a:scene3d>
          </a:bodyPr>
          <a:lstStyle/>
          <a:p>
            <a:pPr algn="ctr">
              <a:defRPr/>
            </a:pPr>
            <a:r>
              <a:rPr lang="en-US" b="1" dirty="0" err="1">
                <a:ln w="3810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চাঁদের</a:t>
            </a:r>
            <a:r>
              <a:rPr lang="en-US" b="1" dirty="0">
                <a:ln w="3810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3810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পৃষ্ঠ</a:t>
            </a:r>
            <a:endParaRPr lang="en-US" b="1" dirty="0">
              <a:ln w="38100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295400" y="838200"/>
            <a:ext cx="6553200" cy="54102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পর্যায়সমূহ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reasant-mo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16396">
            <a:off x="1362075" y="1654175"/>
            <a:ext cx="5953125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429000" y="1905000"/>
            <a:ext cx="2819400" cy="28956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5410200"/>
            <a:ext cx="4191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ক্রমশ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হ্রাস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পাওয়া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ক্রিসেন্ট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1098</TotalTime>
  <Words>141</Words>
  <Application>Microsoft PowerPoint</Application>
  <PresentationFormat>On-screen Show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NikoshBAN</vt:lpstr>
      <vt:lpstr>Arial</vt:lpstr>
      <vt:lpstr>Lucida Sans Unicode</vt:lpstr>
      <vt:lpstr>Wingdings 3</vt:lpstr>
      <vt:lpstr>Verdana</vt:lpstr>
      <vt:lpstr>Wingdings 2</vt:lpstr>
      <vt:lpstr>Calibri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dell</cp:lastModifiedBy>
  <cp:revision>131</cp:revision>
  <cp:lastPrinted>1601-01-01T00:00:00Z</cp:lastPrinted>
  <dcterms:created xsi:type="dcterms:W3CDTF">2016-10-13T03:54:41Z</dcterms:created>
  <dcterms:modified xsi:type="dcterms:W3CDTF">2019-08-25T05:34:10Z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