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1" r:id="rId4"/>
    <p:sldId id="262" r:id="rId5"/>
    <p:sldId id="260" r:id="rId6"/>
    <p:sldId id="263" r:id="rId7"/>
    <p:sldId id="264" r:id="rId8"/>
    <p:sldId id="265" r:id="rId9"/>
    <p:sldId id="258" r:id="rId10"/>
    <p:sldId id="266" r:id="rId11"/>
    <p:sldId id="273" r:id="rId12"/>
    <p:sldId id="274" r:id="rId13"/>
    <p:sldId id="267" r:id="rId14"/>
    <p:sldId id="268" r:id="rId15"/>
    <p:sldId id="269" r:id="rId16"/>
    <p:sldId id="271" r:id="rId17"/>
    <p:sldId id="275" r:id="rId18"/>
    <p:sldId id="270" r:id="rId19"/>
    <p:sldId id="277" r:id="rId20"/>
    <p:sldId id="278" r:id="rId21"/>
    <p:sldId id="276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EB8B5A-3E85-4CDF-936D-2194C1E41DF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1E300-0A62-4116-B030-1580C4E4455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Intelligent by nature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0F6F521-7FB6-4BB5-B928-5981ABD10001}" type="parTrans" cxnId="{13DA74AF-B4C7-4A61-8A09-5AEAA5EC70A7}">
      <dgm:prSet/>
      <dgm:spPr/>
      <dgm:t>
        <a:bodyPr/>
        <a:lstStyle/>
        <a:p>
          <a:endParaRPr lang="en-US"/>
        </a:p>
      </dgm:t>
    </dgm:pt>
    <dgm:pt modelId="{F92EE76F-7708-4544-AB2B-C3B83D53700D}" type="sibTrans" cxnId="{13DA74AF-B4C7-4A61-8A09-5AEAA5EC70A7}">
      <dgm:prSet/>
      <dgm:spPr/>
      <dgm:t>
        <a:bodyPr/>
        <a:lstStyle/>
        <a:p>
          <a:endParaRPr lang="en-US"/>
        </a:p>
      </dgm:t>
    </dgm:pt>
    <dgm:pt modelId="{AFC33555-1661-433F-9941-855AEAF9C0A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Keeps variably changing in traffic conditions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AF66B64-C5C4-4A99-9C83-D42A5F419991}" type="parTrans" cxnId="{6F960D29-5C08-4E5C-9FB3-5E092B35A9EF}">
      <dgm:prSet/>
      <dgm:spPr/>
      <dgm:t>
        <a:bodyPr/>
        <a:lstStyle/>
        <a:p>
          <a:endParaRPr lang="en-US"/>
        </a:p>
      </dgm:t>
    </dgm:pt>
    <dgm:pt modelId="{BF6F7EDE-1F0C-4DDE-B82F-013C67EEA828}" type="sibTrans" cxnId="{6F960D29-5C08-4E5C-9FB3-5E092B35A9EF}">
      <dgm:prSet/>
      <dgm:spPr/>
      <dgm:t>
        <a:bodyPr/>
        <a:lstStyle/>
        <a:p>
          <a:endParaRPr lang="en-US"/>
        </a:p>
      </dgm:t>
    </dgm:pt>
    <dgm:pt modelId="{9F9A30B3-5BFF-4CC2-B817-22DB717978D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Adjusts with ever-changing traffic conditions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76F8800-70BF-4851-B01E-FAB8DC8AD174}" type="parTrans" cxnId="{C993FA73-F1EB-41A5-834C-09CF509F2457}">
      <dgm:prSet/>
      <dgm:spPr/>
      <dgm:t>
        <a:bodyPr/>
        <a:lstStyle/>
        <a:p>
          <a:endParaRPr lang="en-US"/>
        </a:p>
      </dgm:t>
    </dgm:pt>
    <dgm:pt modelId="{55A935DA-E45A-44A7-AC48-48B13A9AC8AE}" type="sibTrans" cxnId="{C993FA73-F1EB-41A5-834C-09CF509F2457}">
      <dgm:prSet/>
      <dgm:spPr/>
      <dgm:t>
        <a:bodyPr/>
        <a:lstStyle/>
        <a:p>
          <a:endParaRPr lang="en-US"/>
        </a:p>
      </dgm:t>
    </dgm:pt>
    <dgm:pt modelId="{FD99F874-693F-4E7C-8954-67A665F8C3ED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Works on any changing situations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955D20-1D1F-42DF-9094-862767A5E192}" type="parTrans" cxnId="{8F61928B-84D3-439E-B822-4D6E096B9460}">
      <dgm:prSet/>
      <dgm:spPr/>
      <dgm:t>
        <a:bodyPr/>
        <a:lstStyle/>
        <a:p>
          <a:endParaRPr lang="en-US"/>
        </a:p>
      </dgm:t>
    </dgm:pt>
    <dgm:pt modelId="{22C27653-172A-4EF4-B186-ED42F4DA6C19}" type="sibTrans" cxnId="{8F61928B-84D3-439E-B822-4D6E096B9460}">
      <dgm:prSet/>
      <dgm:spPr/>
      <dgm:t>
        <a:bodyPr/>
        <a:lstStyle/>
        <a:p>
          <a:endParaRPr lang="en-US"/>
        </a:p>
      </dgm:t>
    </dgm:pt>
    <dgm:pt modelId="{D0D65D24-45FE-4E87-BECF-74E603ECD73B}" type="pres">
      <dgm:prSet presAssocID="{59EB8B5A-3E85-4CDF-936D-2194C1E41DF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932AF8-C342-4993-8F70-5165BC2756EC}" type="pres">
      <dgm:prSet presAssocID="{CB81E300-0A62-4116-B030-1580C4E44556}" presName="parentLin" presStyleCnt="0"/>
      <dgm:spPr/>
    </dgm:pt>
    <dgm:pt modelId="{436BC847-5BA4-4115-B884-7FFD9A68B397}" type="pres">
      <dgm:prSet presAssocID="{CB81E300-0A62-4116-B030-1580C4E4455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47945F97-8491-4AED-8F3B-6A5795E1C972}" type="pres">
      <dgm:prSet presAssocID="{CB81E300-0A62-4116-B030-1580C4E445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BBD2B-11AD-496E-AE3F-3044437FFFC0}" type="pres">
      <dgm:prSet presAssocID="{CB81E300-0A62-4116-B030-1580C4E44556}" presName="negativeSpace" presStyleCnt="0"/>
      <dgm:spPr/>
    </dgm:pt>
    <dgm:pt modelId="{ED812313-0EA9-49B1-9BC0-1149E659B071}" type="pres">
      <dgm:prSet presAssocID="{CB81E300-0A62-4116-B030-1580C4E44556}" presName="childText" presStyleLbl="conFgAcc1" presStyleIdx="0" presStyleCnt="4">
        <dgm:presLayoutVars>
          <dgm:bulletEnabled val="1"/>
        </dgm:presLayoutVars>
      </dgm:prSet>
      <dgm:spPr/>
    </dgm:pt>
    <dgm:pt modelId="{8ED54783-929C-4F8F-A1CE-3F7D2FFC5438}" type="pres">
      <dgm:prSet presAssocID="{F92EE76F-7708-4544-AB2B-C3B83D53700D}" presName="spaceBetweenRectangles" presStyleCnt="0"/>
      <dgm:spPr/>
    </dgm:pt>
    <dgm:pt modelId="{385D8F22-50C2-482D-A2BC-74063FEEFFFC}" type="pres">
      <dgm:prSet presAssocID="{FD99F874-693F-4E7C-8954-67A665F8C3ED}" presName="parentLin" presStyleCnt="0"/>
      <dgm:spPr/>
    </dgm:pt>
    <dgm:pt modelId="{FECFD487-C48C-4522-8130-C843CA7DEC0C}" type="pres">
      <dgm:prSet presAssocID="{FD99F874-693F-4E7C-8954-67A665F8C3ED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3C9A548-821F-4404-9556-255C876F38ED}" type="pres">
      <dgm:prSet presAssocID="{FD99F874-693F-4E7C-8954-67A665F8C3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1E539-7436-4663-AC08-AD5EFFF34B67}" type="pres">
      <dgm:prSet presAssocID="{FD99F874-693F-4E7C-8954-67A665F8C3ED}" presName="negativeSpace" presStyleCnt="0"/>
      <dgm:spPr/>
    </dgm:pt>
    <dgm:pt modelId="{269ED7E0-4CF6-4D7A-9160-A8DEDD9B3F7F}" type="pres">
      <dgm:prSet presAssocID="{FD99F874-693F-4E7C-8954-67A665F8C3ED}" presName="childText" presStyleLbl="conFgAcc1" presStyleIdx="1" presStyleCnt="4">
        <dgm:presLayoutVars>
          <dgm:bulletEnabled val="1"/>
        </dgm:presLayoutVars>
      </dgm:prSet>
      <dgm:spPr/>
    </dgm:pt>
    <dgm:pt modelId="{C2B67220-F56C-4427-8A5B-CDEE706B81ED}" type="pres">
      <dgm:prSet presAssocID="{22C27653-172A-4EF4-B186-ED42F4DA6C19}" presName="spaceBetweenRectangles" presStyleCnt="0"/>
      <dgm:spPr/>
    </dgm:pt>
    <dgm:pt modelId="{C0FA5E96-93B5-4DAB-BF11-720FD0B5F969}" type="pres">
      <dgm:prSet presAssocID="{AFC33555-1661-433F-9941-855AEAF9C0A2}" presName="parentLin" presStyleCnt="0"/>
      <dgm:spPr/>
    </dgm:pt>
    <dgm:pt modelId="{FDE60949-C38E-4FE8-A3C1-9D8D8FDF6371}" type="pres">
      <dgm:prSet presAssocID="{AFC33555-1661-433F-9941-855AEAF9C0A2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E4F89B4-D48A-4CA5-A43E-145AA699F32E}" type="pres">
      <dgm:prSet presAssocID="{AFC33555-1661-433F-9941-855AEAF9C0A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A0C26-AD42-48D1-98EC-8B56F1281DA0}" type="pres">
      <dgm:prSet presAssocID="{AFC33555-1661-433F-9941-855AEAF9C0A2}" presName="negativeSpace" presStyleCnt="0"/>
      <dgm:spPr/>
    </dgm:pt>
    <dgm:pt modelId="{7EC8CE4D-5F92-4ECB-970E-9AB1317A0BF6}" type="pres">
      <dgm:prSet presAssocID="{AFC33555-1661-433F-9941-855AEAF9C0A2}" presName="childText" presStyleLbl="conFgAcc1" presStyleIdx="2" presStyleCnt="4">
        <dgm:presLayoutVars>
          <dgm:bulletEnabled val="1"/>
        </dgm:presLayoutVars>
      </dgm:prSet>
      <dgm:spPr/>
    </dgm:pt>
    <dgm:pt modelId="{78A70045-4ED5-4ED1-857F-E36E1D14608A}" type="pres">
      <dgm:prSet presAssocID="{BF6F7EDE-1F0C-4DDE-B82F-013C67EEA828}" presName="spaceBetweenRectangles" presStyleCnt="0"/>
      <dgm:spPr/>
    </dgm:pt>
    <dgm:pt modelId="{62A5C1AD-CB7E-4367-8E12-8DBA926DF162}" type="pres">
      <dgm:prSet presAssocID="{9F9A30B3-5BFF-4CC2-B817-22DB717978DE}" presName="parentLin" presStyleCnt="0"/>
      <dgm:spPr/>
    </dgm:pt>
    <dgm:pt modelId="{9398BF44-7775-4A28-BB88-8415F924F23F}" type="pres">
      <dgm:prSet presAssocID="{9F9A30B3-5BFF-4CC2-B817-22DB717978D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DCCC63CF-ED6B-44CF-8319-3C6DAC107796}" type="pres">
      <dgm:prSet presAssocID="{9F9A30B3-5BFF-4CC2-B817-22DB717978D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1DFE8-F1DE-4762-A670-1C01373CEB92}" type="pres">
      <dgm:prSet presAssocID="{9F9A30B3-5BFF-4CC2-B817-22DB717978DE}" presName="negativeSpace" presStyleCnt="0"/>
      <dgm:spPr/>
    </dgm:pt>
    <dgm:pt modelId="{D9649120-179D-4F81-B482-E2F7AE0A1F27}" type="pres">
      <dgm:prSet presAssocID="{9F9A30B3-5BFF-4CC2-B817-22DB717978D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3B2AD53-FCCF-4A4B-883F-D66B2862447A}" type="presOf" srcId="{CB81E300-0A62-4116-B030-1580C4E44556}" destId="{47945F97-8491-4AED-8F3B-6A5795E1C972}" srcOrd="1" destOrd="0" presId="urn:microsoft.com/office/officeart/2005/8/layout/list1"/>
    <dgm:cxn modelId="{D3427CB2-4B1D-41C3-B89E-250CDA930DBE}" type="presOf" srcId="{9F9A30B3-5BFF-4CC2-B817-22DB717978DE}" destId="{9398BF44-7775-4A28-BB88-8415F924F23F}" srcOrd="0" destOrd="0" presId="urn:microsoft.com/office/officeart/2005/8/layout/list1"/>
    <dgm:cxn modelId="{7AB60332-6AFE-4293-B08E-E0806D7CAD45}" type="presOf" srcId="{AFC33555-1661-433F-9941-855AEAF9C0A2}" destId="{8E4F89B4-D48A-4CA5-A43E-145AA699F32E}" srcOrd="1" destOrd="0" presId="urn:microsoft.com/office/officeart/2005/8/layout/list1"/>
    <dgm:cxn modelId="{C993FA73-F1EB-41A5-834C-09CF509F2457}" srcId="{59EB8B5A-3E85-4CDF-936D-2194C1E41DF7}" destId="{9F9A30B3-5BFF-4CC2-B817-22DB717978DE}" srcOrd="3" destOrd="0" parTransId="{D76F8800-70BF-4851-B01E-FAB8DC8AD174}" sibTransId="{55A935DA-E45A-44A7-AC48-48B13A9AC8AE}"/>
    <dgm:cxn modelId="{9EA109E0-56AB-4B78-B9AA-DA3AE599E238}" type="presOf" srcId="{FD99F874-693F-4E7C-8954-67A665F8C3ED}" destId="{FECFD487-C48C-4522-8130-C843CA7DEC0C}" srcOrd="0" destOrd="0" presId="urn:microsoft.com/office/officeart/2005/8/layout/list1"/>
    <dgm:cxn modelId="{13DA74AF-B4C7-4A61-8A09-5AEAA5EC70A7}" srcId="{59EB8B5A-3E85-4CDF-936D-2194C1E41DF7}" destId="{CB81E300-0A62-4116-B030-1580C4E44556}" srcOrd="0" destOrd="0" parTransId="{00F6F521-7FB6-4BB5-B928-5981ABD10001}" sibTransId="{F92EE76F-7708-4544-AB2B-C3B83D53700D}"/>
    <dgm:cxn modelId="{A3EF5775-7FFB-4462-9F2A-3FBE8DB0D124}" type="presOf" srcId="{AFC33555-1661-433F-9941-855AEAF9C0A2}" destId="{FDE60949-C38E-4FE8-A3C1-9D8D8FDF6371}" srcOrd="0" destOrd="0" presId="urn:microsoft.com/office/officeart/2005/8/layout/list1"/>
    <dgm:cxn modelId="{EE4998B3-0AF1-4E47-AC1E-784621C651BA}" type="presOf" srcId="{9F9A30B3-5BFF-4CC2-B817-22DB717978DE}" destId="{DCCC63CF-ED6B-44CF-8319-3C6DAC107796}" srcOrd="1" destOrd="0" presId="urn:microsoft.com/office/officeart/2005/8/layout/list1"/>
    <dgm:cxn modelId="{6F960D29-5C08-4E5C-9FB3-5E092B35A9EF}" srcId="{59EB8B5A-3E85-4CDF-936D-2194C1E41DF7}" destId="{AFC33555-1661-433F-9941-855AEAF9C0A2}" srcOrd="2" destOrd="0" parTransId="{6AF66B64-C5C4-4A99-9C83-D42A5F419991}" sibTransId="{BF6F7EDE-1F0C-4DDE-B82F-013C67EEA828}"/>
    <dgm:cxn modelId="{161099C2-4ED1-4030-B9FF-402B4E4E8C36}" type="presOf" srcId="{CB81E300-0A62-4116-B030-1580C4E44556}" destId="{436BC847-5BA4-4115-B884-7FFD9A68B397}" srcOrd="0" destOrd="0" presId="urn:microsoft.com/office/officeart/2005/8/layout/list1"/>
    <dgm:cxn modelId="{4BFDF012-8115-43BB-81A6-C0F71C6E7CE1}" type="presOf" srcId="{FD99F874-693F-4E7C-8954-67A665F8C3ED}" destId="{23C9A548-821F-4404-9556-255C876F38ED}" srcOrd="1" destOrd="0" presId="urn:microsoft.com/office/officeart/2005/8/layout/list1"/>
    <dgm:cxn modelId="{8F61928B-84D3-439E-B822-4D6E096B9460}" srcId="{59EB8B5A-3E85-4CDF-936D-2194C1E41DF7}" destId="{FD99F874-693F-4E7C-8954-67A665F8C3ED}" srcOrd="1" destOrd="0" parTransId="{93955D20-1D1F-42DF-9094-862767A5E192}" sibTransId="{22C27653-172A-4EF4-B186-ED42F4DA6C19}"/>
    <dgm:cxn modelId="{117D680A-00C9-42DE-91B2-4C2FB2AE7A62}" type="presOf" srcId="{59EB8B5A-3E85-4CDF-936D-2194C1E41DF7}" destId="{D0D65D24-45FE-4E87-BECF-74E603ECD73B}" srcOrd="0" destOrd="0" presId="urn:microsoft.com/office/officeart/2005/8/layout/list1"/>
    <dgm:cxn modelId="{13318C6D-0A80-4F7B-9B0B-964F622D2E2F}" type="presParOf" srcId="{D0D65D24-45FE-4E87-BECF-74E603ECD73B}" destId="{94932AF8-C342-4993-8F70-5165BC2756EC}" srcOrd="0" destOrd="0" presId="urn:microsoft.com/office/officeart/2005/8/layout/list1"/>
    <dgm:cxn modelId="{B723CE0B-696D-471F-A78C-1487292BE389}" type="presParOf" srcId="{94932AF8-C342-4993-8F70-5165BC2756EC}" destId="{436BC847-5BA4-4115-B884-7FFD9A68B397}" srcOrd="0" destOrd="0" presId="urn:microsoft.com/office/officeart/2005/8/layout/list1"/>
    <dgm:cxn modelId="{5BE43E96-E374-4EA4-BA5B-44B8295AB97A}" type="presParOf" srcId="{94932AF8-C342-4993-8F70-5165BC2756EC}" destId="{47945F97-8491-4AED-8F3B-6A5795E1C972}" srcOrd="1" destOrd="0" presId="urn:microsoft.com/office/officeart/2005/8/layout/list1"/>
    <dgm:cxn modelId="{55091D98-261E-4A3E-84A0-D52AB3B663CD}" type="presParOf" srcId="{D0D65D24-45FE-4E87-BECF-74E603ECD73B}" destId="{C76BBD2B-11AD-496E-AE3F-3044437FFFC0}" srcOrd="1" destOrd="0" presId="urn:microsoft.com/office/officeart/2005/8/layout/list1"/>
    <dgm:cxn modelId="{072560CB-787C-4CA1-B659-178CC7B2AE10}" type="presParOf" srcId="{D0D65D24-45FE-4E87-BECF-74E603ECD73B}" destId="{ED812313-0EA9-49B1-9BC0-1149E659B071}" srcOrd="2" destOrd="0" presId="urn:microsoft.com/office/officeart/2005/8/layout/list1"/>
    <dgm:cxn modelId="{E4D008DF-DDFD-469B-8E59-97E347C1CD46}" type="presParOf" srcId="{D0D65D24-45FE-4E87-BECF-74E603ECD73B}" destId="{8ED54783-929C-4F8F-A1CE-3F7D2FFC5438}" srcOrd="3" destOrd="0" presId="urn:microsoft.com/office/officeart/2005/8/layout/list1"/>
    <dgm:cxn modelId="{BE6301D3-5925-4E15-A423-785F1B9DA48D}" type="presParOf" srcId="{D0D65D24-45FE-4E87-BECF-74E603ECD73B}" destId="{385D8F22-50C2-482D-A2BC-74063FEEFFFC}" srcOrd="4" destOrd="0" presId="urn:microsoft.com/office/officeart/2005/8/layout/list1"/>
    <dgm:cxn modelId="{084F0A5C-194A-473C-84B1-88EE3EF581E7}" type="presParOf" srcId="{385D8F22-50C2-482D-A2BC-74063FEEFFFC}" destId="{FECFD487-C48C-4522-8130-C843CA7DEC0C}" srcOrd="0" destOrd="0" presId="urn:microsoft.com/office/officeart/2005/8/layout/list1"/>
    <dgm:cxn modelId="{FD5C9177-F4BA-4210-A43F-592B838DD77C}" type="presParOf" srcId="{385D8F22-50C2-482D-A2BC-74063FEEFFFC}" destId="{23C9A548-821F-4404-9556-255C876F38ED}" srcOrd="1" destOrd="0" presId="urn:microsoft.com/office/officeart/2005/8/layout/list1"/>
    <dgm:cxn modelId="{BAAEFD3A-6245-42B3-B4A0-9F440BFA3EF0}" type="presParOf" srcId="{D0D65D24-45FE-4E87-BECF-74E603ECD73B}" destId="{AFC1E539-7436-4663-AC08-AD5EFFF34B67}" srcOrd="5" destOrd="0" presId="urn:microsoft.com/office/officeart/2005/8/layout/list1"/>
    <dgm:cxn modelId="{3DEF1854-FC33-4E66-8C62-2E7F8B6CB51D}" type="presParOf" srcId="{D0D65D24-45FE-4E87-BECF-74E603ECD73B}" destId="{269ED7E0-4CF6-4D7A-9160-A8DEDD9B3F7F}" srcOrd="6" destOrd="0" presId="urn:microsoft.com/office/officeart/2005/8/layout/list1"/>
    <dgm:cxn modelId="{C3E5D858-0C84-4619-B520-BFCDCD23C10A}" type="presParOf" srcId="{D0D65D24-45FE-4E87-BECF-74E603ECD73B}" destId="{C2B67220-F56C-4427-8A5B-CDEE706B81ED}" srcOrd="7" destOrd="0" presId="urn:microsoft.com/office/officeart/2005/8/layout/list1"/>
    <dgm:cxn modelId="{5115AF2F-0439-478B-ADD4-8BD58D595209}" type="presParOf" srcId="{D0D65D24-45FE-4E87-BECF-74E603ECD73B}" destId="{C0FA5E96-93B5-4DAB-BF11-720FD0B5F969}" srcOrd="8" destOrd="0" presId="urn:microsoft.com/office/officeart/2005/8/layout/list1"/>
    <dgm:cxn modelId="{27C6C621-930F-412B-BE07-82FC65B24291}" type="presParOf" srcId="{C0FA5E96-93B5-4DAB-BF11-720FD0B5F969}" destId="{FDE60949-C38E-4FE8-A3C1-9D8D8FDF6371}" srcOrd="0" destOrd="0" presId="urn:microsoft.com/office/officeart/2005/8/layout/list1"/>
    <dgm:cxn modelId="{7DC67EE4-4EF9-40DF-A3D2-1306668A99FE}" type="presParOf" srcId="{C0FA5E96-93B5-4DAB-BF11-720FD0B5F969}" destId="{8E4F89B4-D48A-4CA5-A43E-145AA699F32E}" srcOrd="1" destOrd="0" presId="urn:microsoft.com/office/officeart/2005/8/layout/list1"/>
    <dgm:cxn modelId="{9BD85A5E-9B30-4CC3-8557-FC5FD358C9A0}" type="presParOf" srcId="{D0D65D24-45FE-4E87-BECF-74E603ECD73B}" destId="{367A0C26-AD42-48D1-98EC-8B56F1281DA0}" srcOrd="9" destOrd="0" presId="urn:microsoft.com/office/officeart/2005/8/layout/list1"/>
    <dgm:cxn modelId="{C5F183D6-2A82-4A09-99CC-CA7DE7824A25}" type="presParOf" srcId="{D0D65D24-45FE-4E87-BECF-74E603ECD73B}" destId="{7EC8CE4D-5F92-4ECB-970E-9AB1317A0BF6}" srcOrd="10" destOrd="0" presId="urn:microsoft.com/office/officeart/2005/8/layout/list1"/>
    <dgm:cxn modelId="{4D089CA1-7987-4FB1-911E-672369E3F8EA}" type="presParOf" srcId="{D0D65D24-45FE-4E87-BECF-74E603ECD73B}" destId="{78A70045-4ED5-4ED1-857F-E36E1D14608A}" srcOrd="11" destOrd="0" presId="urn:microsoft.com/office/officeart/2005/8/layout/list1"/>
    <dgm:cxn modelId="{1077DA45-3C4B-4680-AD83-1A1DF166D5A9}" type="presParOf" srcId="{D0D65D24-45FE-4E87-BECF-74E603ECD73B}" destId="{62A5C1AD-CB7E-4367-8E12-8DBA926DF162}" srcOrd="12" destOrd="0" presId="urn:microsoft.com/office/officeart/2005/8/layout/list1"/>
    <dgm:cxn modelId="{F5909031-9CA4-4CF8-B932-3C8242991875}" type="presParOf" srcId="{62A5C1AD-CB7E-4367-8E12-8DBA926DF162}" destId="{9398BF44-7775-4A28-BB88-8415F924F23F}" srcOrd="0" destOrd="0" presId="urn:microsoft.com/office/officeart/2005/8/layout/list1"/>
    <dgm:cxn modelId="{35DE1626-78B3-42B6-A1A0-0DA56C7616DE}" type="presParOf" srcId="{62A5C1AD-CB7E-4367-8E12-8DBA926DF162}" destId="{DCCC63CF-ED6B-44CF-8319-3C6DAC107796}" srcOrd="1" destOrd="0" presId="urn:microsoft.com/office/officeart/2005/8/layout/list1"/>
    <dgm:cxn modelId="{CAC98DC6-6D0D-4659-A7A9-73CDBF515D63}" type="presParOf" srcId="{D0D65D24-45FE-4E87-BECF-74E603ECD73B}" destId="{9581DFE8-F1DE-4762-A670-1C01373CEB92}" srcOrd="13" destOrd="0" presId="urn:microsoft.com/office/officeart/2005/8/layout/list1"/>
    <dgm:cxn modelId="{7938CA3E-7F3C-491A-BE98-46CF9E40CD8C}" type="presParOf" srcId="{D0D65D24-45FE-4E87-BECF-74E603ECD73B}" destId="{D9649120-179D-4F81-B482-E2F7AE0A1F2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DB53EF-3B40-4E99-A660-6BF92C54DD6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FE237150-32F7-48B0-8E63-16BFAFEEAB2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Keeps working Unseen</a:t>
          </a:r>
          <a:endParaRPr lang="en-US" dirty="0">
            <a:solidFill>
              <a:schemeClr val="tx1"/>
            </a:solidFill>
          </a:endParaRPr>
        </a:p>
      </dgm:t>
    </dgm:pt>
    <dgm:pt modelId="{C85C3AD5-EACB-4A19-8074-591DABBA5E5A}" type="parTrans" cxnId="{7B23F633-F9CF-412F-A996-6A338F69465E}">
      <dgm:prSet/>
      <dgm:spPr/>
      <dgm:t>
        <a:bodyPr/>
        <a:lstStyle/>
        <a:p>
          <a:endParaRPr lang="en-US"/>
        </a:p>
      </dgm:t>
    </dgm:pt>
    <dgm:pt modelId="{C5A0FA09-504D-4E2B-A280-226E6B513146}" type="sibTrans" cxnId="{7B23F633-F9CF-412F-A996-6A338F69465E}">
      <dgm:prSet/>
      <dgm:spPr/>
      <dgm:t>
        <a:bodyPr/>
        <a:lstStyle/>
        <a:p>
          <a:endParaRPr lang="en-US"/>
        </a:p>
      </dgm:t>
    </dgm:pt>
    <dgm:pt modelId="{D299FF5B-7F39-4AFC-85EB-A3F77923E7F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Naturally intelligent</a:t>
          </a:r>
          <a:endParaRPr lang="en-US" dirty="0">
            <a:solidFill>
              <a:schemeClr val="tx1"/>
            </a:solidFill>
          </a:endParaRPr>
        </a:p>
      </dgm:t>
    </dgm:pt>
    <dgm:pt modelId="{2EFB209B-38B1-491B-BF39-31A5DEF27060}" type="parTrans" cxnId="{F4CAB3E8-3AD6-499F-9099-502477100821}">
      <dgm:prSet/>
      <dgm:spPr/>
      <dgm:t>
        <a:bodyPr/>
        <a:lstStyle/>
        <a:p>
          <a:endParaRPr lang="en-US"/>
        </a:p>
      </dgm:t>
    </dgm:pt>
    <dgm:pt modelId="{9BD98F76-E569-4D51-A860-343307E87887}" type="sibTrans" cxnId="{F4CAB3E8-3AD6-499F-9099-502477100821}">
      <dgm:prSet/>
      <dgm:spPr/>
      <dgm:t>
        <a:bodyPr/>
        <a:lstStyle/>
        <a:p>
          <a:endParaRPr lang="en-US"/>
        </a:p>
      </dgm:t>
    </dgm:pt>
    <dgm:pt modelId="{EA62FC79-078A-4687-AB4E-5159886D5AA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Able to operate on ever changing conditions</a:t>
          </a:r>
          <a:endParaRPr lang="en-US" dirty="0">
            <a:solidFill>
              <a:schemeClr val="tx1"/>
            </a:solidFill>
          </a:endParaRPr>
        </a:p>
      </dgm:t>
    </dgm:pt>
    <dgm:pt modelId="{BA1A17E6-1847-4F33-A7E8-DCF90E5E7DA0}" type="parTrans" cxnId="{80D49232-DC7D-44BB-8B1A-D64517121079}">
      <dgm:prSet/>
      <dgm:spPr/>
      <dgm:t>
        <a:bodyPr/>
        <a:lstStyle/>
        <a:p>
          <a:endParaRPr lang="en-US"/>
        </a:p>
      </dgm:t>
    </dgm:pt>
    <dgm:pt modelId="{95B2A462-3159-4B70-ACC5-A63680EF5E64}" type="sibTrans" cxnId="{80D49232-DC7D-44BB-8B1A-D64517121079}">
      <dgm:prSet/>
      <dgm:spPr/>
      <dgm:t>
        <a:bodyPr/>
        <a:lstStyle/>
        <a:p>
          <a:endParaRPr lang="en-US"/>
        </a:p>
      </dgm:t>
    </dgm:pt>
    <dgm:pt modelId="{E4A651AF-01F4-4BCC-91F5-5628200ADFEF}" type="pres">
      <dgm:prSet presAssocID="{80DB53EF-3B40-4E99-A660-6BF92C54DD6F}" presName="linearFlow" presStyleCnt="0">
        <dgm:presLayoutVars>
          <dgm:dir/>
          <dgm:resizeHandles val="exact"/>
        </dgm:presLayoutVars>
      </dgm:prSet>
      <dgm:spPr/>
    </dgm:pt>
    <dgm:pt modelId="{00DC38E8-A877-4AA3-B3B9-1E102166A781}" type="pres">
      <dgm:prSet presAssocID="{FE237150-32F7-48B0-8E63-16BFAFEEAB24}" presName="composite" presStyleCnt="0"/>
      <dgm:spPr/>
    </dgm:pt>
    <dgm:pt modelId="{84BACBFA-A9C1-4724-AB80-47533CD1C3BB}" type="pres">
      <dgm:prSet presAssocID="{FE237150-32F7-48B0-8E63-16BFAFEEAB2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8CFFC7-EE1C-4D98-8D83-085F2B4806D6}" type="pres">
      <dgm:prSet presAssocID="{FE237150-32F7-48B0-8E63-16BFAFEEAB2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A25149-7955-4B5C-AAD1-8CEB71CD4F31}" type="pres">
      <dgm:prSet presAssocID="{C5A0FA09-504D-4E2B-A280-226E6B513146}" presName="spacing" presStyleCnt="0"/>
      <dgm:spPr/>
    </dgm:pt>
    <dgm:pt modelId="{5390353F-9AB9-4390-BED0-BA9E3DD83A11}" type="pres">
      <dgm:prSet presAssocID="{D299FF5B-7F39-4AFC-85EB-A3F77923E7FC}" presName="composite" presStyleCnt="0"/>
      <dgm:spPr/>
    </dgm:pt>
    <dgm:pt modelId="{356A551E-94C0-488A-B745-E356D444F588}" type="pres">
      <dgm:prSet presAssocID="{D299FF5B-7F39-4AFC-85EB-A3F77923E7FC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75995E5-12EE-44CF-AF17-D872FDC1BA8A}" type="pres">
      <dgm:prSet presAssocID="{D299FF5B-7F39-4AFC-85EB-A3F77923E7F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84B53-AE4F-4FCD-BE17-CCA26FD28399}" type="pres">
      <dgm:prSet presAssocID="{9BD98F76-E569-4D51-A860-343307E87887}" presName="spacing" presStyleCnt="0"/>
      <dgm:spPr/>
    </dgm:pt>
    <dgm:pt modelId="{1089A34F-B8E3-4598-A496-4713FDFC4369}" type="pres">
      <dgm:prSet presAssocID="{EA62FC79-078A-4687-AB4E-5159886D5AA5}" presName="composite" presStyleCnt="0"/>
      <dgm:spPr/>
    </dgm:pt>
    <dgm:pt modelId="{5537E344-5E09-43A1-93A0-9EB73BE6D789}" type="pres">
      <dgm:prSet presAssocID="{EA62FC79-078A-4687-AB4E-5159886D5AA5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7F34E1-6346-474A-B618-5E481DC17CD7}" type="pres">
      <dgm:prSet presAssocID="{EA62FC79-078A-4687-AB4E-5159886D5AA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23F633-F9CF-412F-A996-6A338F69465E}" srcId="{80DB53EF-3B40-4E99-A660-6BF92C54DD6F}" destId="{FE237150-32F7-48B0-8E63-16BFAFEEAB24}" srcOrd="0" destOrd="0" parTransId="{C85C3AD5-EACB-4A19-8074-591DABBA5E5A}" sibTransId="{C5A0FA09-504D-4E2B-A280-226E6B513146}"/>
    <dgm:cxn modelId="{CA2C4CEE-7083-4495-BABA-5E4E0526DFE8}" type="presOf" srcId="{FE237150-32F7-48B0-8E63-16BFAFEEAB24}" destId="{998CFFC7-EE1C-4D98-8D83-085F2B4806D6}" srcOrd="0" destOrd="0" presId="urn:microsoft.com/office/officeart/2005/8/layout/vList3#1"/>
    <dgm:cxn modelId="{F4CAB3E8-3AD6-499F-9099-502477100821}" srcId="{80DB53EF-3B40-4E99-A660-6BF92C54DD6F}" destId="{D299FF5B-7F39-4AFC-85EB-A3F77923E7FC}" srcOrd="1" destOrd="0" parTransId="{2EFB209B-38B1-491B-BF39-31A5DEF27060}" sibTransId="{9BD98F76-E569-4D51-A860-343307E87887}"/>
    <dgm:cxn modelId="{80D49232-DC7D-44BB-8B1A-D64517121079}" srcId="{80DB53EF-3B40-4E99-A660-6BF92C54DD6F}" destId="{EA62FC79-078A-4687-AB4E-5159886D5AA5}" srcOrd="2" destOrd="0" parTransId="{BA1A17E6-1847-4F33-A7E8-DCF90E5E7DA0}" sibTransId="{95B2A462-3159-4B70-ACC5-A63680EF5E64}"/>
    <dgm:cxn modelId="{BF0FA68C-9FCA-4A9F-8F84-9C6FB8F6BC1C}" type="presOf" srcId="{EA62FC79-078A-4687-AB4E-5159886D5AA5}" destId="{5C7F34E1-6346-474A-B618-5E481DC17CD7}" srcOrd="0" destOrd="0" presId="urn:microsoft.com/office/officeart/2005/8/layout/vList3#1"/>
    <dgm:cxn modelId="{8DAAD3D9-3286-432D-937F-E5B410F979DD}" type="presOf" srcId="{D299FF5B-7F39-4AFC-85EB-A3F77923E7FC}" destId="{375995E5-12EE-44CF-AF17-D872FDC1BA8A}" srcOrd="0" destOrd="0" presId="urn:microsoft.com/office/officeart/2005/8/layout/vList3#1"/>
    <dgm:cxn modelId="{3657EA57-D4F3-4246-B0EE-B3EA5C305049}" type="presOf" srcId="{80DB53EF-3B40-4E99-A660-6BF92C54DD6F}" destId="{E4A651AF-01F4-4BCC-91F5-5628200ADFEF}" srcOrd="0" destOrd="0" presId="urn:microsoft.com/office/officeart/2005/8/layout/vList3#1"/>
    <dgm:cxn modelId="{5B6C547B-803E-48F7-9156-9A8203AB78D6}" type="presParOf" srcId="{E4A651AF-01F4-4BCC-91F5-5628200ADFEF}" destId="{00DC38E8-A877-4AA3-B3B9-1E102166A781}" srcOrd="0" destOrd="0" presId="urn:microsoft.com/office/officeart/2005/8/layout/vList3#1"/>
    <dgm:cxn modelId="{485B6D26-448F-4722-BA46-7677CB103916}" type="presParOf" srcId="{00DC38E8-A877-4AA3-B3B9-1E102166A781}" destId="{84BACBFA-A9C1-4724-AB80-47533CD1C3BB}" srcOrd="0" destOrd="0" presId="urn:microsoft.com/office/officeart/2005/8/layout/vList3#1"/>
    <dgm:cxn modelId="{8C926B1B-4B2A-46B5-9F38-FED2A0DB7FC3}" type="presParOf" srcId="{00DC38E8-A877-4AA3-B3B9-1E102166A781}" destId="{998CFFC7-EE1C-4D98-8D83-085F2B4806D6}" srcOrd="1" destOrd="0" presId="urn:microsoft.com/office/officeart/2005/8/layout/vList3#1"/>
    <dgm:cxn modelId="{131218D5-A3B3-428D-A89C-293BFE3D7179}" type="presParOf" srcId="{E4A651AF-01F4-4BCC-91F5-5628200ADFEF}" destId="{E9A25149-7955-4B5C-AAD1-8CEB71CD4F31}" srcOrd="1" destOrd="0" presId="urn:microsoft.com/office/officeart/2005/8/layout/vList3#1"/>
    <dgm:cxn modelId="{5499D41C-0035-4CA0-ADE1-A25B00395716}" type="presParOf" srcId="{E4A651AF-01F4-4BCC-91F5-5628200ADFEF}" destId="{5390353F-9AB9-4390-BED0-BA9E3DD83A11}" srcOrd="2" destOrd="0" presId="urn:microsoft.com/office/officeart/2005/8/layout/vList3#1"/>
    <dgm:cxn modelId="{ECECD853-8E59-43FF-BC42-99C8EC677DAC}" type="presParOf" srcId="{5390353F-9AB9-4390-BED0-BA9E3DD83A11}" destId="{356A551E-94C0-488A-B745-E356D444F588}" srcOrd="0" destOrd="0" presId="urn:microsoft.com/office/officeart/2005/8/layout/vList3#1"/>
    <dgm:cxn modelId="{39F4D38A-E158-4EEF-9D98-7980F55A7E1E}" type="presParOf" srcId="{5390353F-9AB9-4390-BED0-BA9E3DD83A11}" destId="{375995E5-12EE-44CF-AF17-D872FDC1BA8A}" srcOrd="1" destOrd="0" presId="urn:microsoft.com/office/officeart/2005/8/layout/vList3#1"/>
    <dgm:cxn modelId="{053F8490-71AE-4209-907A-0D08A358FF78}" type="presParOf" srcId="{E4A651AF-01F4-4BCC-91F5-5628200ADFEF}" destId="{7E184B53-AE4F-4FCD-BE17-CCA26FD28399}" srcOrd="3" destOrd="0" presId="urn:microsoft.com/office/officeart/2005/8/layout/vList3#1"/>
    <dgm:cxn modelId="{F0622395-B803-48A3-A366-3B95FEA0A199}" type="presParOf" srcId="{E4A651AF-01F4-4BCC-91F5-5628200ADFEF}" destId="{1089A34F-B8E3-4598-A496-4713FDFC4369}" srcOrd="4" destOrd="0" presId="urn:microsoft.com/office/officeart/2005/8/layout/vList3#1"/>
    <dgm:cxn modelId="{C16505CF-59C9-4FE0-BA1F-49F8B119050A}" type="presParOf" srcId="{1089A34F-B8E3-4598-A496-4713FDFC4369}" destId="{5537E344-5E09-43A1-93A0-9EB73BE6D789}" srcOrd="0" destOrd="0" presId="urn:microsoft.com/office/officeart/2005/8/layout/vList3#1"/>
    <dgm:cxn modelId="{2D189475-4D45-4091-B7E8-967F6516D61B}" type="presParOf" srcId="{1089A34F-B8E3-4598-A496-4713FDFC4369}" destId="{5C7F34E1-6346-474A-B618-5E481DC17CD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D5FB6-CFF1-441D-99AB-75AA598055BC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F8D9DA33-0C3B-408A-B4A6-326856AB3D4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Does not keep working unseen</a:t>
          </a:r>
          <a:endParaRPr lang="en-US" dirty="0">
            <a:solidFill>
              <a:schemeClr val="tx1"/>
            </a:solidFill>
          </a:endParaRPr>
        </a:p>
      </dgm:t>
    </dgm:pt>
    <dgm:pt modelId="{A61675E8-A50C-4E7A-8E4E-8438977517D4}" type="parTrans" cxnId="{1DB5C00B-90D9-480B-AAB3-6D19CC2BAA62}">
      <dgm:prSet/>
      <dgm:spPr/>
      <dgm:t>
        <a:bodyPr/>
        <a:lstStyle/>
        <a:p>
          <a:endParaRPr lang="en-US"/>
        </a:p>
      </dgm:t>
    </dgm:pt>
    <dgm:pt modelId="{50E09E5F-12C4-4191-AC31-665C9F2D5A67}" type="sibTrans" cxnId="{1DB5C00B-90D9-480B-AAB3-6D19CC2BAA62}">
      <dgm:prSet/>
      <dgm:spPr/>
      <dgm:t>
        <a:bodyPr/>
        <a:lstStyle/>
        <a:p>
          <a:endParaRPr lang="en-US"/>
        </a:p>
      </dgm:t>
    </dgm:pt>
    <dgm:pt modelId="{AED88B3E-225E-4353-B79A-9DAC6D3FD46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Artificially intelligent</a:t>
          </a:r>
          <a:endParaRPr lang="en-US" dirty="0">
            <a:solidFill>
              <a:schemeClr val="tx1"/>
            </a:solidFill>
          </a:endParaRPr>
        </a:p>
      </dgm:t>
    </dgm:pt>
    <dgm:pt modelId="{890F3F44-1B6D-4ACA-9786-A3C3AF2BBD25}" type="parTrans" cxnId="{DFC2B2C6-C930-4F04-96B1-26F5CC788F0E}">
      <dgm:prSet/>
      <dgm:spPr/>
      <dgm:t>
        <a:bodyPr/>
        <a:lstStyle/>
        <a:p>
          <a:endParaRPr lang="en-US"/>
        </a:p>
      </dgm:t>
    </dgm:pt>
    <dgm:pt modelId="{A9BD9B3A-5F9A-4C88-A929-A4C7E9BA13B7}" type="sibTrans" cxnId="{DFC2B2C6-C930-4F04-96B1-26F5CC788F0E}">
      <dgm:prSet/>
      <dgm:spPr/>
      <dgm:t>
        <a:bodyPr/>
        <a:lstStyle/>
        <a:p>
          <a:endParaRPr lang="en-US"/>
        </a:p>
      </dgm:t>
    </dgm:pt>
    <dgm:pt modelId="{403002AA-5AEC-42B0-BDB8-0FCFEC64687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Programmed to do specific jobs under fixed conditions</a:t>
          </a:r>
          <a:endParaRPr lang="en-US" dirty="0">
            <a:solidFill>
              <a:schemeClr val="tx1"/>
            </a:solidFill>
          </a:endParaRPr>
        </a:p>
      </dgm:t>
    </dgm:pt>
    <dgm:pt modelId="{CD5E59F5-57DA-487F-8CC1-CE8C726ADF0C}" type="parTrans" cxnId="{864EFB67-B626-4C6C-9A22-902F295085BC}">
      <dgm:prSet/>
      <dgm:spPr/>
      <dgm:t>
        <a:bodyPr/>
        <a:lstStyle/>
        <a:p>
          <a:endParaRPr lang="en-US"/>
        </a:p>
      </dgm:t>
    </dgm:pt>
    <dgm:pt modelId="{3F85AE0C-3CAC-4674-876D-EB2DF7123272}" type="sibTrans" cxnId="{864EFB67-B626-4C6C-9A22-902F295085BC}">
      <dgm:prSet/>
      <dgm:spPr/>
      <dgm:t>
        <a:bodyPr/>
        <a:lstStyle/>
        <a:p>
          <a:endParaRPr lang="en-US"/>
        </a:p>
      </dgm:t>
    </dgm:pt>
    <dgm:pt modelId="{FB68D290-7196-4F12-AE4D-048F6D27F2AC}" type="pres">
      <dgm:prSet presAssocID="{EFBD5FB6-CFF1-441D-99AB-75AA598055BC}" presName="linearFlow" presStyleCnt="0">
        <dgm:presLayoutVars>
          <dgm:dir/>
          <dgm:resizeHandles val="exact"/>
        </dgm:presLayoutVars>
      </dgm:prSet>
      <dgm:spPr/>
    </dgm:pt>
    <dgm:pt modelId="{4EF280E5-8CC6-4224-852E-D3CBA4CABE14}" type="pres">
      <dgm:prSet presAssocID="{F8D9DA33-0C3B-408A-B4A6-326856AB3D4E}" presName="composite" presStyleCnt="0"/>
      <dgm:spPr/>
    </dgm:pt>
    <dgm:pt modelId="{A4483DF8-6125-460A-90D2-EF49AC61412D}" type="pres">
      <dgm:prSet presAssocID="{F8D9DA33-0C3B-408A-B4A6-326856AB3D4E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4B029D0-4B14-455B-9A2D-E94C4797E13C}" type="pres">
      <dgm:prSet presAssocID="{F8D9DA33-0C3B-408A-B4A6-326856AB3D4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45CC18-00D0-4AD9-8AE9-FD7800511FC9}" type="pres">
      <dgm:prSet presAssocID="{50E09E5F-12C4-4191-AC31-665C9F2D5A67}" presName="spacing" presStyleCnt="0"/>
      <dgm:spPr/>
    </dgm:pt>
    <dgm:pt modelId="{6C3FEA26-DEA3-43A4-BE45-0437E6240E57}" type="pres">
      <dgm:prSet presAssocID="{AED88B3E-225E-4353-B79A-9DAC6D3FD467}" presName="composite" presStyleCnt="0"/>
      <dgm:spPr/>
    </dgm:pt>
    <dgm:pt modelId="{D26643DA-6CCF-43F0-9CF6-6022C5B1B1A5}" type="pres">
      <dgm:prSet presAssocID="{AED88B3E-225E-4353-B79A-9DAC6D3FD467}" presName="imgShp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2B05DD-19B0-4DDD-B7BF-D60A04F107B8}" type="pres">
      <dgm:prSet presAssocID="{AED88B3E-225E-4353-B79A-9DAC6D3FD46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03C01-2894-4707-B4A6-DD1851F2BD88}" type="pres">
      <dgm:prSet presAssocID="{A9BD9B3A-5F9A-4C88-A929-A4C7E9BA13B7}" presName="spacing" presStyleCnt="0"/>
      <dgm:spPr/>
    </dgm:pt>
    <dgm:pt modelId="{BA060133-36C5-4ADA-908E-B4FAA388BBD9}" type="pres">
      <dgm:prSet presAssocID="{403002AA-5AEC-42B0-BDB8-0FCFEC646873}" presName="composite" presStyleCnt="0"/>
      <dgm:spPr/>
    </dgm:pt>
    <dgm:pt modelId="{97FBC58E-33A3-43EA-91D3-EA363CCB8472}" type="pres">
      <dgm:prSet presAssocID="{403002AA-5AEC-42B0-BDB8-0FCFEC646873}" presName="imgShp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00147C-1849-4DBD-82A9-2FAABB416EDE}" type="pres">
      <dgm:prSet presAssocID="{403002AA-5AEC-42B0-BDB8-0FCFEC64687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4EFB67-B626-4C6C-9A22-902F295085BC}" srcId="{EFBD5FB6-CFF1-441D-99AB-75AA598055BC}" destId="{403002AA-5AEC-42B0-BDB8-0FCFEC646873}" srcOrd="2" destOrd="0" parTransId="{CD5E59F5-57DA-487F-8CC1-CE8C726ADF0C}" sibTransId="{3F85AE0C-3CAC-4674-876D-EB2DF7123272}"/>
    <dgm:cxn modelId="{F155E824-C561-4F7F-974D-322F0A7171B6}" type="presOf" srcId="{EFBD5FB6-CFF1-441D-99AB-75AA598055BC}" destId="{FB68D290-7196-4F12-AE4D-048F6D27F2AC}" srcOrd="0" destOrd="0" presId="urn:microsoft.com/office/officeart/2005/8/layout/vList3#2"/>
    <dgm:cxn modelId="{438C7F49-7288-45A8-A828-64FFFAFA938C}" type="presOf" srcId="{AED88B3E-225E-4353-B79A-9DAC6D3FD467}" destId="{E02B05DD-19B0-4DDD-B7BF-D60A04F107B8}" srcOrd="0" destOrd="0" presId="urn:microsoft.com/office/officeart/2005/8/layout/vList3#2"/>
    <dgm:cxn modelId="{8C9D90C5-CD96-4A0C-97E8-82431BB44E61}" type="presOf" srcId="{403002AA-5AEC-42B0-BDB8-0FCFEC646873}" destId="{F300147C-1849-4DBD-82A9-2FAABB416EDE}" srcOrd="0" destOrd="0" presId="urn:microsoft.com/office/officeart/2005/8/layout/vList3#2"/>
    <dgm:cxn modelId="{4FB60C4D-4D52-4C3E-9ADA-64E1CAF10165}" type="presOf" srcId="{F8D9DA33-0C3B-408A-B4A6-326856AB3D4E}" destId="{34B029D0-4B14-455B-9A2D-E94C4797E13C}" srcOrd="0" destOrd="0" presId="urn:microsoft.com/office/officeart/2005/8/layout/vList3#2"/>
    <dgm:cxn modelId="{1DB5C00B-90D9-480B-AAB3-6D19CC2BAA62}" srcId="{EFBD5FB6-CFF1-441D-99AB-75AA598055BC}" destId="{F8D9DA33-0C3B-408A-B4A6-326856AB3D4E}" srcOrd="0" destOrd="0" parTransId="{A61675E8-A50C-4E7A-8E4E-8438977517D4}" sibTransId="{50E09E5F-12C4-4191-AC31-665C9F2D5A67}"/>
    <dgm:cxn modelId="{DFC2B2C6-C930-4F04-96B1-26F5CC788F0E}" srcId="{EFBD5FB6-CFF1-441D-99AB-75AA598055BC}" destId="{AED88B3E-225E-4353-B79A-9DAC6D3FD467}" srcOrd="1" destOrd="0" parTransId="{890F3F44-1B6D-4ACA-9786-A3C3AF2BBD25}" sibTransId="{A9BD9B3A-5F9A-4C88-A929-A4C7E9BA13B7}"/>
    <dgm:cxn modelId="{E8F82D71-428D-4690-80CC-3493A24BA80F}" type="presParOf" srcId="{FB68D290-7196-4F12-AE4D-048F6D27F2AC}" destId="{4EF280E5-8CC6-4224-852E-D3CBA4CABE14}" srcOrd="0" destOrd="0" presId="urn:microsoft.com/office/officeart/2005/8/layout/vList3#2"/>
    <dgm:cxn modelId="{E746752C-C948-4CE1-84F8-D7842BD66B51}" type="presParOf" srcId="{4EF280E5-8CC6-4224-852E-D3CBA4CABE14}" destId="{A4483DF8-6125-460A-90D2-EF49AC61412D}" srcOrd="0" destOrd="0" presId="urn:microsoft.com/office/officeart/2005/8/layout/vList3#2"/>
    <dgm:cxn modelId="{990F6E54-AA4E-46F2-AA82-B42786E2C277}" type="presParOf" srcId="{4EF280E5-8CC6-4224-852E-D3CBA4CABE14}" destId="{34B029D0-4B14-455B-9A2D-E94C4797E13C}" srcOrd="1" destOrd="0" presId="urn:microsoft.com/office/officeart/2005/8/layout/vList3#2"/>
    <dgm:cxn modelId="{D77D602D-AE56-4571-ABF8-99E2F27CFFD3}" type="presParOf" srcId="{FB68D290-7196-4F12-AE4D-048F6D27F2AC}" destId="{9245CC18-00D0-4AD9-8AE9-FD7800511FC9}" srcOrd="1" destOrd="0" presId="urn:microsoft.com/office/officeart/2005/8/layout/vList3#2"/>
    <dgm:cxn modelId="{C826D674-0844-4BDF-9B7F-B31C3F2A0E47}" type="presParOf" srcId="{FB68D290-7196-4F12-AE4D-048F6D27F2AC}" destId="{6C3FEA26-DEA3-43A4-BE45-0437E6240E57}" srcOrd="2" destOrd="0" presId="urn:microsoft.com/office/officeart/2005/8/layout/vList3#2"/>
    <dgm:cxn modelId="{468FA577-7B50-46FD-9A73-1038344428A0}" type="presParOf" srcId="{6C3FEA26-DEA3-43A4-BE45-0437E6240E57}" destId="{D26643DA-6CCF-43F0-9CF6-6022C5B1B1A5}" srcOrd="0" destOrd="0" presId="urn:microsoft.com/office/officeart/2005/8/layout/vList3#2"/>
    <dgm:cxn modelId="{58E65DC7-39AD-4107-A083-990367A3DA26}" type="presParOf" srcId="{6C3FEA26-DEA3-43A4-BE45-0437E6240E57}" destId="{E02B05DD-19B0-4DDD-B7BF-D60A04F107B8}" srcOrd="1" destOrd="0" presId="urn:microsoft.com/office/officeart/2005/8/layout/vList3#2"/>
    <dgm:cxn modelId="{8B18FF45-3E32-44E1-80B6-6D838B7B834A}" type="presParOf" srcId="{FB68D290-7196-4F12-AE4D-048F6D27F2AC}" destId="{6D303C01-2894-4707-B4A6-DD1851F2BD88}" srcOrd="3" destOrd="0" presId="urn:microsoft.com/office/officeart/2005/8/layout/vList3#2"/>
    <dgm:cxn modelId="{3849AED3-47E9-4D3D-9A37-E77E6A689837}" type="presParOf" srcId="{FB68D290-7196-4F12-AE4D-048F6D27F2AC}" destId="{BA060133-36C5-4ADA-908E-B4FAA388BBD9}" srcOrd="4" destOrd="0" presId="urn:microsoft.com/office/officeart/2005/8/layout/vList3#2"/>
    <dgm:cxn modelId="{5E2C26D2-A870-4ED3-A697-19403B76F676}" type="presParOf" srcId="{BA060133-36C5-4ADA-908E-B4FAA388BBD9}" destId="{97FBC58E-33A3-43EA-91D3-EA363CCB8472}" srcOrd="0" destOrd="0" presId="urn:microsoft.com/office/officeart/2005/8/layout/vList3#2"/>
    <dgm:cxn modelId="{19D6B4F1-5BA5-46B1-ADEC-0E3BD5DE6C65}" type="presParOf" srcId="{BA060133-36C5-4ADA-908E-B4FAA388BBD9}" destId="{F300147C-1849-4DBD-82A9-2FAABB416EDE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96C3C8-FB6F-4DA8-8EEA-9D631FCED589}" type="doc">
      <dgm:prSet loTypeId="urn:microsoft.com/office/officeart/2005/8/layout/process1" loCatId="process" qsTypeId="urn:microsoft.com/office/officeart/2005/8/quickstyle/3d3" qsCatId="3D" csTypeId="urn:microsoft.com/office/officeart/2005/8/colors/accent1_1" csCatId="accent1" phldr="1"/>
      <dgm:spPr/>
    </dgm:pt>
    <dgm:pt modelId="{C9A37D13-041C-4875-ADE0-8CCBF34943B2}">
      <dgm:prSet phldrT="[Text]" custT="1"/>
      <dgm:spPr/>
      <dgm:t>
        <a:bodyPr/>
        <a:lstStyle/>
        <a:p>
          <a:pPr algn="just"/>
          <a:r>
            <a:rPr lang="en-US" sz="1800" dirty="0" smtClean="0">
              <a:latin typeface="+mj-lt"/>
              <a:cs typeface="NikoshBAN" pitchFamily="2" charset="0"/>
            </a:rPr>
            <a:t>1.Working invisibly</a:t>
          </a:r>
          <a:endParaRPr lang="en-US" sz="1800" dirty="0">
            <a:latin typeface="+mj-lt"/>
            <a:cs typeface="NikoshBAN" pitchFamily="2" charset="0"/>
          </a:endParaRPr>
        </a:p>
      </dgm:t>
    </dgm:pt>
    <dgm:pt modelId="{B21CB623-AB8D-4D90-9360-9FDA89FB4123}" type="parTrans" cxnId="{F6D760D1-3FD7-473D-B076-563AB37D92D7}">
      <dgm:prSet/>
      <dgm:spPr/>
      <dgm:t>
        <a:bodyPr/>
        <a:lstStyle/>
        <a:p>
          <a:endParaRPr lang="en-US"/>
        </a:p>
      </dgm:t>
    </dgm:pt>
    <dgm:pt modelId="{7B68F0F7-31A6-49BF-949B-6237E4242FDB}" type="sibTrans" cxnId="{F6D760D1-3FD7-473D-B076-563AB37D92D7}">
      <dgm:prSet/>
      <dgm:spPr/>
      <dgm:t>
        <a:bodyPr/>
        <a:lstStyle/>
        <a:p>
          <a:endParaRPr lang="en-US"/>
        </a:p>
      </dgm:t>
    </dgm:pt>
    <dgm:pt modelId="{12B70525-7937-4991-B0AC-C2565423190A}">
      <dgm:prSet phldrT="[Text]" custT="1"/>
      <dgm:spPr/>
      <dgm:t>
        <a:bodyPr/>
        <a:lstStyle/>
        <a:p>
          <a:r>
            <a:rPr lang="en-US" sz="1800" dirty="0" smtClean="0"/>
            <a:t>5</a:t>
          </a:r>
          <a:endParaRPr lang="en-US" sz="1800" dirty="0"/>
        </a:p>
      </dgm:t>
    </dgm:pt>
    <dgm:pt modelId="{361894A0-0B79-4616-BCE6-72DEE6264652}" type="parTrans" cxnId="{92B4C146-4475-461B-AA5A-0BF7DA2E5065}">
      <dgm:prSet/>
      <dgm:spPr/>
      <dgm:t>
        <a:bodyPr/>
        <a:lstStyle/>
        <a:p>
          <a:endParaRPr lang="en-US"/>
        </a:p>
      </dgm:t>
    </dgm:pt>
    <dgm:pt modelId="{78717124-71F1-4CFA-84BB-6FBF9F84B0D6}" type="sibTrans" cxnId="{92B4C146-4475-461B-AA5A-0BF7DA2E5065}">
      <dgm:prSet/>
      <dgm:spPr/>
      <dgm:t>
        <a:bodyPr/>
        <a:lstStyle/>
        <a:p>
          <a:endParaRPr lang="en-US"/>
        </a:p>
      </dgm:t>
    </dgm:pt>
    <dgm:pt modelId="{A797986B-4D8D-4F6A-B11B-E13E7C41A90E}">
      <dgm:prSet phldrT="[Text]" custT="1"/>
      <dgm:spPr/>
      <dgm:t>
        <a:bodyPr/>
        <a:lstStyle/>
        <a:p>
          <a:r>
            <a:rPr lang="en-US" sz="1800" dirty="0" smtClean="0"/>
            <a:t>6</a:t>
          </a:r>
          <a:endParaRPr lang="en-US" sz="1800" dirty="0"/>
        </a:p>
      </dgm:t>
    </dgm:pt>
    <dgm:pt modelId="{C9B71CC3-E905-4027-BD41-5CA8755FF6F0}" type="parTrans" cxnId="{A78C9644-4A78-4A32-A98B-9D7F6DD7328E}">
      <dgm:prSet/>
      <dgm:spPr/>
      <dgm:t>
        <a:bodyPr/>
        <a:lstStyle/>
        <a:p>
          <a:endParaRPr lang="en-US"/>
        </a:p>
      </dgm:t>
    </dgm:pt>
    <dgm:pt modelId="{71E6538E-2F13-4ED4-A69B-239205B142EE}" type="sibTrans" cxnId="{A78C9644-4A78-4A32-A98B-9D7F6DD7328E}">
      <dgm:prSet/>
      <dgm:spPr/>
      <dgm:t>
        <a:bodyPr/>
        <a:lstStyle/>
        <a:p>
          <a:endParaRPr lang="en-US"/>
        </a:p>
      </dgm:t>
    </dgm:pt>
    <dgm:pt modelId="{7EC74D32-27EC-47DD-8B39-721A6FFB5769}">
      <dgm:prSet custT="1"/>
      <dgm:spPr/>
      <dgm:t>
        <a:bodyPr/>
        <a:lstStyle/>
        <a:p>
          <a:r>
            <a:rPr lang="en-US" sz="1800" dirty="0" smtClean="0"/>
            <a:t>3</a:t>
          </a:r>
          <a:endParaRPr lang="en-US" sz="1800" dirty="0"/>
        </a:p>
      </dgm:t>
    </dgm:pt>
    <dgm:pt modelId="{5FCEF8A4-6ACB-4246-A0E5-5A41C0EE6ADD}" type="parTrans" cxnId="{25F23B8F-F691-4285-A38E-166AA3F7B8DA}">
      <dgm:prSet/>
      <dgm:spPr/>
      <dgm:t>
        <a:bodyPr/>
        <a:lstStyle/>
        <a:p>
          <a:endParaRPr lang="en-US"/>
        </a:p>
      </dgm:t>
    </dgm:pt>
    <dgm:pt modelId="{DB554CDD-13F4-43B1-AF85-DA4731BCDA27}" type="sibTrans" cxnId="{25F23B8F-F691-4285-A38E-166AA3F7B8DA}">
      <dgm:prSet/>
      <dgm:spPr/>
      <dgm:t>
        <a:bodyPr/>
        <a:lstStyle/>
        <a:p>
          <a:endParaRPr lang="en-US"/>
        </a:p>
      </dgm:t>
    </dgm:pt>
    <dgm:pt modelId="{1CA58DE8-3204-4CA6-9C37-36C42DD93D5B}">
      <dgm:prSet custT="1"/>
      <dgm:spPr/>
      <dgm:t>
        <a:bodyPr/>
        <a:lstStyle/>
        <a:p>
          <a:r>
            <a:rPr lang="en-US" sz="1800" dirty="0" smtClean="0"/>
            <a:t>4</a:t>
          </a:r>
          <a:endParaRPr lang="en-US" sz="1800" dirty="0"/>
        </a:p>
      </dgm:t>
    </dgm:pt>
    <dgm:pt modelId="{2FA62905-F1A0-426A-9221-90AEF6F3D10B}" type="parTrans" cxnId="{26AA2D5E-0AF8-4983-AB46-48BA679F07C9}">
      <dgm:prSet/>
      <dgm:spPr/>
      <dgm:t>
        <a:bodyPr/>
        <a:lstStyle/>
        <a:p>
          <a:endParaRPr lang="en-US"/>
        </a:p>
      </dgm:t>
    </dgm:pt>
    <dgm:pt modelId="{FD97C395-A698-4366-988B-1748C00727B7}" type="sibTrans" cxnId="{26AA2D5E-0AF8-4983-AB46-48BA679F07C9}">
      <dgm:prSet/>
      <dgm:spPr/>
      <dgm:t>
        <a:bodyPr/>
        <a:lstStyle/>
        <a:p>
          <a:endParaRPr lang="en-US"/>
        </a:p>
      </dgm:t>
    </dgm:pt>
    <dgm:pt modelId="{96782DBE-A6C8-4F1E-BEDF-D8A10C77145B}">
      <dgm:prSet custT="1"/>
      <dgm:spPr/>
      <dgm:t>
        <a:bodyPr/>
        <a:lstStyle/>
        <a:p>
          <a:r>
            <a:rPr lang="en-US" sz="1800" dirty="0" smtClean="0"/>
            <a:t>2</a:t>
          </a:r>
          <a:endParaRPr lang="en-US" sz="1800" dirty="0"/>
        </a:p>
      </dgm:t>
    </dgm:pt>
    <dgm:pt modelId="{ED3CD0F0-ACC4-4F69-A5D7-CB74FA9C8F60}" type="parTrans" cxnId="{42CD6F92-7763-444D-9604-53E8B2BBCAC3}">
      <dgm:prSet/>
      <dgm:spPr/>
      <dgm:t>
        <a:bodyPr/>
        <a:lstStyle/>
        <a:p>
          <a:endParaRPr lang="en-US"/>
        </a:p>
      </dgm:t>
    </dgm:pt>
    <dgm:pt modelId="{0578DA77-1642-443F-80B6-2C080B5C666A}" type="sibTrans" cxnId="{42CD6F92-7763-444D-9604-53E8B2BBCAC3}">
      <dgm:prSet/>
      <dgm:spPr/>
      <dgm:t>
        <a:bodyPr/>
        <a:lstStyle/>
        <a:p>
          <a:endParaRPr lang="en-US"/>
        </a:p>
      </dgm:t>
    </dgm:pt>
    <dgm:pt modelId="{A39E2152-DF1E-492F-87E1-26D8EA9D945C}" type="pres">
      <dgm:prSet presAssocID="{6896C3C8-FB6F-4DA8-8EEA-9D631FCED589}" presName="Name0" presStyleCnt="0">
        <dgm:presLayoutVars>
          <dgm:dir/>
          <dgm:resizeHandles val="exact"/>
        </dgm:presLayoutVars>
      </dgm:prSet>
      <dgm:spPr/>
    </dgm:pt>
    <dgm:pt modelId="{D41FF8E1-B673-43EB-9DE4-70355FAFA2AC}" type="pres">
      <dgm:prSet presAssocID="{C9A37D13-041C-4875-ADE0-8CCBF34943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6B7AB-F179-4D47-80DC-6D1ED796055B}" type="pres">
      <dgm:prSet presAssocID="{7B68F0F7-31A6-49BF-949B-6237E4242FD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42CF74F-4180-456A-A7C2-EE4DAFCBC940}" type="pres">
      <dgm:prSet presAssocID="{7B68F0F7-31A6-49BF-949B-6237E4242FD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35D73E8-B128-4F94-A332-2884DF9023BD}" type="pres">
      <dgm:prSet presAssocID="{96782DBE-A6C8-4F1E-BEDF-D8A10C77145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42C28-EFA0-40DA-B4CD-84A527D542C1}" type="pres">
      <dgm:prSet presAssocID="{0578DA77-1642-443F-80B6-2C080B5C666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2F49ED8-B56A-4FE0-919C-1A5B56A0D459}" type="pres">
      <dgm:prSet presAssocID="{0578DA77-1642-443F-80B6-2C080B5C666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189012C-0862-4710-8A74-3CD222FCD5B9}" type="pres">
      <dgm:prSet presAssocID="{7EC74D32-27EC-47DD-8B39-721A6FFB576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BD97E-937B-462F-9A03-8DC769A303AE}" type="pres">
      <dgm:prSet presAssocID="{DB554CDD-13F4-43B1-AF85-DA4731BCDA2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61F3524-88CE-4A1C-87C5-3797906F9483}" type="pres">
      <dgm:prSet presAssocID="{DB554CDD-13F4-43B1-AF85-DA4731BCDA2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A4DE27A-418D-4692-A11D-252A7361A639}" type="pres">
      <dgm:prSet presAssocID="{1CA58DE8-3204-4CA6-9C37-36C42DD93D5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B9DD7-B8DD-4EB0-9328-06492C61F68E}" type="pres">
      <dgm:prSet presAssocID="{FD97C395-A698-4366-988B-1748C00727B7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566CC02-D687-4EA7-BEF6-06C0EBB88EFE}" type="pres">
      <dgm:prSet presAssocID="{FD97C395-A698-4366-988B-1748C00727B7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B480ABBE-7585-4F52-AF54-15A9E303A459}" type="pres">
      <dgm:prSet presAssocID="{12B70525-7937-4991-B0AC-C2565423190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32B0B-393B-4A27-B189-968CF555643A}" type="pres">
      <dgm:prSet presAssocID="{78717124-71F1-4CFA-84BB-6FBF9F84B0D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DEF85CB-7EC4-40D1-831E-FC2F9E444585}" type="pres">
      <dgm:prSet presAssocID="{78717124-71F1-4CFA-84BB-6FBF9F84B0D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D0603F0-43A3-48D6-8DB0-78EA5EA06E4B}" type="pres">
      <dgm:prSet presAssocID="{A797986B-4D8D-4F6A-B11B-E13E7C41A9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CD6F92-7763-444D-9604-53E8B2BBCAC3}" srcId="{6896C3C8-FB6F-4DA8-8EEA-9D631FCED589}" destId="{96782DBE-A6C8-4F1E-BEDF-D8A10C77145B}" srcOrd="1" destOrd="0" parTransId="{ED3CD0F0-ACC4-4F69-A5D7-CB74FA9C8F60}" sibTransId="{0578DA77-1642-443F-80B6-2C080B5C666A}"/>
    <dgm:cxn modelId="{761B123B-EF03-4527-8EF3-9635050D8058}" type="presOf" srcId="{96782DBE-A6C8-4F1E-BEDF-D8A10C77145B}" destId="{F35D73E8-B128-4F94-A332-2884DF9023BD}" srcOrd="0" destOrd="0" presId="urn:microsoft.com/office/officeart/2005/8/layout/process1"/>
    <dgm:cxn modelId="{048CBA6A-64FA-43EE-BB83-9B402941D7A3}" type="presOf" srcId="{FD97C395-A698-4366-988B-1748C00727B7}" destId="{2566CC02-D687-4EA7-BEF6-06C0EBB88EFE}" srcOrd="1" destOrd="0" presId="urn:microsoft.com/office/officeart/2005/8/layout/process1"/>
    <dgm:cxn modelId="{65A5B6AD-EE92-4082-ABB6-358AD17797BD}" type="presOf" srcId="{0578DA77-1642-443F-80B6-2C080B5C666A}" destId="{00A42C28-EFA0-40DA-B4CD-84A527D542C1}" srcOrd="0" destOrd="0" presId="urn:microsoft.com/office/officeart/2005/8/layout/process1"/>
    <dgm:cxn modelId="{7E42BB05-94E6-4C9F-AD53-B6C9B15306A2}" type="presOf" srcId="{0578DA77-1642-443F-80B6-2C080B5C666A}" destId="{E2F49ED8-B56A-4FE0-919C-1A5B56A0D459}" srcOrd="1" destOrd="0" presId="urn:microsoft.com/office/officeart/2005/8/layout/process1"/>
    <dgm:cxn modelId="{78A79DE2-CFF7-42D6-BC9D-13CDBD960202}" type="presOf" srcId="{A797986B-4D8D-4F6A-B11B-E13E7C41A90E}" destId="{2D0603F0-43A3-48D6-8DB0-78EA5EA06E4B}" srcOrd="0" destOrd="0" presId="urn:microsoft.com/office/officeart/2005/8/layout/process1"/>
    <dgm:cxn modelId="{3E13C153-5063-4B1E-BBDF-A9C47B21277A}" type="presOf" srcId="{78717124-71F1-4CFA-84BB-6FBF9F84B0D6}" destId="{34132B0B-393B-4A27-B189-968CF555643A}" srcOrd="0" destOrd="0" presId="urn:microsoft.com/office/officeart/2005/8/layout/process1"/>
    <dgm:cxn modelId="{25F23B8F-F691-4285-A38E-166AA3F7B8DA}" srcId="{6896C3C8-FB6F-4DA8-8EEA-9D631FCED589}" destId="{7EC74D32-27EC-47DD-8B39-721A6FFB5769}" srcOrd="2" destOrd="0" parTransId="{5FCEF8A4-6ACB-4246-A0E5-5A41C0EE6ADD}" sibTransId="{DB554CDD-13F4-43B1-AF85-DA4731BCDA27}"/>
    <dgm:cxn modelId="{92B4C146-4475-461B-AA5A-0BF7DA2E5065}" srcId="{6896C3C8-FB6F-4DA8-8EEA-9D631FCED589}" destId="{12B70525-7937-4991-B0AC-C2565423190A}" srcOrd="4" destOrd="0" parTransId="{361894A0-0B79-4616-BCE6-72DEE6264652}" sibTransId="{78717124-71F1-4CFA-84BB-6FBF9F84B0D6}"/>
    <dgm:cxn modelId="{EC595F14-43E3-4F29-A597-EC360BBAD58C}" type="presOf" srcId="{12B70525-7937-4991-B0AC-C2565423190A}" destId="{B480ABBE-7585-4F52-AF54-15A9E303A459}" srcOrd="0" destOrd="0" presId="urn:microsoft.com/office/officeart/2005/8/layout/process1"/>
    <dgm:cxn modelId="{EB8761B2-277F-4D07-AE54-11D8DDAC53E4}" type="presOf" srcId="{7B68F0F7-31A6-49BF-949B-6237E4242FDB}" destId="{B42CF74F-4180-456A-A7C2-EE4DAFCBC940}" srcOrd="1" destOrd="0" presId="urn:microsoft.com/office/officeart/2005/8/layout/process1"/>
    <dgm:cxn modelId="{A78C9644-4A78-4A32-A98B-9D7F6DD7328E}" srcId="{6896C3C8-FB6F-4DA8-8EEA-9D631FCED589}" destId="{A797986B-4D8D-4F6A-B11B-E13E7C41A90E}" srcOrd="5" destOrd="0" parTransId="{C9B71CC3-E905-4027-BD41-5CA8755FF6F0}" sibTransId="{71E6538E-2F13-4ED4-A69B-239205B142EE}"/>
    <dgm:cxn modelId="{5EE537BA-CBF7-4701-912D-65C1ECADBCD6}" type="presOf" srcId="{78717124-71F1-4CFA-84BB-6FBF9F84B0D6}" destId="{1DEF85CB-7EC4-40D1-831E-FC2F9E444585}" srcOrd="1" destOrd="0" presId="urn:microsoft.com/office/officeart/2005/8/layout/process1"/>
    <dgm:cxn modelId="{F6D760D1-3FD7-473D-B076-563AB37D92D7}" srcId="{6896C3C8-FB6F-4DA8-8EEA-9D631FCED589}" destId="{C9A37D13-041C-4875-ADE0-8CCBF34943B2}" srcOrd="0" destOrd="0" parTransId="{B21CB623-AB8D-4D90-9360-9FDA89FB4123}" sibTransId="{7B68F0F7-31A6-49BF-949B-6237E4242FDB}"/>
    <dgm:cxn modelId="{9939F6E5-56FB-472B-8372-B08FC76C1DC6}" type="presOf" srcId="{1CA58DE8-3204-4CA6-9C37-36C42DD93D5B}" destId="{2A4DE27A-418D-4692-A11D-252A7361A639}" srcOrd="0" destOrd="0" presId="urn:microsoft.com/office/officeart/2005/8/layout/process1"/>
    <dgm:cxn modelId="{70A31B47-7EC3-4EB0-99F8-39B210FAA279}" type="presOf" srcId="{6896C3C8-FB6F-4DA8-8EEA-9D631FCED589}" destId="{A39E2152-DF1E-492F-87E1-26D8EA9D945C}" srcOrd="0" destOrd="0" presId="urn:microsoft.com/office/officeart/2005/8/layout/process1"/>
    <dgm:cxn modelId="{200D704B-A5C9-4B3D-A8BD-9CB01F5178F9}" type="presOf" srcId="{7EC74D32-27EC-47DD-8B39-721A6FFB5769}" destId="{E189012C-0862-4710-8A74-3CD222FCD5B9}" srcOrd="0" destOrd="0" presId="urn:microsoft.com/office/officeart/2005/8/layout/process1"/>
    <dgm:cxn modelId="{EBC5D3AD-C84C-47A8-94B6-9C20DB0DF299}" type="presOf" srcId="{7B68F0F7-31A6-49BF-949B-6237E4242FDB}" destId="{C9F6B7AB-F179-4D47-80DC-6D1ED796055B}" srcOrd="0" destOrd="0" presId="urn:microsoft.com/office/officeart/2005/8/layout/process1"/>
    <dgm:cxn modelId="{26AA2D5E-0AF8-4983-AB46-48BA679F07C9}" srcId="{6896C3C8-FB6F-4DA8-8EEA-9D631FCED589}" destId="{1CA58DE8-3204-4CA6-9C37-36C42DD93D5B}" srcOrd="3" destOrd="0" parTransId="{2FA62905-F1A0-426A-9221-90AEF6F3D10B}" sibTransId="{FD97C395-A698-4366-988B-1748C00727B7}"/>
    <dgm:cxn modelId="{E3B346F5-A171-434F-99FE-D8F7F74AED1E}" type="presOf" srcId="{FD97C395-A698-4366-988B-1748C00727B7}" destId="{80EB9DD7-B8DD-4EB0-9328-06492C61F68E}" srcOrd="0" destOrd="0" presId="urn:microsoft.com/office/officeart/2005/8/layout/process1"/>
    <dgm:cxn modelId="{409D62F8-3CD0-49AE-B23A-36A8F9354C4A}" type="presOf" srcId="{DB554CDD-13F4-43B1-AF85-DA4731BCDA27}" destId="{6C8BD97E-937B-462F-9A03-8DC769A303AE}" srcOrd="0" destOrd="0" presId="urn:microsoft.com/office/officeart/2005/8/layout/process1"/>
    <dgm:cxn modelId="{B31C76B3-798B-479B-84F9-2181F0A939E2}" type="presOf" srcId="{DB554CDD-13F4-43B1-AF85-DA4731BCDA27}" destId="{161F3524-88CE-4A1C-87C5-3797906F9483}" srcOrd="1" destOrd="0" presId="urn:microsoft.com/office/officeart/2005/8/layout/process1"/>
    <dgm:cxn modelId="{E572D3F9-9309-447E-ADD3-EF53AD22EE14}" type="presOf" srcId="{C9A37D13-041C-4875-ADE0-8CCBF34943B2}" destId="{D41FF8E1-B673-43EB-9DE4-70355FAFA2AC}" srcOrd="0" destOrd="0" presId="urn:microsoft.com/office/officeart/2005/8/layout/process1"/>
    <dgm:cxn modelId="{5ED6806C-2B12-4927-9C79-CD8C48AA6D92}" type="presParOf" srcId="{A39E2152-DF1E-492F-87E1-26D8EA9D945C}" destId="{D41FF8E1-B673-43EB-9DE4-70355FAFA2AC}" srcOrd="0" destOrd="0" presId="urn:microsoft.com/office/officeart/2005/8/layout/process1"/>
    <dgm:cxn modelId="{2640AF2A-7B47-4A03-963C-12C655EE07D9}" type="presParOf" srcId="{A39E2152-DF1E-492F-87E1-26D8EA9D945C}" destId="{C9F6B7AB-F179-4D47-80DC-6D1ED796055B}" srcOrd="1" destOrd="0" presId="urn:microsoft.com/office/officeart/2005/8/layout/process1"/>
    <dgm:cxn modelId="{BBE1D767-8EB4-4C23-B1A0-0E74E3ADDC0A}" type="presParOf" srcId="{C9F6B7AB-F179-4D47-80DC-6D1ED796055B}" destId="{B42CF74F-4180-456A-A7C2-EE4DAFCBC940}" srcOrd="0" destOrd="0" presId="urn:microsoft.com/office/officeart/2005/8/layout/process1"/>
    <dgm:cxn modelId="{6C593A3F-9FF0-44FB-9073-62AD7A69BFEF}" type="presParOf" srcId="{A39E2152-DF1E-492F-87E1-26D8EA9D945C}" destId="{F35D73E8-B128-4F94-A332-2884DF9023BD}" srcOrd="2" destOrd="0" presId="urn:microsoft.com/office/officeart/2005/8/layout/process1"/>
    <dgm:cxn modelId="{C6848574-159C-4A50-BCAB-46989ACE9C3C}" type="presParOf" srcId="{A39E2152-DF1E-492F-87E1-26D8EA9D945C}" destId="{00A42C28-EFA0-40DA-B4CD-84A527D542C1}" srcOrd="3" destOrd="0" presId="urn:microsoft.com/office/officeart/2005/8/layout/process1"/>
    <dgm:cxn modelId="{03370799-82E5-453C-9503-DF73F84B23CE}" type="presParOf" srcId="{00A42C28-EFA0-40DA-B4CD-84A527D542C1}" destId="{E2F49ED8-B56A-4FE0-919C-1A5B56A0D459}" srcOrd="0" destOrd="0" presId="urn:microsoft.com/office/officeart/2005/8/layout/process1"/>
    <dgm:cxn modelId="{9FF5855A-3856-4FE6-8144-C651E81CE77B}" type="presParOf" srcId="{A39E2152-DF1E-492F-87E1-26D8EA9D945C}" destId="{E189012C-0862-4710-8A74-3CD222FCD5B9}" srcOrd="4" destOrd="0" presId="urn:microsoft.com/office/officeart/2005/8/layout/process1"/>
    <dgm:cxn modelId="{915C6DD8-153D-4223-B473-AAC9714F6E25}" type="presParOf" srcId="{A39E2152-DF1E-492F-87E1-26D8EA9D945C}" destId="{6C8BD97E-937B-462F-9A03-8DC769A303AE}" srcOrd="5" destOrd="0" presId="urn:microsoft.com/office/officeart/2005/8/layout/process1"/>
    <dgm:cxn modelId="{1B085CDC-57EB-43DE-9EF5-00D1E3034175}" type="presParOf" srcId="{6C8BD97E-937B-462F-9A03-8DC769A303AE}" destId="{161F3524-88CE-4A1C-87C5-3797906F9483}" srcOrd="0" destOrd="0" presId="urn:microsoft.com/office/officeart/2005/8/layout/process1"/>
    <dgm:cxn modelId="{E430AA25-CE28-4BBD-81BF-D941B6954808}" type="presParOf" srcId="{A39E2152-DF1E-492F-87E1-26D8EA9D945C}" destId="{2A4DE27A-418D-4692-A11D-252A7361A639}" srcOrd="6" destOrd="0" presId="urn:microsoft.com/office/officeart/2005/8/layout/process1"/>
    <dgm:cxn modelId="{2628B733-B9F6-4033-ACBF-80D3829D4136}" type="presParOf" srcId="{A39E2152-DF1E-492F-87E1-26D8EA9D945C}" destId="{80EB9DD7-B8DD-4EB0-9328-06492C61F68E}" srcOrd="7" destOrd="0" presId="urn:microsoft.com/office/officeart/2005/8/layout/process1"/>
    <dgm:cxn modelId="{5D3C16B5-8455-4E13-8F55-CACFE688F875}" type="presParOf" srcId="{80EB9DD7-B8DD-4EB0-9328-06492C61F68E}" destId="{2566CC02-D687-4EA7-BEF6-06C0EBB88EFE}" srcOrd="0" destOrd="0" presId="urn:microsoft.com/office/officeart/2005/8/layout/process1"/>
    <dgm:cxn modelId="{AF6AEF59-7898-4B1D-87E3-751601C67490}" type="presParOf" srcId="{A39E2152-DF1E-492F-87E1-26D8EA9D945C}" destId="{B480ABBE-7585-4F52-AF54-15A9E303A459}" srcOrd="8" destOrd="0" presId="urn:microsoft.com/office/officeart/2005/8/layout/process1"/>
    <dgm:cxn modelId="{0367F581-2BFA-44AF-9771-AF1F1A4A0935}" type="presParOf" srcId="{A39E2152-DF1E-492F-87E1-26D8EA9D945C}" destId="{34132B0B-393B-4A27-B189-968CF555643A}" srcOrd="9" destOrd="0" presId="urn:microsoft.com/office/officeart/2005/8/layout/process1"/>
    <dgm:cxn modelId="{75B72C35-6C45-41FE-B627-AF7C64988ACB}" type="presParOf" srcId="{34132B0B-393B-4A27-B189-968CF555643A}" destId="{1DEF85CB-7EC4-40D1-831E-FC2F9E444585}" srcOrd="0" destOrd="0" presId="urn:microsoft.com/office/officeart/2005/8/layout/process1"/>
    <dgm:cxn modelId="{E7DC9FEC-204F-4F12-A566-08BDB3583795}" type="presParOf" srcId="{A39E2152-DF1E-492F-87E1-26D8EA9D945C}" destId="{2D0603F0-43A3-48D6-8DB0-78EA5EA06E4B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4F2333-F05C-453C-B340-C8B90C0A3A25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F06232CE-C1B4-455F-B8A9-15339B46B60D}">
      <dgm:prSet phldrT="[Text]" custT="1"/>
      <dgm:spPr/>
      <dgm:t>
        <a:bodyPr/>
        <a:lstStyle/>
        <a:p>
          <a:pPr algn="just"/>
          <a:r>
            <a:rPr lang="en-US" sz="1600" dirty="0" smtClean="0">
              <a:latin typeface="NikoshBAN" pitchFamily="2" charset="0"/>
              <a:cs typeface="NikoshBAN" pitchFamily="2" charset="0"/>
            </a:rPr>
            <a:t>Working invisible</a:t>
          </a:r>
          <a:r>
            <a:rPr lang="en-US" sz="1600" dirty="0" smtClean="0"/>
            <a:t> </a:t>
          </a:r>
          <a:endParaRPr lang="en-US" sz="1600" dirty="0"/>
        </a:p>
      </dgm:t>
    </dgm:pt>
    <dgm:pt modelId="{724562AE-2848-4B57-91EF-A22D300949AB}" type="parTrans" cxnId="{2FCB8151-5D47-4CE3-94A9-3B7DCFE61977}">
      <dgm:prSet/>
      <dgm:spPr/>
      <dgm:t>
        <a:bodyPr/>
        <a:lstStyle/>
        <a:p>
          <a:endParaRPr lang="en-US"/>
        </a:p>
      </dgm:t>
    </dgm:pt>
    <dgm:pt modelId="{242CFF51-CEBB-4C0E-ADE8-730B8DB3B060}" type="sibTrans" cxnId="{2FCB8151-5D47-4CE3-94A9-3B7DCFE61977}">
      <dgm:prSet/>
      <dgm:spPr/>
      <dgm:t>
        <a:bodyPr/>
        <a:lstStyle/>
        <a:p>
          <a:endParaRPr lang="en-US"/>
        </a:p>
      </dgm:t>
    </dgm:pt>
    <dgm:pt modelId="{6FE6A829-E42C-404C-8CA6-2B2DACB60EBF}">
      <dgm:prSet phldrT="[Text]" custT="1"/>
      <dgm:spPr/>
      <dgm:t>
        <a:bodyPr/>
        <a:lstStyle/>
        <a:p>
          <a:pPr algn="just"/>
          <a:r>
            <a:rPr lang="en-US" sz="1600" dirty="0" smtClean="0">
              <a:latin typeface="NikoshBAN" pitchFamily="2" charset="0"/>
              <a:cs typeface="NikoshBAN" pitchFamily="2" charset="0"/>
            </a:rPr>
            <a:t>Feeling no difficulty in invariably changing conditions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6CA2D13A-23B6-439C-A8B3-0A3A25ED20F2}" type="parTrans" cxnId="{B0D865F4-24EB-4F15-89B4-B59C3AC427A1}">
      <dgm:prSet/>
      <dgm:spPr/>
      <dgm:t>
        <a:bodyPr/>
        <a:lstStyle/>
        <a:p>
          <a:endParaRPr lang="en-US"/>
        </a:p>
      </dgm:t>
    </dgm:pt>
    <dgm:pt modelId="{547FEDAA-33B3-45BD-8D90-C69D6EC1352C}" type="sibTrans" cxnId="{B0D865F4-24EB-4F15-89B4-B59C3AC427A1}">
      <dgm:prSet/>
      <dgm:spPr/>
      <dgm:t>
        <a:bodyPr/>
        <a:lstStyle/>
        <a:p>
          <a:endParaRPr lang="en-US"/>
        </a:p>
      </dgm:t>
    </dgm:pt>
    <dgm:pt modelId="{728EADD8-BD6E-43D7-BD34-C1AB87D08992}">
      <dgm:prSet custT="1"/>
      <dgm:spPr/>
      <dgm:t>
        <a:bodyPr/>
        <a:lstStyle/>
        <a:p>
          <a:pPr algn="just"/>
          <a:r>
            <a:rPr lang="en-US" sz="1600" smtClean="0">
              <a:latin typeface="NikoshBAN" pitchFamily="2" charset="0"/>
              <a:cs typeface="NikoshBAN" pitchFamily="2" charset="0"/>
            </a:rPr>
            <a:t>Being intelligent by nature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243A476F-3794-4A74-8B46-CFBC2436E30D}" type="parTrans" cxnId="{7E990973-8326-43FC-9578-C4086FE1E4F4}">
      <dgm:prSet/>
      <dgm:spPr/>
      <dgm:t>
        <a:bodyPr/>
        <a:lstStyle/>
        <a:p>
          <a:endParaRPr lang="en-US"/>
        </a:p>
      </dgm:t>
    </dgm:pt>
    <dgm:pt modelId="{AA321F82-1D2D-46A8-86A3-5B3F4E365657}" type="sibTrans" cxnId="{7E990973-8326-43FC-9578-C4086FE1E4F4}">
      <dgm:prSet/>
      <dgm:spPr/>
      <dgm:t>
        <a:bodyPr/>
        <a:lstStyle/>
        <a:p>
          <a:endParaRPr lang="en-US"/>
        </a:p>
      </dgm:t>
    </dgm:pt>
    <dgm:pt modelId="{D40D3F18-A4C8-4C8D-BC66-60D3ED07CE51}">
      <dgm:prSet custT="1"/>
      <dgm:spPr/>
      <dgm:t>
        <a:bodyPr/>
        <a:lstStyle/>
        <a:p>
          <a:pPr algn="just"/>
          <a:r>
            <a:rPr lang="en-US" sz="1600" smtClean="0">
              <a:latin typeface="NikoshBAN" pitchFamily="2" charset="0"/>
              <a:cs typeface="NikoshBAN" pitchFamily="2" charset="0"/>
            </a:rPr>
            <a:t>Being most sophisticated machine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06E8B556-FC9C-46EA-B2D0-73B456CEE90F}" type="parTrans" cxnId="{5F5091D8-9CCF-40AB-A222-A629A1574D59}">
      <dgm:prSet/>
      <dgm:spPr/>
      <dgm:t>
        <a:bodyPr/>
        <a:lstStyle/>
        <a:p>
          <a:endParaRPr lang="en-US"/>
        </a:p>
      </dgm:t>
    </dgm:pt>
    <dgm:pt modelId="{FA76E9C0-2656-43DE-9A09-F5638D025642}" type="sibTrans" cxnId="{5F5091D8-9CCF-40AB-A222-A629A1574D59}">
      <dgm:prSet/>
      <dgm:spPr/>
      <dgm:t>
        <a:bodyPr/>
        <a:lstStyle/>
        <a:p>
          <a:endParaRPr lang="en-US"/>
        </a:p>
      </dgm:t>
    </dgm:pt>
    <dgm:pt modelId="{08C1428B-AAE8-4336-93CE-D9072E276604}">
      <dgm:prSet custT="1"/>
      <dgm:spPr/>
      <dgm:t>
        <a:bodyPr/>
        <a:lstStyle/>
        <a:p>
          <a:pPr algn="just"/>
          <a:r>
            <a:rPr lang="en-US" sz="1600" smtClean="0">
              <a:latin typeface="NikoshBAN" pitchFamily="2" charset="0"/>
              <a:cs typeface="NikoshBAN" pitchFamily="2" charset="0"/>
            </a:rPr>
            <a:t>Bing able to operate on ever changing conditions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9422201B-C75D-42A8-BF92-664D2933410A}" type="parTrans" cxnId="{40D4EBB5-C2F7-4438-9B3D-37B5C6066795}">
      <dgm:prSet/>
      <dgm:spPr/>
      <dgm:t>
        <a:bodyPr/>
        <a:lstStyle/>
        <a:p>
          <a:endParaRPr lang="en-US"/>
        </a:p>
      </dgm:t>
    </dgm:pt>
    <dgm:pt modelId="{3DAC7578-E63B-44EF-B98C-11AAA1DC151E}" type="sibTrans" cxnId="{40D4EBB5-C2F7-4438-9B3D-37B5C6066795}">
      <dgm:prSet/>
      <dgm:spPr/>
      <dgm:t>
        <a:bodyPr/>
        <a:lstStyle/>
        <a:p>
          <a:endParaRPr lang="en-US"/>
        </a:p>
      </dgm:t>
    </dgm:pt>
    <dgm:pt modelId="{66205202-4477-4572-910E-874D468D9053}">
      <dgm:prSet custT="1"/>
      <dgm:spPr/>
      <dgm:t>
        <a:bodyPr/>
        <a:lstStyle/>
        <a:p>
          <a:pPr algn="just"/>
          <a:r>
            <a:rPr lang="en-US" sz="1600" dirty="0" smtClean="0">
              <a:latin typeface="NikoshBAN" pitchFamily="2" charset="0"/>
              <a:cs typeface="NikoshBAN" pitchFamily="2" charset="0"/>
            </a:rPr>
            <a:t>Working as CPU</a:t>
          </a:r>
          <a:endParaRPr lang="en-US" sz="1600" dirty="0">
            <a:latin typeface="NikoshBAN" pitchFamily="2" charset="0"/>
            <a:cs typeface="NikoshBAN" pitchFamily="2" charset="0"/>
          </a:endParaRPr>
        </a:p>
      </dgm:t>
    </dgm:pt>
    <dgm:pt modelId="{45BC23B4-7FC1-491A-8225-B11D571684C7}" type="parTrans" cxnId="{B0C06CE5-35D4-4D7B-99F9-137A4D57A1B6}">
      <dgm:prSet/>
      <dgm:spPr/>
      <dgm:t>
        <a:bodyPr/>
        <a:lstStyle/>
        <a:p>
          <a:endParaRPr lang="en-US"/>
        </a:p>
      </dgm:t>
    </dgm:pt>
    <dgm:pt modelId="{86D95857-1983-4ABB-8561-7A1CF73951A3}" type="sibTrans" cxnId="{B0C06CE5-35D4-4D7B-99F9-137A4D57A1B6}">
      <dgm:prSet/>
      <dgm:spPr/>
      <dgm:t>
        <a:bodyPr/>
        <a:lstStyle/>
        <a:p>
          <a:endParaRPr lang="en-US"/>
        </a:p>
      </dgm:t>
    </dgm:pt>
    <dgm:pt modelId="{7DD78E8F-AB25-49E6-93DD-4A40A65120F7}" type="pres">
      <dgm:prSet presAssocID="{474F2333-F05C-453C-B340-C8B90C0A3A25}" presName="Name0" presStyleCnt="0">
        <dgm:presLayoutVars>
          <dgm:dir/>
          <dgm:resizeHandles val="exact"/>
        </dgm:presLayoutVars>
      </dgm:prSet>
      <dgm:spPr/>
    </dgm:pt>
    <dgm:pt modelId="{139746EA-1B1F-41F0-B33D-24FEC1E579C6}" type="pres">
      <dgm:prSet presAssocID="{F06232CE-C1B4-455F-B8A9-15339B46B60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A86B1A-19FA-4295-B0F3-2AC076813EEF}" type="pres">
      <dgm:prSet presAssocID="{242CFF51-CEBB-4C0E-ADE8-730B8DB3B06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FBCC2F89-A9C9-4F79-931B-5681DE27AD4A}" type="pres">
      <dgm:prSet presAssocID="{242CFF51-CEBB-4C0E-ADE8-730B8DB3B06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DC6B7C2-725D-42D7-B27C-671E9D3A275D}" type="pres">
      <dgm:prSet presAssocID="{66205202-4477-4572-910E-874D468D905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6BDD6-0C02-46E2-A1EC-3CA9EF335778}" type="pres">
      <dgm:prSet presAssocID="{86D95857-1983-4ABB-8561-7A1CF73951A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8FAF978-6993-47B0-B753-A4C915ABF8BC}" type="pres">
      <dgm:prSet presAssocID="{86D95857-1983-4ABB-8561-7A1CF73951A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789CEE0-7469-4AD5-9FB8-B61EB8BA4028}" type="pres">
      <dgm:prSet presAssocID="{728EADD8-BD6E-43D7-BD34-C1AB87D0899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483BE-113F-4EF3-B2CE-9850091FDEBD}" type="pres">
      <dgm:prSet presAssocID="{AA321F82-1D2D-46A8-86A3-5B3F4E365657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638E928-D6B2-4468-B88D-2A58832A442B}" type="pres">
      <dgm:prSet presAssocID="{AA321F82-1D2D-46A8-86A3-5B3F4E365657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33E8072-3075-41BE-88C1-A58E4CB2DE0A}" type="pres">
      <dgm:prSet presAssocID="{D40D3F18-A4C8-4C8D-BC66-60D3ED07CE5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8C1DC-E113-4DC3-85A4-EBAC32347F7B}" type="pres">
      <dgm:prSet presAssocID="{FA76E9C0-2656-43DE-9A09-F5638D02564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C95F2DD-FADE-4626-94F3-475A8102447C}" type="pres">
      <dgm:prSet presAssocID="{FA76E9C0-2656-43DE-9A09-F5638D02564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2A0D5E31-7E1A-484E-9B61-D0FFB842A0BA}" type="pres">
      <dgm:prSet presAssocID="{08C1428B-AAE8-4336-93CE-D9072E2766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C983A-53FE-472E-8E3C-01C93AB4D2AA}" type="pres">
      <dgm:prSet presAssocID="{3DAC7578-E63B-44EF-B98C-11AAA1DC151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0E22C30D-B4F0-4834-8C6C-49B1A315AF12}" type="pres">
      <dgm:prSet presAssocID="{3DAC7578-E63B-44EF-B98C-11AAA1DC151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952F8E6-B5CB-4C42-9C6A-C603FBD9F24C}" type="pres">
      <dgm:prSet presAssocID="{6FE6A829-E42C-404C-8CA6-2B2DACB60E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28EDCD-BD47-48BD-A373-0F8B20235908}" type="presOf" srcId="{86D95857-1983-4ABB-8561-7A1CF73951A3}" destId="{37E6BDD6-0C02-46E2-A1EC-3CA9EF335778}" srcOrd="0" destOrd="0" presId="urn:microsoft.com/office/officeart/2005/8/layout/process1"/>
    <dgm:cxn modelId="{A6D22201-3C04-4B58-A466-8ED583B4F7BC}" type="presOf" srcId="{FA76E9C0-2656-43DE-9A09-F5638D025642}" destId="{3878C1DC-E113-4DC3-85A4-EBAC32347F7B}" srcOrd="0" destOrd="0" presId="urn:microsoft.com/office/officeart/2005/8/layout/process1"/>
    <dgm:cxn modelId="{3D4ACF7D-5DCE-46C8-8E67-C60B6FFC8B3A}" type="presOf" srcId="{86D95857-1983-4ABB-8561-7A1CF73951A3}" destId="{18FAF978-6993-47B0-B753-A4C915ABF8BC}" srcOrd="1" destOrd="0" presId="urn:microsoft.com/office/officeart/2005/8/layout/process1"/>
    <dgm:cxn modelId="{40D4EBB5-C2F7-4438-9B3D-37B5C6066795}" srcId="{474F2333-F05C-453C-B340-C8B90C0A3A25}" destId="{08C1428B-AAE8-4336-93CE-D9072E276604}" srcOrd="4" destOrd="0" parTransId="{9422201B-C75D-42A8-BF92-664D2933410A}" sibTransId="{3DAC7578-E63B-44EF-B98C-11AAA1DC151E}"/>
    <dgm:cxn modelId="{A4F67424-E3C3-409D-B5FE-C487DB648808}" type="presOf" srcId="{242CFF51-CEBB-4C0E-ADE8-730B8DB3B060}" destId="{01A86B1A-19FA-4295-B0F3-2AC076813EEF}" srcOrd="0" destOrd="0" presId="urn:microsoft.com/office/officeart/2005/8/layout/process1"/>
    <dgm:cxn modelId="{2FCB8151-5D47-4CE3-94A9-3B7DCFE61977}" srcId="{474F2333-F05C-453C-B340-C8B90C0A3A25}" destId="{F06232CE-C1B4-455F-B8A9-15339B46B60D}" srcOrd="0" destOrd="0" parTransId="{724562AE-2848-4B57-91EF-A22D300949AB}" sibTransId="{242CFF51-CEBB-4C0E-ADE8-730B8DB3B060}"/>
    <dgm:cxn modelId="{2A3BDB8F-B9D5-4A76-A484-5FFC3CD36297}" type="presOf" srcId="{AA321F82-1D2D-46A8-86A3-5B3F4E365657}" destId="{A638E928-D6B2-4468-B88D-2A58832A442B}" srcOrd="1" destOrd="0" presId="urn:microsoft.com/office/officeart/2005/8/layout/process1"/>
    <dgm:cxn modelId="{7E990973-8326-43FC-9578-C4086FE1E4F4}" srcId="{474F2333-F05C-453C-B340-C8B90C0A3A25}" destId="{728EADD8-BD6E-43D7-BD34-C1AB87D08992}" srcOrd="2" destOrd="0" parTransId="{243A476F-3794-4A74-8B46-CFBC2436E30D}" sibTransId="{AA321F82-1D2D-46A8-86A3-5B3F4E365657}"/>
    <dgm:cxn modelId="{B0D865F4-24EB-4F15-89B4-B59C3AC427A1}" srcId="{474F2333-F05C-453C-B340-C8B90C0A3A25}" destId="{6FE6A829-E42C-404C-8CA6-2B2DACB60EBF}" srcOrd="5" destOrd="0" parTransId="{6CA2D13A-23B6-439C-A8B3-0A3A25ED20F2}" sibTransId="{547FEDAA-33B3-45BD-8D90-C69D6EC1352C}"/>
    <dgm:cxn modelId="{FF4B23C9-EBDA-42CC-BC46-D818E56B2F1C}" type="presOf" srcId="{242CFF51-CEBB-4C0E-ADE8-730B8DB3B060}" destId="{FBCC2F89-A9C9-4F79-931B-5681DE27AD4A}" srcOrd="1" destOrd="0" presId="urn:microsoft.com/office/officeart/2005/8/layout/process1"/>
    <dgm:cxn modelId="{B0C06CE5-35D4-4D7B-99F9-137A4D57A1B6}" srcId="{474F2333-F05C-453C-B340-C8B90C0A3A25}" destId="{66205202-4477-4572-910E-874D468D9053}" srcOrd="1" destOrd="0" parTransId="{45BC23B4-7FC1-491A-8225-B11D571684C7}" sibTransId="{86D95857-1983-4ABB-8561-7A1CF73951A3}"/>
    <dgm:cxn modelId="{7E91157C-E2D3-431B-9E45-C03967233E82}" type="presOf" srcId="{3DAC7578-E63B-44EF-B98C-11AAA1DC151E}" destId="{0E22C30D-B4F0-4834-8C6C-49B1A315AF12}" srcOrd="1" destOrd="0" presId="urn:microsoft.com/office/officeart/2005/8/layout/process1"/>
    <dgm:cxn modelId="{5245EA8A-DE4C-40E7-A996-72A5B5DA695D}" type="presOf" srcId="{728EADD8-BD6E-43D7-BD34-C1AB87D08992}" destId="{2789CEE0-7469-4AD5-9FB8-B61EB8BA4028}" srcOrd="0" destOrd="0" presId="urn:microsoft.com/office/officeart/2005/8/layout/process1"/>
    <dgm:cxn modelId="{1CF4740D-F59E-41E3-82DA-B24F1FA41277}" type="presOf" srcId="{474F2333-F05C-453C-B340-C8B90C0A3A25}" destId="{7DD78E8F-AB25-49E6-93DD-4A40A65120F7}" srcOrd="0" destOrd="0" presId="urn:microsoft.com/office/officeart/2005/8/layout/process1"/>
    <dgm:cxn modelId="{02F92975-EFD7-4CF5-8DAD-10D4EED2F396}" type="presOf" srcId="{3DAC7578-E63B-44EF-B98C-11AAA1DC151E}" destId="{818C983A-53FE-472E-8E3C-01C93AB4D2AA}" srcOrd="0" destOrd="0" presId="urn:microsoft.com/office/officeart/2005/8/layout/process1"/>
    <dgm:cxn modelId="{781CAFF8-F42A-4B0B-90EB-4C88B2E56797}" type="presOf" srcId="{08C1428B-AAE8-4336-93CE-D9072E276604}" destId="{2A0D5E31-7E1A-484E-9B61-D0FFB842A0BA}" srcOrd="0" destOrd="0" presId="urn:microsoft.com/office/officeart/2005/8/layout/process1"/>
    <dgm:cxn modelId="{4D376C53-B1AB-4AFB-8584-4A74D17CDBBD}" type="presOf" srcId="{FA76E9C0-2656-43DE-9A09-F5638D025642}" destId="{FC95F2DD-FADE-4626-94F3-475A8102447C}" srcOrd="1" destOrd="0" presId="urn:microsoft.com/office/officeart/2005/8/layout/process1"/>
    <dgm:cxn modelId="{5F5091D8-9CCF-40AB-A222-A629A1574D59}" srcId="{474F2333-F05C-453C-B340-C8B90C0A3A25}" destId="{D40D3F18-A4C8-4C8D-BC66-60D3ED07CE51}" srcOrd="3" destOrd="0" parTransId="{06E8B556-FC9C-46EA-B2D0-73B456CEE90F}" sibTransId="{FA76E9C0-2656-43DE-9A09-F5638D025642}"/>
    <dgm:cxn modelId="{5646BD9A-F12C-44A2-B886-AD90349FA233}" type="presOf" srcId="{AA321F82-1D2D-46A8-86A3-5B3F4E365657}" destId="{C9B483BE-113F-4EF3-B2CE-9850091FDEBD}" srcOrd="0" destOrd="0" presId="urn:microsoft.com/office/officeart/2005/8/layout/process1"/>
    <dgm:cxn modelId="{991642D3-AA07-4536-A6A8-9B557F817D0E}" type="presOf" srcId="{F06232CE-C1B4-455F-B8A9-15339B46B60D}" destId="{139746EA-1B1F-41F0-B33D-24FEC1E579C6}" srcOrd="0" destOrd="0" presId="urn:microsoft.com/office/officeart/2005/8/layout/process1"/>
    <dgm:cxn modelId="{02B0A397-BBA5-4FC9-B5C3-95267B94721C}" type="presOf" srcId="{6FE6A829-E42C-404C-8CA6-2B2DACB60EBF}" destId="{9952F8E6-B5CB-4C42-9C6A-C603FBD9F24C}" srcOrd="0" destOrd="0" presId="urn:microsoft.com/office/officeart/2005/8/layout/process1"/>
    <dgm:cxn modelId="{35BCD2FB-69B5-4E81-9F5F-BC1F3DDF2225}" type="presOf" srcId="{66205202-4477-4572-910E-874D468D9053}" destId="{6DC6B7C2-725D-42D7-B27C-671E9D3A275D}" srcOrd="0" destOrd="0" presId="urn:microsoft.com/office/officeart/2005/8/layout/process1"/>
    <dgm:cxn modelId="{37F4D344-0E22-4E55-8342-B69DBBD96990}" type="presOf" srcId="{D40D3F18-A4C8-4C8D-BC66-60D3ED07CE51}" destId="{233E8072-3075-41BE-88C1-A58E4CB2DE0A}" srcOrd="0" destOrd="0" presId="urn:microsoft.com/office/officeart/2005/8/layout/process1"/>
    <dgm:cxn modelId="{C775E68C-521E-4FDD-B4A4-7673A7C56089}" type="presParOf" srcId="{7DD78E8F-AB25-49E6-93DD-4A40A65120F7}" destId="{139746EA-1B1F-41F0-B33D-24FEC1E579C6}" srcOrd="0" destOrd="0" presId="urn:microsoft.com/office/officeart/2005/8/layout/process1"/>
    <dgm:cxn modelId="{8DC0822D-DD98-4966-8E0A-D997BC349568}" type="presParOf" srcId="{7DD78E8F-AB25-49E6-93DD-4A40A65120F7}" destId="{01A86B1A-19FA-4295-B0F3-2AC076813EEF}" srcOrd="1" destOrd="0" presId="urn:microsoft.com/office/officeart/2005/8/layout/process1"/>
    <dgm:cxn modelId="{81937F7D-7657-481E-A92A-FB4054271156}" type="presParOf" srcId="{01A86B1A-19FA-4295-B0F3-2AC076813EEF}" destId="{FBCC2F89-A9C9-4F79-931B-5681DE27AD4A}" srcOrd="0" destOrd="0" presId="urn:microsoft.com/office/officeart/2005/8/layout/process1"/>
    <dgm:cxn modelId="{D35B7FE7-BB2A-4C55-9CD8-7F3B5D8236CB}" type="presParOf" srcId="{7DD78E8F-AB25-49E6-93DD-4A40A65120F7}" destId="{6DC6B7C2-725D-42D7-B27C-671E9D3A275D}" srcOrd="2" destOrd="0" presId="urn:microsoft.com/office/officeart/2005/8/layout/process1"/>
    <dgm:cxn modelId="{E7A18B7C-CDD4-4FEB-BA2C-54820C3B3DAD}" type="presParOf" srcId="{7DD78E8F-AB25-49E6-93DD-4A40A65120F7}" destId="{37E6BDD6-0C02-46E2-A1EC-3CA9EF335778}" srcOrd="3" destOrd="0" presId="urn:microsoft.com/office/officeart/2005/8/layout/process1"/>
    <dgm:cxn modelId="{A64DCD18-BC4A-40B6-B644-065F3D6DF5F9}" type="presParOf" srcId="{37E6BDD6-0C02-46E2-A1EC-3CA9EF335778}" destId="{18FAF978-6993-47B0-B753-A4C915ABF8BC}" srcOrd="0" destOrd="0" presId="urn:microsoft.com/office/officeart/2005/8/layout/process1"/>
    <dgm:cxn modelId="{1B7263DE-EABF-4092-BB62-0CE0F19180F4}" type="presParOf" srcId="{7DD78E8F-AB25-49E6-93DD-4A40A65120F7}" destId="{2789CEE0-7469-4AD5-9FB8-B61EB8BA4028}" srcOrd="4" destOrd="0" presId="urn:microsoft.com/office/officeart/2005/8/layout/process1"/>
    <dgm:cxn modelId="{AF820C3B-611D-4C1C-B782-B3018A5293E5}" type="presParOf" srcId="{7DD78E8F-AB25-49E6-93DD-4A40A65120F7}" destId="{C9B483BE-113F-4EF3-B2CE-9850091FDEBD}" srcOrd="5" destOrd="0" presId="urn:microsoft.com/office/officeart/2005/8/layout/process1"/>
    <dgm:cxn modelId="{021C90C1-436B-42C3-8652-D553D36C476E}" type="presParOf" srcId="{C9B483BE-113F-4EF3-B2CE-9850091FDEBD}" destId="{A638E928-D6B2-4468-B88D-2A58832A442B}" srcOrd="0" destOrd="0" presId="urn:microsoft.com/office/officeart/2005/8/layout/process1"/>
    <dgm:cxn modelId="{A494ADF2-DD38-481F-B687-A3B5B7C5E332}" type="presParOf" srcId="{7DD78E8F-AB25-49E6-93DD-4A40A65120F7}" destId="{233E8072-3075-41BE-88C1-A58E4CB2DE0A}" srcOrd="6" destOrd="0" presId="urn:microsoft.com/office/officeart/2005/8/layout/process1"/>
    <dgm:cxn modelId="{849CC4EB-C750-4049-97C3-30364257337E}" type="presParOf" srcId="{7DD78E8F-AB25-49E6-93DD-4A40A65120F7}" destId="{3878C1DC-E113-4DC3-85A4-EBAC32347F7B}" srcOrd="7" destOrd="0" presId="urn:microsoft.com/office/officeart/2005/8/layout/process1"/>
    <dgm:cxn modelId="{4951EE93-7FD0-4447-981F-F06B857A5183}" type="presParOf" srcId="{3878C1DC-E113-4DC3-85A4-EBAC32347F7B}" destId="{FC95F2DD-FADE-4626-94F3-475A8102447C}" srcOrd="0" destOrd="0" presId="urn:microsoft.com/office/officeart/2005/8/layout/process1"/>
    <dgm:cxn modelId="{A560807D-EE5A-4B22-AD0C-FE6D58BAB990}" type="presParOf" srcId="{7DD78E8F-AB25-49E6-93DD-4A40A65120F7}" destId="{2A0D5E31-7E1A-484E-9B61-D0FFB842A0BA}" srcOrd="8" destOrd="0" presId="urn:microsoft.com/office/officeart/2005/8/layout/process1"/>
    <dgm:cxn modelId="{9134B7D5-2736-4738-BDA9-41493F6954F2}" type="presParOf" srcId="{7DD78E8F-AB25-49E6-93DD-4A40A65120F7}" destId="{818C983A-53FE-472E-8E3C-01C93AB4D2AA}" srcOrd="9" destOrd="0" presId="urn:microsoft.com/office/officeart/2005/8/layout/process1"/>
    <dgm:cxn modelId="{124DDCAE-0F51-4AF1-85AD-723B023D20C0}" type="presParOf" srcId="{818C983A-53FE-472E-8E3C-01C93AB4D2AA}" destId="{0E22C30D-B4F0-4834-8C6C-49B1A315AF12}" srcOrd="0" destOrd="0" presId="urn:microsoft.com/office/officeart/2005/8/layout/process1"/>
    <dgm:cxn modelId="{65EA5834-9133-4D0E-BC4A-B3D1C24D79E6}" type="presParOf" srcId="{7DD78E8F-AB25-49E6-93DD-4A40A65120F7}" destId="{9952F8E6-B5CB-4C42-9C6A-C603FBD9F24C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12313-0EA9-49B1-9BC0-1149E659B071}">
      <dsp:nvSpPr>
        <dsp:cNvPr id="0" name=""/>
        <dsp:cNvSpPr/>
      </dsp:nvSpPr>
      <dsp:spPr>
        <a:xfrm>
          <a:off x="0" y="431480"/>
          <a:ext cx="86868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45F97-8491-4AED-8F3B-6A5795E1C972}">
      <dsp:nvSpPr>
        <dsp:cNvPr id="0" name=""/>
        <dsp:cNvSpPr/>
      </dsp:nvSpPr>
      <dsp:spPr>
        <a:xfrm>
          <a:off x="434340" y="62480"/>
          <a:ext cx="608076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Intelligent by nature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70366" y="98506"/>
        <a:ext cx="6008708" cy="665948"/>
      </dsp:txXfrm>
    </dsp:sp>
    <dsp:sp modelId="{269ED7E0-4CF6-4D7A-9160-A8DEDD9B3F7F}">
      <dsp:nvSpPr>
        <dsp:cNvPr id="0" name=""/>
        <dsp:cNvSpPr/>
      </dsp:nvSpPr>
      <dsp:spPr>
        <a:xfrm>
          <a:off x="0" y="1565481"/>
          <a:ext cx="86868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9A548-821F-4404-9556-255C876F38ED}">
      <dsp:nvSpPr>
        <dsp:cNvPr id="0" name=""/>
        <dsp:cNvSpPr/>
      </dsp:nvSpPr>
      <dsp:spPr>
        <a:xfrm>
          <a:off x="434340" y="1196481"/>
          <a:ext cx="608076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Works on any changing situations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70366" y="1232507"/>
        <a:ext cx="6008708" cy="665948"/>
      </dsp:txXfrm>
    </dsp:sp>
    <dsp:sp modelId="{7EC8CE4D-5F92-4ECB-970E-9AB1317A0BF6}">
      <dsp:nvSpPr>
        <dsp:cNvPr id="0" name=""/>
        <dsp:cNvSpPr/>
      </dsp:nvSpPr>
      <dsp:spPr>
        <a:xfrm>
          <a:off x="0" y="2699480"/>
          <a:ext cx="86868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F89B4-D48A-4CA5-A43E-145AA699F32E}">
      <dsp:nvSpPr>
        <dsp:cNvPr id="0" name=""/>
        <dsp:cNvSpPr/>
      </dsp:nvSpPr>
      <dsp:spPr>
        <a:xfrm>
          <a:off x="434340" y="2330480"/>
          <a:ext cx="608076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Keeps variably changing in traffic conditions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70366" y="2366506"/>
        <a:ext cx="6008708" cy="665948"/>
      </dsp:txXfrm>
    </dsp:sp>
    <dsp:sp modelId="{D9649120-179D-4F81-B482-E2F7AE0A1F27}">
      <dsp:nvSpPr>
        <dsp:cNvPr id="0" name=""/>
        <dsp:cNvSpPr/>
      </dsp:nvSpPr>
      <dsp:spPr>
        <a:xfrm>
          <a:off x="0" y="3833481"/>
          <a:ext cx="86868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C63CF-ED6B-44CF-8319-3C6DAC107796}">
      <dsp:nvSpPr>
        <dsp:cNvPr id="0" name=""/>
        <dsp:cNvSpPr/>
      </dsp:nvSpPr>
      <dsp:spPr>
        <a:xfrm>
          <a:off x="434340" y="3464481"/>
          <a:ext cx="6080760" cy="73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Adjusts with ever-changing traffic conditions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70366" y="3500507"/>
        <a:ext cx="6008708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CFFC7-EE1C-4D98-8D83-085F2B4806D6}">
      <dsp:nvSpPr>
        <dsp:cNvPr id="0" name=""/>
        <dsp:cNvSpPr/>
      </dsp:nvSpPr>
      <dsp:spPr>
        <a:xfrm rot="10800000">
          <a:off x="992485" y="1583"/>
          <a:ext cx="2853522" cy="10949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8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Keeps working Unseen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1266225" y="1583"/>
        <a:ext cx="2579782" cy="1094962"/>
      </dsp:txXfrm>
    </dsp:sp>
    <dsp:sp modelId="{84BACBFA-A9C1-4724-AB80-47533CD1C3BB}">
      <dsp:nvSpPr>
        <dsp:cNvPr id="0" name=""/>
        <dsp:cNvSpPr/>
      </dsp:nvSpPr>
      <dsp:spPr>
        <a:xfrm>
          <a:off x="445003" y="1583"/>
          <a:ext cx="1094962" cy="10949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995E5-12EE-44CF-AF17-D872FDC1BA8A}">
      <dsp:nvSpPr>
        <dsp:cNvPr id="0" name=""/>
        <dsp:cNvSpPr/>
      </dsp:nvSpPr>
      <dsp:spPr>
        <a:xfrm rot="10800000">
          <a:off x="992485" y="1423399"/>
          <a:ext cx="2853522" cy="10949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8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Naturally intelligent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1266225" y="1423399"/>
        <a:ext cx="2579782" cy="1094962"/>
      </dsp:txXfrm>
    </dsp:sp>
    <dsp:sp modelId="{356A551E-94C0-488A-B745-E356D444F588}">
      <dsp:nvSpPr>
        <dsp:cNvPr id="0" name=""/>
        <dsp:cNvSpPr/>
      </dsp:nvSpPr>
      <dsp:spPr>
        <a:xfrm>
          <a:off x="445003" y="1423399"/>
          <a:ext cx="1094962" cy="10949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F34E1-6346-474A-B618-5E481DC17CD7}">
      <dsp:nvSpPr>
        <dsp:cNvPr id="0" name=""/>
        <dsp:cNvSpPr/>
      </dsp:nvSpPr>
      <dsp:spPr>
        <a:xfrm rot="10800000">
          <a:off x="992485" y="2845216"/>
          <a:ext cx="2853522" cy="109496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848" tIns="80010" rIns="149352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Able to operate on ever changing conditions</a:t>
          </a:r>
          <a:endParaRPr lang="en-US" sz="2100" kern="1200" dirty="0">
            <a:solidFill>
              <a:schemeClr val="tx1"/>
            </a:solidFill>
          </a:endParaRPr>
        </a:p>
      </dsp:txBody>
      <dsp:txXfrm rot="10800000">
        <a:off x="1266225" y="2845216"/>
        <a:ext cx="2579782" cy="1094962"/>
      </dsp:txXfrm>
    </dsp:sp>
    <dsp:sp modelId="{5537E344-5E09-43A1-93A0-9EB73BE6D789}">
      <dsp:nvSpPr>
        <dsp:cNvPr id="0" name=""/>
        <dsp:cNvSpPr/>
      </dsp:nvSpPr>
      <dsp:spPr>
        <a:xfrm>
          <a:off x="445003" y="2845216"/>
          <a:ext cx="1094962" cy="109496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029D0-4B14-455B-9A2D-E94C4797E13C}">
      <dsp:nvSpPr>
        <dsp:cNvPr id="0" name=""/>
        <dsp:cNvSpPr/>
      </dsp:nvSpPr>
      <dsp:spPr>
        <a:xfrm rot="10800000">
          <a:off x="992118" y="2311"/>
          <a:ext cx="2852467" cy="1094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6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Does not keep working unseen</a:t>
          </a:r>
          <a:endParaRPr lang="en-US" sz="1900" kern="1200" dirty="0">
            <a:solidFill>
              <a:schemeClr val="tx1"/>
            </a:solidFill>
          </a:endParaRPr>
        </a:p>
      </dsp:txBody>
      <dsp:txXfrm rot="10800000">
        <a:off x="1265757" y="2311"/>
        <a:ext cx="2578828" cy="1094557"/>
      </dsp:txXfrm>
    </dsp:sp>
    <dsp:sp modelId="{A4483DF8-6125-460A-90D2-EF49AC61412D}">
      <dsp:nvSpPr>
        <dsp:cNvPr id="0" name=""/>
        <dsp:cNvSpPr/>
      </dsp:nvSpPr>
      <dsp:spPr>
        <a:xfrm>
          <a:off x="444839" y="2311"/>
          <a:ext cx="1094557" cy="10945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B05DD-19B0-4DDD-B7BF-D60A04F107B8}">
      <dsp:nvSpPr>
        <dsp:cNvPr id="0" name=""/>
        <dsp:cNvSpPr/>
      </dsp:nvSpPr>
      <dsp:spPr>
        <a:xfrm rot="10800000">
          <a:off x="992118" y="1423602"/>
          <a:ext cx="2852467" cy="1094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6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Artificially intelligent</a:t>
          </a:r>
          <a:endParaRPr lang="en-US" sz="1900" kern="1200" dirty="0">
            <a:solidFill>
              <a:schemeClr val="tx1"/>
            </a:solidFill>
          </a:endParaRPr>
        </a:p>
      </dsp:txBody>
      <dsp:txXfrm rot="10800000">
        <a:off x="1265757" y="1423602"/>
        <a:ext cx="2578828" cy="1094557"/>
      </dsp:txXfrm>
    </dsp:sp>
    <dsp:sp modelId="{D26643DA-6CCF-43F0-9CF6-6022C5B1B1A5}">
      <dsp:nvSpPr>
        <dsp:cNvPr id="0" name=""/>
        <dsp:cNvSpPr/>
      </dsp:nvSpPr>
      <dsp:spPr>
        <a:xfrm>
          <a:off x="444839" y="1423602"/>
          <a:ext cx="1094557" cy="10945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0147C-1849-4DBD-82A9-2FAABB416EDE}">
      <dsp:nvSpPr>
        <dsp:cNvPr id="0" name=""/>
        <dsp:cNvSpPr/>
      </dsp:nvSpPr>
      <dsp:spPr>
        <a:xfrm rot="10800000">
          <a:off x="992118" y="2844893"/>
          <a:ext cx="2852467" cy="10945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69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</a:rPr>
            <a:t>Programmed to do specific jobs under fixed conditions</a:t>
          </a:r>
          <a:endParaRPr lang="en-US" sz="1900" kern="1200" dirty="0">
            <a:solidFill>
              <a:schemeClr val="tx1"/>
            </a:solidFill>
          </a:endParaRPr>
        </a:p>
      </dsp:txBody>
      <dsp:txXfrm rot="10800000">
        <a:off x="1265757" y="2844893"/>
        <a:ext cx="2578828" cy="1094557"/>
      </dsp:txXfrm>
    </dsp:sp>
    <dsp:sp modelId="{97FBC58E-33A3-43EA-91D3-EA363CCB8472}">
      <dsp:nvSpPr>
        <dsp:cNvPr id="0" name=""/>
        <dsp:cNvSpPr/>
      </dsp:nvSpPr>
      <dsp:spPr>
        <a:xfrm>
          <a:off x="444839" y="2844893"/>
          <a:ext cx="1094557" cy="10945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FF8E1-B673-43EB-9DE4-70355FAFA2AC}">
      <dsp:nvSpPr>
        <dsp:cNvPr id="0" name=""/>
        <dsp:cNvSpPr/>
      </dsp:nvSpPr>
      <dsp:spPr>
        <a:xfrm>
          <a:off x="4464" y="762334"/>
          <a:ext cx="1141883" cy="685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  <a:cs typeface="NikoshBAN" pitchFamily="2" charset="0"/>
            </a:rPr>
            <a:t>1.Working invisibly</a:t>
          </a:r>
          <a:endParaRPr lang="en-US" sz="1800" kern="1200" dirty="0">
            <a:latin typeface="+mj-lt"/>
            <a:cs typeface="NikoshBAN" pitchFamily="2" charset="0"/>
          </a:endParaRPr>
        </a:p>
      </dsp:txBody>
      <dsp:txXfrm>
        <a:off x="24531" y="782401"/>
        <a:ext cx="1101749" cy="644996"/>
      </dsp:txXfrm>
    </dsp:sp>
    <dsp:sp modelId="{C9F6B7AB-F179-4D47-80DC-6D1ED796055B}">
      <dsp:nvSpPr>
        <dsp:cNvPr id="0" name=""/>
        <dsp:cNvSpPr/>
      </dsp:nvSpPr>
      <dsp:spPr>
        <a:xfrm>
          <a:off x="1260537" y="963306"/>
          <a:ext cx="242079" cy="283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260537" y="1019943"/>
        <a:ext cx="169455" cy="169913"/>
      </dsp:txXfrm>
    </dsp:sp>
    <dsp:sp modelId="{F35D73E8-B128-4F94-A332-2884DF9023BD}">
      <dsp:nvSpPr>
        <dsp:cNvPr id="0" name=""/>
        <dsp:cNvSpPr/>
      </dsp:nvSpPr>
      <dsp:spPr>
        <a:xfrm>
          <a:off x="1603102" y="762334"/>
          <a:ext cx="1141883" cy="685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</a:t>
          </a:r>
          <a:endParaRPr lang="en-US" sz="1800" kern="1200" dirty="0"/>
        </a:p>
      </dsp:txBody>
      <dsp:txXfrm>
        <a:off x="1623169" y="782401"/>
        <a:ext cx="1101749" cy="644996"/>
      </dsp:txXfrm>
    </dsp:sp>
    <dsp:sp modelId="{00A42C28-EFA0-40DA-B4CD-84A527D542C1}">
      <dsp:nvSpPr>
        <dsp:cNvPr id="0" name=""/>
        <dsp:cNvSpPr/>
      </dsp:nvSpPr>
      <dsp:spPr>
        <a:xfrm>
          <a:off x="2859174" y="963306"/>
          <a:ext cx="242079" cy="283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859174" y="1019943"/>
        <a:ext cx="169455" cy="169913"/>
      </dsp:txXfrm>
    </dsp:sp>
    <dsp:sp modelId="{E189012C-0862-4710-8A74-3CD222FCD5B9}">
      <dsp:nvSpPr>
        <dsp:cNvPr id="0" name=""/>
        <dsp:cNvSpPr/>
      </dsp:nvSpPr>
      <dsp:spPr>
        <a:xfrm>
          <a:off x="3201739" y="762334"/>
          <a:ext cx="1141883" cy="685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</a:t>
          </a:r>
          <a:endParaRPr lang="en-US" sz="1800" kern="1200" dirty="0"/>
        </a:p>
      </dsp:txBody>
      <dsp:txXfrm>
        <a:off x="3221806" y="782401"/>
        <a:ext cx="1101749" cy="644996"/>
      </dsp:txXfrm>
    </dsp:sp>
    <dsp:sp modelId="{6C8BD97E-937B-462F-9A03-8DC769A303AE}">
      <dsp:nvSpPr>
        <dsp:cNvPr id="0" name=""/>
        <dsp:cNvSpPr/>
      </dsp:nvSpPr>
      <dsp:spPr>
        <a:xfrm>
          <a:off x="4457811" y="963306"/>
          <a:ext cx="242079" cy="283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4457811" y="1019943"/>
        <a:ext cx="169455" cy="169913"/>
      </dsp:txXfrm>
    </dsp:sp>
    <dsp:sp modelId="{2A4DE27A-418D-4692-A11D-252A7361A639}">
      <dsp:nvSpPr>
        <dsp:cNvPr id="0" name=""/>
        <dsp:cNvSpPr/>
      </dsp:nvSpPr>
      <dsp:spPr>
        <a:xfrm>
          <a:off x="4800376" y="762334"/>
          <a:ext cx="1141883" cy="685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</a:t>
          </a:r>
          <a:endParaRPr lang="en-US" sz="1800" kern="1200" dirty="0"/>
        </a:p>
      </dsp:txBody>
      <dsp:txXfrm>
        <a:off x="4820443" y="782401"/>
        <a:ext cx="1101749" cy="644996"/>
      </dsp:txXfrm>
    </dsp:sp>
    <dsp:sp modelId="{80EB9DD7-B8DD-4EB0-9328-06492C61F68E}">
      <dsp:nvSpPr>
        <dsp:cNvPr id="0" name=""/>
        <dsp:cNvSpPr/>
      </dsp:nvSpPr>
      <dsp:spPr>
        <a:xfrm>
          <a:off x="6056448" y="963306"/>
          <a:ext cx="242079" cy="283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056448" y="1019943"/>
        <a:ext cx="169455" cy="169913"/>
      </dsp:txXfrm>
    </dsp:sp>
    <dsp:sp modelId="{B480ABBE-7585-4F52-AF54-15A9E303A459}">
      <dsp:nvSpPr>
        <dsp:cNvPr id="0" name=""/>
        <dsp:cNvSpPr/>
      </dsp:nvSpPr>
      <dsp:spPr>
        <a:xfrm>
          <a:off x="6399014" y="762334"/>
          <a:ext cx="1141883" cy="685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5</a:t>
          </a:r>
          <a:endParaRPr lang="en-US" sz="1800" kern="1200" dirty="0"/>
        </a:p>
      </dsp:txBody>
      <dsp:txXfrm>
        <a:off x="6419081" y="782401"/>
        <a:ext cx="1101749" cy="644996"/>
      </dsp:txXfrm>
    </dsp:sp>
    <dsp:sp modelId="{34132B0B-393B-4A27-B189-968CF555643A}">
      <dsp:nvSpPr>
        <dsp:cNvPr id="0" name=""/>
        <dsp:cNvSpPr/>
      </dsp:nvSpPr>
      <dsp:spPr>
        <a:xfrm>
          <a:off x="7655086" y="963306"/>
          <a:ext cx="242079" cy="283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655086" y="1019943"/>
        <a:ext cx="169455" cy="169913"/>
      </dsp:txXfrm>
    </dsp:sp>
    <dsp:sp modelId="{2D0603F0-43A3-48D6-8DB0-78EA5EA06E4B}">
      <dsp:nvSpPr>
        <dsp:cNvPr id="0" name=""/>
        <dsp:cNvSpPr/>
      </dsp:nvSpPr>
      <dsp:spPr>
        <a:xfrm>
          <a:off x="7997651" y="762334"/>
          <a:ext cx="1141883" cy="6851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6</a:t>
          </a:r>
          <a:endParaRPr lang="en-US" sz="1800" kern="1200" dirty="0"/>
        </a:p>
      </dsp:txBody>
      <dsp:txXfrm>
        <a:off x="8017718" y="782401"/>
        <a:ext cx="1101749" cy="644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746EA-1B1F-41F0-B33D-24FEC1E579C6}">
      <dsp:nvSpPr>
        <dsp:cNvPr id="0" name=""/>
        <dsp:cNvSpPr/>
      </dsp:nvSpPr>
      <dsp:spPr>
        <a:xfrm>
          <a:off x="0" y="1315348"/>
          <a:ext cx="1104900" cy="1433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Working invisible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32361" y="1347709"/>
        <a:ext cx="1040178" cy="1368581"/>
      </dsp:txXfrm>
    </dsp:sp>
    <dsp:sp modelId="{01A86B1A-19FA-4295-B0F3-2AC076813EEF}">
      <dsp:nvSpPr>
        <dsp:cNvPr id="0" name=""/>
        <dsp:cNvSpPr/>
      </dsp:nvSpPr>
      <dsp:spPr>
        <a:xfrm>
          <a:off x="1215389" y="1894992"/>
          <a:ext cx="234238" cy="274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15389" y="1949795"/>
        <a:ext cx="163967" cy="164409"/>
      </dsp:txXfrm>
    </dsp:sp>
    <dsp:sp modelId="{6DC6B7C2-725D-42D7-B27C-671E9D3A275D}">
      <dsp:nvSpPr>
        <dsp:cNvPr id="0" name=""/>
        <dsp:cNvSpPr/>
      </dsp:nvSpPr>
      <dsp:spPr>
        <a:xfrm>
          <a:off x="1546859" y="1315348"/>
          <a:ext cx="1104900" cy="1433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Working as CPU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1579220" y="1347709"/>
        <a:ext cx="1040178" cy="1368581"/>
      </dsp:txXfrm>
    </dsp:sp>
    <dsp:sp modelId="{37E6BDD6-0C02-46E2-A1EC-3CA9EF335778}">
      <dsp:nvSpPr>
        <dsp:cNvPr id="0" name=""/>
        <dsp:cNvSpPr/>
      </dsp:nvSpPr>
      <dsp:spPr>
        <a:xfrm>
          <a:off x="2762250" y="1894992"/>
          <a:ext cx="234238" cy="274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2762250" y="1949795"/>
        <a:ext cx="163967" cy="164409"/>
      </dsp:txXfrm>
    </dsp:sp>
    <dsp:sp modelId="{2789CEE0-7469-4AD5-9FB8-B61EB8BA4028}">
      <dsp:nvSpPr>
        <dsp:cNvPr id="0" name=""/>
        <dsp:cNvSpPr/>
      </dsp:nvSpPr>
      <dsp:spPr>
        <a:xfrm>
          <a:off x="3093720" y="1315348"/>
          <a:ext cx="1104900" cy="1433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NikoshBAN" pitchFamily="2" charset="0"/>
              <a:cs typeface="NikoshBAN" pitchFamily="2" charset="0"/>
            </a:rPr>
            <a:t>Being intelligent by nature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3126081" y="1347709"/>
        <a:ext cx="1040178" cy="1368581"/>
      </dsp:txXfrm>
    </dsp:sp>
    <dsp:sp modelId="{C9B483BE-113F-4EF3-B2CE-9850091FDEBD}">
      <dsp:nvSpPr>
        <dsp:cNvPr id="0" name=""/>
        <dsp:cNvSpPr/>
      </dsp:nvSpPr>
      <dsp:spPr>
        <a:xfrm>
          <a:off x="4309110" y="1894992"/>
          <a:ext cx="234238" cy="274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309110" y="1949795"/>
        <a:ext cx="163967" cy="164409"/>
      </dsp:txXfrm>
    </dsp:sp>
    <dsp:sp modelId="{233E8072-3075-41BE-88C1-A58E4CB2DE0A}">
      <dsp:nvSpPr>
        <dsp:cNvPr id="0" name=""/>
        <dsp:cNvSpPr/>
      </dsp:nvSpPr>
      <dsp:spPr>
        <a:xfrm>
          <a:off x="4640580" y="1315348"/>
          <a:ext cx="1104900" cy="1433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NikoshBAN" pitchFamily="2" charset="0"/>
              <a:cs typeface="NikoshBAN" pitchFamily="2" charset="0"/>
            </a:rPr>
            <a:t>Being most sophisticated machine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4672941" y="1347709"/>
        <a:ext cx="1040178" cy="1368581"/>
      </dsp:txXfrm>
    </dsp:sp>
    <dsp:sp modelId="{3878C1DC-E113-4DC3-85A4-EBAC32347F7B}">
      <dsp:nvSpPr>
        <dsp:cNvPr id="0" name=""/>
        <dsp:cNvSpPr/>
      </dsp:nvSpPr>
      <dsp:spPr>
        <a:xfrm>
          <a:off x="5855970" y="1894992"/>
          <a:ext cx="234238" cy="274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5855970" y="1949795"/>
        <a:ext cx="163967" cy="164409"/>
      </dsp:txXfrm>
    </dsp:sp>
    <dsp:sp modelId="{2A0D5E31-7E1A-484E-9B61-D0FFB842A0BA}">
      <dsp:nvSpPr>
        <dsp:cNvPr id="0" name=""/>
        <dsp:cNvSpPr/>
      </dsp:nvSpPr>
      <dsp:spPr>
        <a:xfrm>
          <a:off x="6187440" y="1315348"/>
          <a:ext cx="1104900" cy="1433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>
              <a:latin typeface="NikoshBAN" pitchFamily="2" charset="0"/>
              <a:cs typeface="NikoshBAN" pitchFamily="2" charset="0"/>
            </a:rPr>
            <a:t>Bing able to operate on ever changing conditions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6219801" y="1347709"/>
        <a:ext cx="1040178" cy="1368581"/>
      </dsp:txXfrm>
    </dsp:sp>
    <dsp:sp modelId="{818C983A-53FE-472E-8E3C-01C93AB4D2AA}">
      <dsp:nvSpPr>
        <dsp:cNvPr id="0" name=""/>
        <dsp:cNvSpPr/>
      </dsp:nvSpPr>
      <dsp:spPr>
        <a:xfrm>
          <a:off x="7402830" y="1894992"/>
          <a:ext cx="234238" cy="274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402830" y="1949795"/>
        <a:ext cx="163967" cy="164409"/>
      </dsp:txXfrm>
    </dsp:sp>
    <dsp:sp modelId="{9952F8E6-B5CB-4C42-9C6A-C603FBD9F24C}">
      <dsp:nvSpPr>
        <dsp:cNvPr id="0" name=""/>
        <dsp:cNvSpPr/>
      </dsp:nvSpPr>
      <dsp:spPr>
        <a:xfrm>
          <a:off x="7734300" y="1315348"/>
          <a:ext cx="1104900" cy="1433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NikoshBAN" pitchFamily="2" charset="0"/>
              <a:cs typeface="NikoshBAN" pitchFamily="2" charset="0"/>
            </a:rPr>
            <a:t>Feeling no difficulty in invariably changing conditions</a:t>
          </a:r>
          <a:endParaRPr lang="en-US" sz="1600" kern="1200" dirty="0">
            <a:latin typeface="NikoshBAN" pitchFamily="2" charset="0"/>
            <a:cs typeface="NikoshBAN" pitchFamily="2" charset="0"/>
          </a:endParaRPr>
        </a:p>
      </dsp:txBody>
      <dsp:txXfrm>
        <a:off x="7766661" y="1347709"/>
        <a:ext cx="1040178" cy="1368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8FC83-AEEC-4903-9D9B-27F0542B151C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6E6B9-F23F-42DC-873C-53C2A433B3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6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6E6B9-F23F-42DC-873C-53C2A433B3A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WELCOME  TO THE  SESSION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animated_flower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153399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71800" y="381000"/>
            <a:ext cx="3048000" cy="1905000"/>
            <a:chOff x="2971800" y="685800"/>
            <a:chExt cx="3048000" cy="1905000"/>
          </a:xfrm>
        </p:grpSpPr>
        <p:sp>
          <p:nvSpPr>
            <p:cNvPr id="3" name="Oval Callout 2"/>
            <p:cNvSpPr/>
            <p:nvPr/>
          </p:nvSpPr>
          <p:spPr>
            <a:xfrm>
              <a:off x="2971800" y="685800"/>
              <a:ext cx="3048000" cy="190500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1447800"/>
              <a:ext cx="259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HUMAN BRAIN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819400"/>
            <a:ext cx="6934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Individual work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How the human brain works while driving?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667000"/>
            <a:ext cx="4648200" cy="3352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914400" y="533400"/>
            <a:ext cx="3276600" cy="1600200"/>
            <a:chOff x="914400" y="533400"/>
            <a:chExt cx="3276600" cy="1600200"/>
          </a:xfrm>
        </p:grpSpPr>
        <p:sp>
          <p:nvSpPr>
            <p:cNvPr id="3" name="Cloud Callout 2"/>
            <p:cNvSpPr/>
            <p:nvPr/>
          </p:nvSpPr>
          <p:spPr>
            <a:xfrm>
              <a:off x="914400" y="533400"/>
              <a:ext cx="3276600" cy="16002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47800" y="1143000"/>
              <a:ext cx="2514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What is it?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29400" y="2971800"/>
            <a:ext cx="2057400" cy="1600200"/>
            <a:chOff x="6629400" y="2971800"/>
            <a:chExt cx="2057400" cy="1600200"/>
          </a:xfrm>
        </p:grpSpPr>
        <p:sp>
          <p:nvSpPr>
            <p:cNvPr id="5" name="Line Callout 1 (Border and Accent Bar) 4"/>
            <p:cNvSpPr/>
            <p:nvPr/>
          </p:nvSpPr>
          <p:spPr>
            <a:xfrm>
              <a:off x="6629400" y="2971800"/>
              <a:ext cx="2057400" cy="1600200"/>
            </a:xfrm>
            <a:prstGeom prst="accentBorderCallout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34290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Computer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pair  work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2362200"/>
            <a:ext cx="8458200" cy="2209800"/>
            <a:chOff x="381000" y="2362200"/>
            <a:chExt cx="8458200" cy="2209800"/>
          </a:xfrm>
        </p:grpSpPr>
        <p:sp>
          <p:nvSpPr>
            <p:cNvPr id="4" name="Horizontal Scroll 3"/>
            <p:cNvSpPr/>
            <p:nvPr/>
          </p:nvSpPr>
          <p:spPr>
            <a:xfrm>
              <a:off x="381000" y="2362200"/>
              <a:ext cx="8458200" cy="2209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2000" y="3124200"/>
              <a:ext cx="7620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What is the difference between the human brain and a computer?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Human brain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Computer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</p:nvPr>
        </p:nvGraphicFramePr>
        <p:xfrm>
          <a:off x="280988" y="1316038"/>
          <a:ext cx="4291012" cy="394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</p:nvPr>
        </p:nvGraphicFramePr>
        <p:xfrm>
          <a:off x="4648200" y="1316038"/>
          <a:ext cx="4289425" cy="394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Graphic spid="10" grpId="0">
        <p:bldAsOne/>
      </p:bldGraphic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Group  work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Read the text and make a flow-chart showing the function and characteristic of human brain. (One is done for you.)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3276600"/>
          <a:ext cx="91440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52400" y="13970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Evaluation               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(a) In driving car, the hands are used to____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control accelerator     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(ii)maintain balance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(iii) control the brake       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(iv) control the steering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evaluation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(b) A human brain is intelligent____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artificially                       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(ii) tremendously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(iii) naturally                       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(iv) unnaturally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INTRODUCTION TO THE TEACHER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6" y="1981200"/>
            <a:ext cx="3042128" cy="39163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/>
          <p:cNvGrpSpPr/>
          <p:nvPr/>
        </p:nvGrpSpPr>
        <p:grpSpPr>
          <a:xfrm>
            <a:off x="3657600" y="1981200"/>
            <a:ext cx="5334000" cy="4114800"/>
            <a:chOff x="3657600" y="1981200"/>
            <a:chExt cx="5334000" cy="4114800"/>
          </a:xfrm>
        </p:grpSpPr>
        <p:sp>
          <p:nvSpPr>
            <p:cNvPr id="5" name="TextBox 4"/>
            <p:cNvSpPr txBox="1"/>
            <p:nvPr/>
          </p:nvSpPr>
          <p:spPr>
            <a:xfrm>
              <a:off x="4267200" y="2514600"/>
              <a:ext cx="4191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MD.ABDUR ROUF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Lecturer, English</a:t>
              </a:r>
            </a:p>
            <a:p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Khalna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Islamia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Fazil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(Degree)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Madrasah,Patnitala,Naogaon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Mob: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01767650169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3657600" y="1981200"/>
              <a:ext cx="5334000" cy="4114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evaluation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(c) Which of the following is synonymous to ‘racing circuit’?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 electric power               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(ii) racer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(iii) racing car                      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(iv) racing track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Home  work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NikoshBAN" pitchFamily="2" charset="0"/>
                <a:cs typeface="NikoshBAN" pitchFamily="2" charset="0"/>
              </a:rPr>
              <a:t>Write a paragraph on “Traffic Education”.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Thank you so much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4-flower-wallpap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54162"/>
            <a:ext cx="8153400" cy="4846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What  is  it!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ile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24000"/>
            <a:ext cx="6705600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>
            <a:off x="2438400" y="5715000"/>
            <a:ext cx="4648200" cy="838200"/>
            <a:chOff x="2438400" y="5715000"/>
            <a:chExt cx="4648200" cy="838200"/>
          </a:xfrm>
        </p:grpSpPr>
        <p:sp>
          <p:nvSpPr>
            <p:cNvPr id="5" name="Oval 4"/>
            <p:cNvSpPr/>
            <p:nvPr/>
          </p:nvSpPr>
          <p:spPr>
            <a:xfrm>
              <a:off x="2438400" y="5715000"/>
              <a:ext cx="46482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19400" y="5867400"/>
              <a:ext cx="411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TRAFFIC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Today’s lesson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1600200"/>
            <a:ext cx="8305800" cy="4419600"/>
            <a:chOff x="457200" y="1600200"/>
            <a:chExt cx="8305800" cy="4419600"/>
          </a:xfrm>
        </p:grpSpPr>
        <p:sp>
          <p:nvSpPr>
            <p:cNvPr id="5" name="Bevel 4"/>
            <p:cNvSpPr/>
            <p:nvPr/>
          </p:nvSpPr>
          <p:spPr>
            <a:xfrm>
              <a:off x="457200" y="1600200"/>
              <a:ext cx="8305800" cy="4419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19200" y="2819400"/>
              <a:ext cx="67056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Unit Two: Traffic Education</a:t>
              </a:r>
            </a:p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Lesson One</a:t>
              </a:r>
            </a:p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How Your Brain Negotiates Traffic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learning  outcome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By the end of the session learners will be able to learn:</a:t>
            </a:r>
          </a:p>
          <a:p>
            <a:pPr>
              <a:buNone/>
            </a:pPr>
            <a:r>
              <a:rPr lang="en-US" dirty="0" smtClean="0"/>
              <a:t>(a) Some new words.</a:t>
            </a:r>
          </a:p>
          <a:p>
            <a:pPr>
              <a:buNone/>
            </a:pPr>
            <a:r>
              <a:rPr lang="en-US" dirty="0" smtClean="0"/>
              <a:t>(b) The human brain works while driving.</a:t>
            </a:r>
          </a:p>
          <a:p>
            <a:pPr>
              <a:buNone/>
            </a:pPr>
            <a:r>
              <a:rPr lang="en-US" dirty="0" smtClean="0"/>
              <a:t>(c) The difference between the human brain and a computer.</a:t>
            </a:r>
          </a:p>
          <a:p>
            <a:pPr>
              <a:buNone/>
            </a:pPr>
            <a:r>
              <a:rPr lang="en-US" dirty="0" smtClean="0"/>
              <a:t>(d) To make a flow-chart.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762000"/>
            <a:ext cx="7924800" cy="4876800"/>
            <a:chOff x="685800" y="762000"/>
            <a:chExt cx="7924800" cy="4876800"/>
          </a:xfrm>
        </p:grpSpPr>
        <p:sp>
          <p:nvSpPr>
            <p:cNvPr id="4" name="Horizontal Scroll 3"/>
            <p:cNvSpPr/>
            <p:nvPr/>
          </p:nvSpPr>
          <p:spPr>
            <a:xfrm>
              <a:off x="685800" y="762000"/>
              <a:ext cx="7924800" cy="4876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71600" y="1905000"/>
              <a:ext cx="70104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Sub: English </a:t>
              </a:r>
              <a:r>
                <a:rPr lang="en-US" sz="3200" dirty="0" smtClean="0">
                  <a:latin typeface="+mj-lt"/>
                  <a:cs typeface="NikoshBAN" pitchFamily="2" charset="0"/>
                </a:rPr>
                <a:t>1</a:t>
              </a:r>
              <a:r>
                <a:rPr lang="en-US" sz="3200" baseline="30000" dirty="0" smtClean="0">
                  <a:latin typeface="+mj-lt"/>
                  <a:cs typeface="NikoshBAN" pitchFamily="2" charset="0"/>
                </a:rPr>
                <a:t>st</a:t>
              </a:r>
              <a:r>
                <a:rPr lang="en-US" sz="3200" dirty="0" smtClean="0">
                  <a:latin typeface="+mj-lt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Paper</a:t>
              </a: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Class: XI</a:t>
              </a:r>
            </a:p>
            <a:p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Please read the Text</a:t>
              </a:r>
            </a:p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Some  important  words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images (1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590800"/>
            <a:ext cx="3276600" cy="27351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Content Placeholder 10" descr="images (14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2516140"/>
            <a:ext cx="3124200" cy="2892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6" name="Group 15"/>
          <p:cNvGrpSpPr/>
          <p:nvPr/>
        </p:nvGrpSpPr>
        <p:grpSpPr>
          <a:xfrm>
            <a:off x="762000" y="1295400"/>
            <a:ext cx="2590800" cy="914400"/>
            <a:chOff x="762000" y="1295400"/>
            <a:chExt cx="2590800" cy="914400"/>
          </a:xfrm>
        </p:grpSpPr>
        <p:sp>
          <p:nvSpPr>
            <p:cNvPr id="7" name="Down Arrow Callout 6"/>
            <p:cNvSpPr/>
            <p:nvPr/>
          </p:nvSpPr>
          <p:spPr>
            <a:xfrm>
              <a:off x="762000" y="1295400"/>
              <a:ext cx="2590800" cy="9144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5400" y="13716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Steering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04800" y="5562600"/>
            <a:ext cx="3810000" cy="990600"/>
            <a:chOff x="304800" y="5562600"/>
            <a:chExt cx="3810000" cy="990600"/>
          </a:xfrm>
        </p:grpSpPr>
        <p:sp>
          <p:nvSpPr>
            <p:cNvPr id="9" name="Rounded Rectangle 8"/>
            <p:cNvSpPr/>
            <p:nvPr/>
          </p:nvSpPr>
          <p:spPr>
            <a:xfrm>
              <a:off x="304800" y="5562600"/>
              <a:ext cx="3733800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" y="5638800"/>
              <a:ext cx="3810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A wheel used for manipulating turns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29200" y="1371600"/>
            <a:ext cx="3276600" cy="914400"/>
            <a:chOff x="5029200" y="1371600"/>
            <a:chExt cx="3276600" cy="914400"/>
          </a:xfrm>
        </p:grpSpPr>
        <p:sp>
          <p:nvSpPr>
            <p:cNvPr id="12" name="Down Arrow Callout 11"/>
            <p:cNvSpPr/>
            <p:nvPr/>
          </p:nvSpPr>
          <p:spPr>
            <a:xfrm>
              <a:off x="5029200" y="1371600"/>
              <a:ext cx="3276600" cy="9144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1447800"/>
              <a:ext cx="228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Accelerator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57800" y="5562600"/>
            <a:ext cx="3429000" cy="1075730"/>
            <a:chOff x="5257800" y="5562600"/>
            <a:chExt cx="3429000" cy="1075730"/>
          </a:xfrm>
        </p:grpSpPr>
        <p:sp>
          <p:nvSpPr>
            <p:cNvPr id="14" name="Rounded Rectangle 13"/>
            <p:cNvSpPr/>
            <p:nvPr/>
          </p:nvSpPr>
          <p:spPr>
            <a:xfrm>
              <a:off x="5257800" y="5562600"/>
              <a:ext cx="3429000" cy="1066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0" y="5715000"/>
              <a:ext cx="3200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Something which brings about acceleration, in particular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NikoshBAN" pitchFamily="2" charset="0"/>
                <a:cs typeface="NikoshBAN" pitchFamily="2" charset="0"/>
              </a:rPr>
              <a:t>Some important words</a:t>
            </a:r>
            <a:endParaRPr lang="en-US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 (1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5800" y="2590800"/>
            <a:ext cx="29718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Content Placeholder 9" descr="images (17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7800" y="2514600"/>
            <a:ext cx="32004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5" name="Group 14"/>
          <p:cNvGrpSpPr/>
          <p:nvPr/>
        </p:nvGrpSpPr>
        <p:grpSpPr>
          <a:xfrm>
            <a:off x="762000" y="1447800"/>
            <a:ext cx="2895600" cy="914400"/>
            <a:chOff x="762000" y="1447800"/>
            <a:chExt cx="2895600" cy="914400"/>
          </a:xfrm>
        </p:grpSpPr>
        <p:sp>
          <p:nvSpPr>
            <p:cNvPr id="6" name="Down Arrow Callout 5"/>
            <p:cNvSpPr/>
            <p:nvPr/>
          </p:nvSpPr>
          <p:spPr>
            <a:xfrm>
              <a:off x="762000" y="1447800"/>
              <a:ext cx="2895600" cy="9144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47800" y="15240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Circuit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800" y="5334000"/>
            <a:ext cx="3733800" cy="1143000"/>
            <a:chOff x="304800" y="5334000"/>
            <a:chExt cx="3733800" cy="1143000"/>
          </a:xfrm>
        </p:grpSpPr>
        <p:sp>
          <p:nvSpPr>
            <p:cNvPr id="8" name="Rounded Rectangle 7"/>
            <p:cNvSpPr/>
            <p:nvPr/>
          </p:nvSpPr>
          <p:spPr>
            <a:xfrm>
              <a:off x="304800" y="5334000"/>
              <a:ext cx="3733800" cy="1143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" y="5715000"/>
              <a:ext cx="350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The line going around any area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57800" y="1447800"/>
            <a:ext cx="3048000" cy="838200"/>
            <a:chOff x="5257800" y="1447800"/>
            <a:chExt cx="3048000" cy="838200"/>
          </a:xfrm>
        </p:grpSpPr>
        <p:sp>
          <p:nvSpPr>
            <p:cNvPr id="11" name="Down Arrow Callout 10"/>
            <p:cNvSpPr/>
            <p:nvPr/>
          </p:nvSpPr>
          <p:spPr>
            <a:xfrm>
              <a:off x="5257800" y="1447800"/>
              <a:ext cx="3048000" cy="8382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1524000"/>
              <a:ext cx="2667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Pedestrian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05400" y="5334000"/>
            <a:ext cx="3429000" cy="990600"/>
            <a:chOff x="5105400" y="5334000"/>
            <a:chExt cx="3429000" cy="990600"/>
          </a:xfrm>
        </p:grpSpPr>
        <p:sp>
          <p:nvSpPr>
            <p:cNvPr id="13" name="Rounded Rectangle 12"/>
            <p:cNvSpPr/>
            <p:nvPr/>
          </p:nvSpPr>
          <p:spPr>
            <a:xfrm>
              <a:off x="5105400" y="5334000"/>
              <a:ext cx="3429000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10200" y="5638800"/>
              <a:ext cx="31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Passerby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im-carey-bruce-almighty-sports-car-splitting-traffic-13647628730_zps3e855947.gif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62000" y="2057400"/>
            <a:ext cx="3448050" cy="2266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990600" y="381000"/>
            <a:ext cx="3276600" cy="1295400"/>
            <a:chOff x="990600" y="381000"/>
            <a:chExt cx="3276600" cy="1295400"/>
          </a:xfrm>
        </p:grpSpPr>
        <p:sp>
          <p:nvSpPr>
            <p:cNvPr id="7" name="Cloud Callout 6"/>
            <p:cNvSpPr/>
            <p:nvPr/>
          </p:nvSpPr>
          <p:spPr>
            <a:xfrm>
              <a:off x="990600" y="381000"/>
              <a:ext cx="3276600" cy="12954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76400" y="685800"/>
              <a:ext cx="2209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Who is he?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267200" y="2133600"/>
            <a:ext cx="3657600" cy="1752600"/>
            <a:chOff x="4267200" y="2133600"/>
            <a:chExt cx="3657600" cy="1752600"/>
          </a:xfrm>
        </p:grpSpPr>
        <p:sp>
          <p:nvSpPr>
            <p:cNvPr id="11" name="Left Arrow Callout 10"/>
            <p:cNvSpPr/>
            <p:nvPr/>
          </p:nvSpPr>
          <p:spPr>
            <a:xfrm>
              <a:off x="4267200" y="2133600"/>
              <a:ext cx="3657600" cy="1752600"/>
            </a:xfrm>
            <a:prstGeom prst="left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15000" y="2209800"/>
              <a:ext cx="2057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What  helps him negotiating the traffic?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66800" y="4495800"/>
            <a:ext cx="2590800" cy="1066800"/>
            <a:chOff x="1066800" y="4495800"/>
            <a:chExt cx="2590800" cy="1066800"/>
          </a:xfrm>
        </p:grpSpPr>
        <p:sp>
          <p:nvSpPr>
            <p:cNvPr id="8" name="Up Arrow Callout 7"/>
            <p:cNvSpPr/>
            <p:nvPr/>
          </p:nvSpPr>
          <p:spPr>
            <a:xfrm>
              <a:off x="1066800" y="4495800"/>
              <a:ext cx="2438400" cy="1066800"/>
            </a:xfrm>
            <a:prstGeom prst="up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24000" y="5029200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A driver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484</TotalTime>
  <Words>398</Words>
  <Application>Microsoft Office PowerPoint</Application>
  <PresentationFormat>On-screen Show (4:3)</PresentationFormat>
  <Paragraphs>89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Trek</vt:lpstr>
      <vt:lpstr>WELCOME  TO THE  SESSION</vt:lpstr>
      <vt:lpstr>INTRODUCTION TO THE TEACHER</vt:lpstr>
      <vt:lpstr>What  is  it!</vt:lpstr>
      <vt:lpstr>Today’s lesson</vt:lpstr>
      <vt:lpstr>learning  outcome</vt:lpstr>
      <vt:lpstr>PowerPoint Presentation</vt:lpstr>
      <vt:lpstr>Some  important  words</vt:lpstr>
      <vt:lpstr>Some important words</vt:lpstr>
      <vt:lpstr>PowerPoint Presentation</vt:lpstr>
      <vt:lpstr>PowerPoint Presentation</vt:lpstr>
      <vt:lpstr>Individual work</vt:lpstr>
      <vt:lpstr>PowerPoint Presentation</vt:lpstr>
      <vt:lpstr>PowerPoint Presentation</vt:lpstr>
      <vt:lpstr>pair  work</vt:lpstr>
      <vt:lpstr>PowerPoint Presentation</vt:lpstr>
      <vt:lpstr>Group  work</vt:lpstr>
      <vt:lpstr>PowerPoint Presentation</vt:lpstr>
      <vt:lpstr>Evaluation               </vt:lpstr>
      <vt:lpstr>evaluation</vt:lpstr>
      <vt:lpstr>evaluation</vt:lpstr>
      <vt:lpstr>Home  work</vt:lpstr>
      <vt:lpstr>Thank you so much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81</cp:revision>
  <dcterms:created xsi:type="dcterms:W3CDTF">2006-08-16T00:00:00Z</dcterms:created>
  <dcterms:modified xsi:type="dcterms:W3CDTF">2019-08-29T17:29:46Z</dcterms:modified>
</cp:coreProperties>
</file>