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70" r:id="rId2"/>
    <p:sldId id="271" r:id="rId3"/>
    <p:sldId id="269" r:id="rId4"/>
    <p:sldId id="261" r:id="rId5"/>
    <p:sldId id="256" r:id="rId6"/>
    <p:sldId id="257" r:id="rId7"/>
    <p:sldId id="262" r:id="rId8"/>
    <p:sldId id="264" r:id="rId9"/>
    <p:sldId id="265" r:id="rId10"/>
    <p:sldId id="272" r:id="rId11"/>
    <p:sldId id="278" r:id="rId12"/>
    <p:sldId id="273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E6C4E-D16D-4855-94C5-E4DFCFFC109E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F5675-474F-4AA8-A089-7F45F3FF3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57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F5675-474F-4AA8-A089-7F45F3FF39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00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B263EB3-8D98-4372-AB4E-20006999CE52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1570A4-9CCF-4B46-AA52-D4805B1ED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3EB3-8D98-4372-AB4E-20006999CE52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70A4-9CCF-4B46-AA52-D4805B1ED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B263EB3-8D98-4372-AB4E-20006999CE52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01570A4-9CCF-4B46-AA52-D4805B1ED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3EB3-8D98-4372-AB4E-20006999CE52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1570A4-9CCF-4B46-AA52-D4805B1ED3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3EB3-8D98-4372-AB4E-20006999CE52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01570A4-9CCF-4B46-AA52-D4805B1ED3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B263EB3-8D98-4372-AB4E-20006999CE52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01570A4-9CCF-4B46-AA52-D4805B1ED3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B263EB3-8D98-4372-AB4E-20006999CE52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01570A4-9CCF-4B46-AA52-D4805B1ED3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3EB3-8D98-4372-AB4E-20006999CE52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1570A4-9CCF-4B46-AA52-D4805B1ED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3EB3-8D98-4372-AB4E-20006999CE52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1570A4-9CCF-4B46-AA52-D4805B1ED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3EB3-8D98-4372-AB4E-20006999CE52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1570A4-9CCF-4B46-AA52-D4805B1ED3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edg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B263EB3-8D98-4372-AB4E-20006999CE52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01570A4-9CCF-4B46-AA52-D4805B1ED3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263EB3-8D98-4372-AB4E-20006999CE52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01570A4-9CCF-4B46-AA52-D4805B1ED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edge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onzurul74@yahoo.co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62400"/>
            <a:ext cx="7086600" cy="8382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KHILBARIRTEK  ISLAMIA  HIGH SCHOOL, DHAKA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6400800" cy="3429000"/>
          </a:xfrm>
        </p:spPr>
        <p:txBody>
          <a:bodyPr/>
          <a:lstStyle/>
          <a:p>
            <a:r>
              <a:rPr lang="en-US" dirty="0" smtClean="0"/>
              <a:t>POWER POINT PRESENTATION</a:t>
            </a:r>
          </a:p>
          <a:p>
            <a:r>
              <a:rPr lang="en-US" dirty="0" smtClean="0"/>
              <a:t>BY</a:t>
            </a:r>
          </a:p>
          <a:p>
            <a:r>
              <a:rPr lang="en-US" dirty="0" smtClean="0"/>
              <a:t>MD. MONZURUL  HOQUE</a:t>
            </a:r>
          </a:p>
          <a:p>
            <a:r>
              <a:rPr lang="en-US" dirty="0" smtClean="0"/>
              <a:t>SENIOR  ENG.TEACHER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1.Use suffix/prefix or both with the italic words in the text to make clear meaning  of the passage.</a:t>
            </a:r>
          </a:p>
          <a:p>
            <a:r>
              <a:rPr lang="en-US" sz="2800" dirty="0" smtClean="0"/>
              <a:t>a. A post man is the most (a) </a:t>
            </a:r>
            <a:r>
              <a:rPr lang="en-US" sz="2800" b="1" i="1" dirty="0" smtClean="0"/>
              <a:t>eager</a:t>
            </a:r>
            <a:r>
              <a:rPr lang="en-US" sz="2800" i="1" dirty="0" smtClean="0"/>
              <a:t>  </a:t>
            </a:r>
            <a:r>
              <a:rPr lang="en-US" sz="2800" dirty="0" smtClean="0"/>
              <a:t>waited person . He renders valuable service to us. He  performs his duties (b</a:t>
            </a:r>
            <a:r>
              <a:rPr lang="en-US" sz="2800" b="1" i="1" dirty="0" smtClean="0"/>
              <a:t>) regular </a:t>
            </a:r>
            <a:r>
              <a:rPr lang="en-US" sz="2800" dirty="0" smtClean="0"/>
              <a:t>and © </a:t>
            </a:r>
            <a:r>
              <a:rPr lang="en-US" sz="2800" b="1" i="1" dirty="0" smtClean="0"/>
              <a:t>sincere.</a:t>
            </a:r>
            <a:r>
              <a:rPr lang="en-US" sz="2800" dirty="0" smtClean="0"/>
              <a:t> He is so (d</a:t>
            </a:r>
            <a:r>
              <a:rPr lang="en-US" sz="2800" i="1" dirty="0" smtClean="0"/>
              <a:t>) </a:t>
            </a:r>
            <a:r>
              <a:rPr lang="en-US" sz="2800" b="1" i="1" dirty="0" smtClean="0"/>
              <a:t>care</a:t>
            </a:r>
            <a:r>
              <a:rPr lang="en-US" sz="2800" i="1" dirty="0" smtClean="0"/>
              <a:t> </a:t>
            </a:r>
            <a:r>
              <a:rPr lang="en-US" sz="2800" dirty="0" smtClean="0"/>
              <a:t>that he does not deliver letter without the legal (e) </a:t>
            </a:r>
            <a:r>
              <a:rPr lang="en-US" sz="2800" b="1" i="1" dirty="0" smtClean="0"/>
              <a:t>own</a:t>
            </a:r>
            <a:r>
              <a:rPr lang="en-US" sz="2800" dirty="0" smtClean="0"/>
              <a:t> of the thing to be delivered. If he fails to discharge his duties (f) </a:t>
            </a:r>
            <a:r>
              <a:rPr lang="en-US" sz="2800" b="1" i="1" dirty="0" smtClean="0"/>
              <a:t>proper</a:t>
            </a:r>
            <a:r>
              <a:rPr lang="en-US" sz="2800" dirty="0" smtClean="0"/>
              <a:t> ,it may cause ( g</a:t>
            </a:r>
            <a:r>
              <a:rPr lang="en-US" sz="2800" b="1" i="1" dirty="0" smtClean="0"/>
              <a:t>) reparable </a:t>
            </a:r>
            <a:r>
              <a:rPr lang="en-US" sz="2800" dirty="0" smtClean="0"/>
              <a:t>loss to the person concerned. But he is not given proper(h) </a:t>
            </a:r>
            <a:r>
              <a:rPr lang="en-US" sz="2800" b="1" i="1" dirty="0" smtClean="0"/>
              <a:t>treat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b.  (a) </a:t>
            </a:r>
            <a:r>
              <a:rPr lang="en-US" sz="2800" b="1" i="1" dirty="0" smtClean="0"/>
              <a:t>Honest</a:t>
            </a:r>
            <a:r>
              <a:rPr lang="en-US" sz="2800" dirty="0" smtClean="0"/>
              <a:t>  is the best of all virtues. An honest man is always (b</a:t>
            </a:r>
            <a:r>
              <a:rPr lang="en-US" sz="2800" b="1" i="1" dirty="0" smtClean="0"/>
              <a:t>) truth</a:t>
            </a:r>
            <a:r>
              <a:rPr lang="en-US" sz="2800" dirty="0" smtClean="0"/>
              <a:t>. He is never © </a:t>
            </a:r>
            <a:r>
              <a:rPr lang="en-US" sz="2800" b="1" i="1" dirty="0" smtClean="0"/>
              <a:t>harm</a:t>
            </a:r>
            <a:r>
              <a:rPr lang="en-US" sz="2800" dirty="0" smtClean="0"/>
              <a:t> to anybody. No body is(d</a:t>
            </a:r>
            <a:r>
              <a:rPr lang="en-US" sz="2800" b="1" i="1" dirty="0" smtClean="0"/>
              <a:t>) satisfied </a:t>
            </a:r>
            <a:r>
              <a:rPr lang="en-US" sz="2800" dirty="0" smtClean="0"/>
              <a:t>with him.  On the other hand everybody (e) </a:t>
            </a:r>
            <a:r>
              <a:rPr lang="en-US" sz="2800" b="1" i="1" dirty="0" smtClean="0"/>
              <a:t>likes</a:t>
            </a:r>
            <a:r>
              <a:rPr lang="en-US" sz="2800" dirty="0" smtClean="0"/>
              <a:t> a (f) </a:t>
            </a:r>
            <a:r>
              <a:rPr lang="en-US" sz="2800" b="1" i="1" dirty="0" smtClean="0"/>
              <a:t>honest</a:t>
            </a:r>
            <a:r>
              <a:rPr lang="en-US" sz="2800" dirty="0" smtClean="0"/>
              <a:t> man (g) </a:t>
            </a:r>
            <a:r>
              <a:rPr lang="en-US" sz="2800" b="1" i="1" dirty="0" smtClean="0"/>
              <a:t>respectful</a:t>
            </a:r>
            <a:r>
              <a:rPr lang="en-US" sz="2800" dirty="0" smtClean="0"/>
              <a:t> even after his death. Without  honesty peace and happiness is (h</a:t>
            </a:r>
            <a:r>
              <a:rPr lang="en-US" sz="2800" b="1" i="1" dirty="0" smtClean="0"/>
              <a:t>) possible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2413338"/>
            <a:ext cx="7010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  (a) </a:t>
            </a:r>
            <a:r>
              <a:rPr lang="en-US" sz="3200" b="1" i="1" dirty="0" smtClean="0"/>
              <a:t>Honest</a:t>
            </a:r>
            <a:r>
              <a:rPr lang="en-US" sz="3200" dirty="0" smtClean="0"/>
              <a:t>  is the best of all virtues. An honest man is always (b</a:t>
            </a:r>
            <a:r>
              <a:rPr lang="en-US" sz="3200" b="1" i="1" dirty="0" smtClean="0"/>
              <a:t>) truth</a:t>
            </a:r>
            <a:r>
              <a:rPr lang="en-US" sz="3200" dirty="0" smtClean="0"/>
              <a:t>. He is never © </a:t>
            </a:r>
            <a:r>
              <a:rPr lang="en-US" sz="3200" b="1" i="1" dirty="0" smtClean="0"/>
              <a:t>harm</a:t>
            </a:r>
            <a:r>
              <a:rPr lang="en-US" sz="3200" dirty="0" smtClean="0"/>
              <a:t> to anybody. No body is(d</a:t>
            </a:r>
            <a:r>
              <a:rPr lang="en-US" sz="3200" b="1" i="1" dirty="0" smtClean="0"/>
              <a:t>) satisfied </a:t>
            </a:r>
            <a:r>
              <a:rPr lang="en-US" sz="3200" dirty="0" smtClean="0"/>
              <a:t>with him.  On the other hand everybody (e) </a:t>
            </a:r>
            <a:r>
              <a:rPr lang="en-US" sz="3200" b="1" i="1" dirty="0" smtClean="0"/>
              <a:t>likes</a:t>
            </a:r>
            <a:r>
              <a:rPr lang="en-US" sz="3200" dirty="0" smtClean="0"/>
              <a:t> a (f) </a:t>
            </a:r>
            <a:r>
              <a:rPr lang="en-US" sz="3200" b="1" i="1" dirty="0" smtClean="0"/>
              <a:t>honest</a:t>
            </a:r>
            <a:r>
              <a:rPr lang="en-US" sz="3200" dirty="0" smtClean="0"/>
              <a:t> man (g) </a:t>
            </a:r>
            <a:r>
              <a:rPr lang="en-US" sz="3200" b="1" i="1" dirty="0" smtClean="0"/>
              <a:t>respectful</a:t>
            </a:r>
            <a:r>
              <a:rPr lang="en-US" sz="3200" dirty="0" smtClean="0"/>
              <a:t> even after his death. Without  honesty peace and happiness is (h</a:t>
            </a:r>
            <a:r>
              <a:rPr lang="en-US" sz="3200" b="1" i="1" dirty="0" smtClean="0"/>
              <a:t>) possible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game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Make as many words as you can: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complete, balanced, commit, illustrate,  prohibit, legal, study, perform, active, activate,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   write, wise, nature , govern,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organise,loud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, friend, guilt,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free,depend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all,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BY</a:t>
            </a:r>
          </a:p>
          <a:p>
            <a:r>
              <a:rPr lang="en-US" b="1" dirty="0" smtClean="0"/>
              <a:t>MD.MONZURUL HOQUE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sz="2400" b="1" dirty="0" smtClean="0">
                <a:solidFill>
                  <a:schemeClr val="accent4"/>
                </a:solidFill>
              </a:rPr>
              <a:t>MASTER OF EDUCATION,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SENIOR ENGLISH TEACHER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sz="2400" b="1" dirty="0" smtClean="0"/>
              <a:t>KHILBARIRTEK ISLAMIA HIGH SCHOOL, GULSHAN , DHAKA.</a:t>
            </a:r>
          </a:p>
          <a:p>
            <a:endParaRPr lang="en-US" sz="3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TRAINED IN  ENGLISH LANGUAGE TEACHING  &amp;   CLT.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b="1" dirty="0" smtClean="0">
                <a:solidFill>
                  <a:schemeClr val="accent4"/>
                </a:solidFill>
                <a:hlinkClick r:id="rId3"/>
              </a:rPr>
              <a:t>monzurul74@yahoo.com</a:t>
            </a:r>
            <a:r>
              <a:rPr lang="en-US" sz="3200" b="1" dirty="0" smtClean="0">
                <a:solidFill>
                  <a:schemeClr val="accent4"/>
                </a:solidFill>
              </a:rPr>
              <a:t>,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4"/>
                </a:solidFill>
              </a:rPr>
              <a:t>         Cell :  01712  693 113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</p:spPr>
        <p:txBody>
          <a:bodyPr/>
          <a:lstStyle/>
          <a:p>
            <a:r>
              <a:rPr lang="en-US" dirty="0" smtClean="0"/>
              <a:t>Please look 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76600"/>
            <a:ext cx="7010400" cy="3276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C:\Users\M0NZURUL\Downloads\search_files\images_36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429000"/>
            <a:ext cx="3429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M0NZURUL\Downloads\search_files\images_298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429000"/>
            <a:ext cx="3124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-0.112  L 0.25 0  L 0.125 0.112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67  0.075 -0.08267  0.125 -0.08267  C 0.175 -0.08267  0.22 -0.05067  0.25 0  C 0.22 0.05067  0.175 0.08267  0.125 0.08267  C 0.075 0.08267  0.03 0.05067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28600"/>
            <a:ext cx="6629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295400"/>
            <a:ext cx="5486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851648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SUFFIXES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733800"/>
            <a:ext cx="7620000" cy="31242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           </a:t>
            </a:r>
            <a:r>
              <a:rPr lang="en-US" sz="3000" b="1" dirty="0" err="1" smtClean="0"/>
              <a:t>ation</a:t>
            </a:r>
            <a:r>
              <a:rPr lang="en-US" sz="3000" b="1" dirty="0" smtClean="0"/>
              <a:t> ,</a:t>
            </a:r>
            <a:r>
              <a:rPr lang="en-US" sz="3000" b="1" dirty="0" err="1" smtClean="0"/>
              <a:t>ance</a:t>
            </a:r>
            <a:r>
              <a:rPr lang="en-US" sz="3000" b="1" dirty="0" smtClean="0"/>
              <a:t>, ion,  cy,  </a:t>
            </a:r>
            <a:r>
              <a:rPr lang="en-US" sz="3000" b="1" dirty="0" err="1" smtClean="0"/>
              <a:t>ce</a:t>
            </a:r>
            <a:r>
              <a:rPr lang="en-US" sz="3000" b="1" dirty="0" smtClean="0"/>
              <a:t> (for  abstract noun), </a:t>
            </a:r>
          </a:p>
          <a:p>
            <a:r>
              <a:rPr lang="en-US" sz="3000" b="1" dirty="0" smtClean="0"/>
              <a:t>             en (for     verb) , </a:t>
            </a:r>
          </a:p>
          <a:p>
            <a:r>
              <a:rPr lang="en-US" sz="3000" b="1" dirty="0" smtClean="0"/>
              <a:t>             </a:t>
            </a:r>
            <a:r>
              <a:rPr lang="en-US" sz="3000" b="1" dirty="0" err="1" smtClean="0"/>
              <a:t>er</a:t>
            </a:r>
            <a:r>
              <a:rPr lang="en-US" sz="3000" b="1" dirty="0" smtClean="0"/>
              <a:t> (for noun),</a:t>
            </a:r>
          </a:p>
          <a:p>
            <a:r>
              <a:rPr lang="en-US" sz="3000" b="1" dirty="0"/>
              <a:t> </a:t>
            </a:r>
            <a:r>
              <a:rPr lang="en-US" sz="3000" b="1" dirty="0" smtClean="0"/>
              <a:t>          full , </a:t>
            </a:r>
            <a:r>
              <a:rPr lang="en-US" sz="3000" b="1" dirty="0" err="1" smtClean="0"/>
              <a:t>ic</a:t>
            </a:r>
            <a:r>
              <a:rPr lang="en-US" sz="3000" b="1" dirty="0" smtClean="0"/>
              <a:t> , cal, </a:t>
            </a:r>
            <a:r>
              <a:rPr lang="en-US" sz="3000" b="1" dirty="0" err="1" smtClean="0"/>
              <a:t>ive</a:t>
            </a:r>
            <a:r>
              <a:rPr lang="en-US" sz="3000" b="1" dirty="0" smtClean="0"/>
              <a:t>, less ( for adjective)</a:t>
            </a:r>
          </a:p>
          <a:p>
            <a:r>
              <a:rPr lang="en-US" sz="3000" b="1" dirty="0" smtClean="0"/>
              <a:t>            hood ( for noun), </a:t>
            </a:r>
          </a:p>
          <a:p>
            <a:r>
              <a:rPr lang="en-US" sz="3000" b="1" dirty="0" smtClean="0"/>
              <a:t>           </a:t>
            </a:r>
            <a:r>
              <a:rPr lang="en-US" sz="3000" b="1" dirty="0" err="1" smtClean="0"/>
              <a:t>ly</a:t>
            </a:r>
            <a:r>
              <a:rPr lang="en-US" sz="3000" b="1" dirty="0" smtClean="0"/>
              <a:t>      (for adverb)</a:t>
            </a:r>
          </a:p>
          <a:p>
            <a:endParaRPr lang="en-US" b="1" dirty="0"/>
          </a:p>
        </p:txBody>
      </p:sp>
      <p:sp>
        <p:nvSpPr>
          <p:cNvPr id="4" name="Right Arrow 3"/>
          <p:cNvSpPr/>
          <p:nvPr/>
        </p:nvSpPr>
        <p:spPr>
          <a:xfrm>
            <a:off x="762000" y="5105400"/>
            <a:ext cx="304800" cy="256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62000" y="40386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85800" y="6096000"/>
            <a:ext cx="304800" cy="256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85800" y="5562600"/>
            <a:ext cx="304800" cy="256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762000" y="43434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838200" y="4724400"/>
            <a:ext cx="304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SUFFIXES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  word   +  SUFFIXES = new word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43200" y="1981200"/>
            <a:ext cx="6019800" cy="4191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 </a:t>
            </a:r>
            <a:r>
              <a:rPr lang="en-US" sz="3200" dirty="0" err="1" smtClean="0"/>
              <a:t>ly</a:t>
            </a:r>
            <a:r>
              <a:rPr lang="en-US" sz="3200" dirty="0" smtClean="0"/>
              <a:t> (for adverb)</a:t>
            </a:r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ment</a:t>
            </a:r>
            <a:r>
              <a:rPr lang="en-US" sz="3200" dirty="0" smtClean="0"/>
              <a:t> , </a:t>
            </a:r>
            <a:r>
              <a:rPr lang="en-US" sz="3200" dirty="0" err="1" smtClean="0"/>
              <a:t>ness</a:t>
            </a:r>
            <a:r>
              <a:rPr lang="en-US" sz="3200" dirty="0" smtClean="0"/>
              <a:t> (for abstract noun), </a:t>
            </a:r>
          </a:p>
          <a:p>
            <a:r>
              <a:rPr lang="en-US" sz="3200" dirty="0" smtClean="0"/>
              <a:t> ship , </a:t>
            </a:r>
            <a:r>
              <a:rPr lang="en-US" sz="3200" dirty="0" err="1" smtClean="0"/>
              <a:t>sion</a:t>
            </a:r>
            <a:r>
              <a:rPr lang="en-US" sz="3200" dirty="0" smtClean="0"/>
              <a:t>, </a:t>
            </a:r>
            <a:r>
              <a:rPr lang="en-US" sz="3200" dirty="0" err="1" smtClean="0"/>
              <a:t>ance</a:t>
            </a:r>
            <a:r>
              <a:rPr lang="en-US" sz="3200" dirty="0" smtClean="0"/>
              <a:t> (for abstract noun) </a:t>
            </a:r>
          </a:p>
          <a:p>
            <a:r>
              <a:rPr lang="en-US" sz="3200" dirty="0" smtClean="0"/>
              <a:t>  </a:t>
            </a:r>
            <a:r>
              <a:rPr lang="en-US" sz="3200" dirty="0" err="1" smtClean="0"/>
              <a:t>tive</a:t>
            </a:r>
            <a:r>
              <a:rPr lang="en-US" sz="3200" dirty="0" smtClean="0"/>
              <a:t> (for adjective),  </a:t>
            </a:r>
          </a:p>
          <a:p>
            <a:r>
              <a:rPr lang="en-US" sz="3200" dirty="0" smtClean="0"/>
              <a:t>  </a:t>
            </a:r>
            <a:r>
              <a:rPr lang="en-US" sz="3200" dirty="0" err="1" smtClean="0"/>
              <a:t>eer,ee,dom</a:t>
            </a:r>
            <a:r>
              <a:rPr lang="en-US" sz="3200" dirty="0" smtClean="0"/>
              <a:t>, age, </a:t>
            </a:r>
            <a:r>
              <a:rPr lang="en-US" sz="3200" dirty="0" err="1" smtClean="0"/>
              <a:t>th</a:t>
            </a:r>
            <a:r>
              <a:rPr lang="en-US" sz="3200" dirty="0" smtClean="0"/>
              <a:t> ,</a:t>
            </a:r>
            <a:r>
              <a:rPr lang="en-US" sz="3200" dirty="0" err="1" smtClean="0"/>
              <a:t>ance</a:t>
            </a:r>
            <a:r>
              <a:rPr lang="en-US" sz="3200" dirty="0" smtClean="0"/>
              <a:t> </a:t>
            </a:r>
            <a:r>
              <a:rPr lang="en-US" sz="3200" dirty="0"/>
              <a:t>(for abstract noun) </a:t>
            </a:r>
          </a:p>
          <a:p>
            <a:endParaRPr lang="en-US" sz="3200" dirty="0" smtClean="0"/>
          </a:p>
          <a:p>
            <a:r>
              <a:rPr lang="en-US" sz="3200" dirty="0" smtClean="0"/>
              <a:t>  </a:t>
            </a:r>
            <a:r>
              <a:rPr lang="en-US" sz="3200" dirty="0" err="1" smtClean="0"/>
              <a:t>ess</a:t>
            </a:r>
            <a:r>
              <a:rPr lang="en-US" sz="3200" dirty="0" smtClean="0"/>
              <a:t>,  </a:t>
            </a:r>
            <a:r>
              <a:rPr lang="en-US" sz="3200" dirty="0" err="1" smtClean="0"/>
              <a:t>ress</a:t>
            </a:r>
            <a:r>
              <a:rPr lang="en-US" sz="3200" dirty="0" smtClean="0"/>
              <a:t>, </a:t>
            </a:r>
            <a:r>
              <a:rPr lang="en-US" sz="3200" dirty="0" err="1" smtClean="0"/>
              <a:t>ist</a:t>
            </a:r>
            <a:r>
              <a:rPr lang="en-US" sz="3200" dirty="0" smtClean="0"/>
              <a:t>, ism, mist, let</a:t>
            </a:r>
            <a:r>
              <a:rPr lang="en-US" sz="3200" dirty="0"/>
              <a:t>, (for abstract noun) </a:t>
            </a:r>
          </a:p>
          <a:p>
            <a:endParaRPr lang="en-US" sz="3200" dirty="0" smtClean="0"/>
          </a:p>
          <a:p>
            <a:r>
              <a:rPr lang="en-US" sz="3200" dirty="0" smtClean="0"/>
              <a:t>  al, </a:t>
            </a:r>
            <a:r>
              <a:rPr lang="en-US" sz="3200" dirty="0" err="1" smtClean="0"/>
              <a:t>ity</a:t>
            </a:r>
            <a:r>
              <a:rPr lang="en-US" sz="3200" dirty="0" smtClean="0"/>
              <a:t>, </a:t>
            </a:r>
            <a:r>
              <a:rPr lang="en-US" sz="3200" dirty="0" err="1" smtClean="0"/>
              <a:t>ty</a:t>
            </a:r>
            <a:r>
              <a:rPr lang="en-US" sz="3200" dirty="0" smtClean="0"/>
              <a:t>, </a:t>
            </a:r>
            <a:r>
              <a:rPr lang="en-US" sz="3200" dirty="0" err="1" smtClean="0"/>
              <a:t>ence</a:t>
            </a:r>
            <a:r>
              <a:rPr lang="en-US" sz="3200" dirty="0" smtClean="0"/>
              <a:t>, logy</a:t>
            </a:r>
            <a:r>
              <a:rPr lang="en-US" sz="3200" dirty="0"/>
              <a:t>, (for abstract noun) </a:t>
            </a:r>
          </a:p>
          <a:p>
            <a:endParaRPr lang="en-US" sz="3200" dirty="0" smtClean="0"/>
          </a:p>
          <a:p>
            <a:r>
              <a:rPr lang="en-US" sz="3200" dirty="0" smtClean="0"/>
              <a:t>  able,  ant, </a:t>
            </a:r>
            <a:r>
              <a:rPr lang="en-US" sz="3200" dirty="0" err="1" smtClean="0"/>
              <a:t>ish</a:t>
            </a:r>
            <a:r>
              <a:rPr lang="en-US" sz="3200" dirty="0" smtClean="0"/>
              <a:t> </a:t>
            </a:r>
            <a:r>
              <a:rPr lang="en-US" sz="3200" dirty="0" smtClean="0"/>
              <a:t>(for </a:t>
            </a:r>
            <a:r>
              <a:rPr lang="en-US" sz="3200" dirty="0" err="1" smtClean="0"/>
              <a:t>adj</a:t>
            </a:r>
            <a:r>
              <a:rPr lang="en-US" sz="3200" smtClean="0"/>
              <a:t>)  </a:t>
            </a:r>
            <a:endParaRPr lang="en-US" sz="3200" dirty="0" smtClean="0"/>
          </a:p>
          <a:p>
            <a:r>
              <a:rPr lang="en-US" sz="3200" dirty="0" err="1" smtClean="0"/>
              <a:t>Fy</a:t>
            </a:r>
            <a:r>
              <a:rPr lang="en-US" sz="3200" dirty="0" smtClean="0"/>
              <a:t>(verb)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838200" y="3048000"/>
            <a:ext cx="3626934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Suffix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762000" y="2133600"/>
            <a:ext cx="8077200" cy="4343400"/>
          </a:xfrm>
        </p:spPr>
        <p:txBody>
          <a:bodyPr>
            <a:normAutofit fontScale="70000" lnSpcReduction="20000"/>
          </a:bodyPr>
          <a:lstStyle/>
          <a:p>
            <a:r>
              <a:rPr lang="en-US" sz="2600" b="1" dirty="0" smtClean="0"/>
              <a:t>1.</a:t>
            </a:r>
            <a:r>
              <a:rPr lang="en-US" sz="2600" dirty="0" smtClean="0"/>
              <a:t> </a:t>
            </a:r>
            <a:r>
              <a:rPr lang="en-US" sz="2600" i="1" dirty="0" smtClean="0"/>
              <a:t>n.</a:t>
            </a:r>
            <a:r>
              <a:rPr lang="en-US" sz="2600" dirty="0" smtClean="0"/>
              <a:t> A letter, letters, syllable, or syllables added or appended to the end of a word or a root to modify the meaning; a postfix.</a:t>
            </a:r>
          </a:p>
          <a:p>
            <a:r>
              <a:rPr lang="en-US" sz="2600" b="1" u="sng" dirty="0" smtClean="0"/>
              <a:t>2.</a:t>
            </a:r>
            <a:r>
              <a:rPr lang="en-US" sz="2600" u="sng" dirty="0" smtClean="0"/>
              <a:t> </a:t>
            </a:r>
            <a:r>
              <a:rPr lang="en-US" sz="2600" i="1" u="sng" dirty="0" smtClean="0"/>
              <a:t>v. t.</a:t>
            </a:r>
            <a:r>
              <a:rPr lang="en-US" sz="2600" u="sng" dirty="0" smtClean="0"/>
              <a:t> To add or annex to the end, as a letter or syllable to a word; to append.</a:t>
            </a:r>
            <a:endParaRPr lang="en-US" sz="2600" dirty="0" smtClean="0"/>
          </a:p>
          <a:p>
            <a:r>
              <a:rPr lang="en-US" sz="2600" b="1" u="sng" dirty="0" smtClean="0">
                <a:solidFill>
                  <a:schemeClr val="tx1"/>
                </a:solidFill>
              </a:rPr>
              <a:t>Definition of Suffix</a:t>
            </a:r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b="1" u="sng" dirty="0" smtClean="0"/>
              <a:t>1.</a:t>
            </a:r>
            <a:r>
              <a:rPr lang="en-US" sz="2600" u="sng" dirty="0" smtClean="0"/>
              <a:t> </a:t>
            </a:r>
            <a:r>
              <a:rPr lang="en-US" sz="2600" u="sng" dirty="0" smtClean="0">
                <a:solidFill>
                  <a:schemeClr val="tx1"/>
                </a:solidFill>
              </a:rPr>
              <a:t>Noun</a:t>
            </a:r>
            <a:r>
              <a:rPr lang="en-US" sz="2600" u="sng" dirty="0" smtClean="0"/>
              <a:t>. One or more letters or sounds added at the end of a word to modify the word's meaning, such as ''able'', which changes ''sing'' into ''</a:t>
            </a:r>
            <a:r>
              <a:rPr lang="en-US" sz="2600" u="sng" dirty="0" err="1" smtClean="0"/>
              <a:t>singable</a:t>
            </a:r>
            <a:r>
              <a:rPr lang="en-US" sz="2600" u="sng" dirty="0" smtClean="0"/>
              <a:t>'', for example. ¹</a:t>
            </a:r>
            <a:endParaRPr lang="en-US" sz="2600" dirty="0" smtClean="0"/>
          </a:p>
          <a:p>
            <a:r>
              <a:rPr lang="en-US" sz="2600" b="1" u="sng" dirty="0" smtClean="0"/>
              <a:t>2</a:t>
            </a:r>
            <a:r>
              <a:rPr lang="en-US" sz="2600" b="1" u="sng" dirty="0" smtClean="0">
                <a:solidFill>
                  <a:schemeClr val="tx1"/>
                </a:solidFill>
              </a:rPr>
              <a:t>.</a:t>
            </a:r>
            <a:r>
              <a:rPr lang="en-US" sz="2600" u="sng" dirty="0" smtClean="0">
                <a:solidFill>
                  <a:schemeClr val="tx1"/>
                </a:solidFill>
              </a:rPr>
              <a:t> Verb</a:t>
            </a:r>
            <a:r>
              <a:rPr lang="en-US" sz="2600" u="sng" dirty="0" smtClean="0"/>
              <a:t>. (transitive) to append (something) to the end of something else ¹</a:t>
            </a:r>
            <a:endParaRPr lang="en-US" sz="2600" dirty="0" smtClean="0"/>
          </a:p>
          <a:p>
            <a:r>
              <a:rPr lang="en-US" sz="2600" u="sng" dirty="0" smtClean="0"/>
              <a:t>¹ </a:t>
            </a:r>
            <a:r>
              <a:rPr lang="en-US" sz="2600" i="1" u="sng" dirty="0" smtClean="0"/>
              <a:t>Source: wiktionary.com</a:t>
            </a:r>
            <a:endParaRPr lang="en-US" sz="2600" dirty="0" smtClean="0"/>
          </a:p>
          <a:p>
            <a:r>
              <a:rPr lang="en-US" sz="2600" b="1" u="sng" dirty="0" smtClean="0">
                <a:solidFill>
                  <a:schemeClr val="tx1"/>
                </a:solidFill>
              </a:rPr>
              <a:t>Definition of Suffix</a:t>
            </a:r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b="1" u="sng" dirty="0" smtClean="0"/>
              <a:t>1.</a:t>
            </a:r>
            <a:r>
              <a:rPr lang="en-US" sz="2600" u="sng" dirty="0" smtClean="0"/>
              <a:t> to add as a suffix (a form affixed to the end of a root word) [v -ED, -ING, -ES]</a:t>
            </a:r>
            <a:endParaRPr lang="en-US" sz="2600" dirty="0" smtClean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62800" y="6477000"/>
            <a:ext cx="1981200" cy="76200"/>
          </a:xfrm>
        </p:spPr>
        <p:txBody>
          <a:bodyPr>
            <a:normAutofit fontScale="25000" lnSpcReduction="20000"/>
          </a:bodyPr>
          <a:lstStyle/>
          <a:p>
            <a:pPr lvl="3"/>
            <a:endParaRPr lang="en-US" sz="39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609600" y="1828800"/>
            <a:ext cx="1600200" cy="4343400"/>
          </a:xfrm>
        </p:spPr>
        <p:txBody>
          <a:bodyPr/>
          <a:lstStyle/>
          <a:p>
            <a:r>
              <a:rPr lang="en-US" dirty="0" smtClean="0"/>
              <a:t>PREFIXES   </a:t>
            </a:r>
            <a:r>
              <a:rPr lang="en-US" smtClean="0"/>
              <a:t>+  word  </a:t>
            </a:r>
            <a:r>
              <a:rPr lang="en-US" dirty="0" smtClean="0"/>
              <a:t>=  </a:t>
            </a:r>
            <a:r>
              <a:rPr lang="en-US" smtClean="0"/>
              <a:t>new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67200" y="1752600"/>
            <a:ext cx="4419600" cy="4343400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rgbClr val="00B050"/>
                </a:solidFill>
              </a:rPr>
              <a:t>       </a:t>
            </a:r>
            <a:r>
              <a:rPr lang="en-US" sz="3200" dirty="0" smtClean="0">
                <a:solidFill>
                  <a:srgbClr val="00B050"/>
                </a:solidFill>
              </a:rPr>
              <a:t>anti, en, </a:t>
            </a:r>
            <a:r>
              <a:rPr lang="en-US" sz="3200" dirty="0" err="1" smtClean="0">
                <a:solidFill>
                  <a:srgbClr val="00B050"/>
                </a:solidFill>
              </a:rPr>
              <a:t>ir</a:t>
            </a:r>
            <a:r>
              <a:rPr lang="en-US" sz="3200" dirty="0" smtClean="0">
                <a:solidFill>
                  <a:srgbClr val="00B050"/>
                </a:solidFill>
              </a:rPr>
              <a:t>,  </a:t>
            </a:r>
            <a:r>
              <a:rPr lang="en-US" sz="3200" dirty="0" err="1" smtClean="0">
                <a:solidFill>
                  <a:srgbClr val="00B050"/>
                </a:solidFill>
              </a:rPr>
              <a:t>il</a:t>
            </a:r>
            <a:r>
              <a:rPr lang="en-US" sz="3200" dirty="0" smtClean="0">
                <a:solidFill>
                  <a:srgbClr val="00B050"/>
                </a:solidFill>
              </a:rPr>
              <a:t>, in, </a:t>
            </a:r>
          </a:p>
          <a:p>
            <a:pPr lvl="1"/>
            <a:r>
              <a:rPr lang="en-US" sz="3200" dirty="0" smtClean="0">
                <a:solidFill>
                  <a:srgbClr val="00B050"/>
                </a:solidFill>
              </a:rPr>
              <a:t>        </a:t>
            </a:r>
            <a:r>
              <a:rPr lang="en-US" sz="3200" dirty="0" err="1" smtClean="0">
                <a:solidFill>
                  <a:srgbClr val="00B050"/>
                </a:solidFill>
              </a:rPr>
              <a:t>im</a:t>
            </a:r>
            <a:r>
              <a:rPr lang="en-US" sz="3200" dirty="0" smtClean="0">
                <a:solidFill>
                  <a:srgbClr val="00B050"/>
                </a:solidFill>
              </a:rPr>
              <a:t>, </a:t>
            </a:r>
            <a:r>
              <a:rPr lang="en-US" sz="3200" dirty="0" err="1" smtClean="0">
                <a:solidFill>
                  <a:srgbClr val="00B050"/>
                </a:solidFill>
              </a:rPr>
              <a:t>dis</a:t>
            </a:r>
            <a:r>
              <a:rPr lang="en-US" sz="3200" dirty="0" smtClean="0">
                <a:solidFill>
                  <a:srgbClr val="00B050"/>
                </a:solidFill>
              </a:rPr>
              <a:t>, de, </a:t>
            </a:r>
          </a:p>
          <a:p>
            <a:pPr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          un, non, </a:t>
            </a:r>
            <a:r>
              <a:rPr lang="en-US" sz="3200" dirty="0" err="1" smtClean="0">
                <a:solidFill>
                  <a:srgbClr val="00B050"/>
                </a:solidFill>
              </a:rPr>
              <a:t>mis</a:t>
            </a:r>
            <a:r>
              <a:rPr lang="en-US" sz="3200" dirty="0" smtClean="0">
                <a:solidFill>
                  <a:srgbClr val="00B050"/>
                </a:solidFill>
              </a:rPr>
              <a:t> ,  mal,</a:t>
            </a:r>
          </a:p>
          <a:p>
            <a:pPr lvl="1"/>
            <a:r>
              <a:rPr lang="en-US" sz="3200" dirty="0" smtClean="0">
                <a:solidFill>
                  <a:srgbClr val="00B050"/>
                </a:solidFill>
              </a:rPr>
              <a:t> less,  </a:t>
            </a:r>
            <a:r>
              <a:rPr lang="en-US" sz="3200" dirty="0" err="1" smtClean="0">
                <a:solidFill>
                  <a:srgbClr val="00B050"/>
                </a:solidFill>
              </a:rPr>
              <a:t>ab</a:t>
            </a:r>
            <a:r>
              <a:rPr lang="en-US" sz="3200" dirty="0" smtClean="0">
                <a:solidFill>
                  <a:srgbClr val="00B050"/>
                </a:solidFill>
              </a:rPr>
              <a:t>, a, semi ,sub,</a:t>
            </a:r>
          </a:p>
          <a:p>
            <a:pPr lvl="1"/>
            <a:r>
              <a:rPr lang="en-US" sz="3200" dirty="0" smtClean="0">
                <a:solidFill>
                  <a:srgbClr val="00B050"/>
                </a:solidFill>
              </a:rPr>
              <a:t>  auto, pre,  to, co, re</a:t>
            </a:r>
            <a:endParaRPr lang="en-US" sz="3200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124200"/>
            <a:ext cx="4343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9800" y="381000"/>
            <a:ext cx="6477000" cy="5745163"/>
          </a:xfrm>
        </p:spPr>
        <p:txBody>
          <a:bodyPr/>
          <a:lstStyle/>
          <a:p>
            <a:pPr>
              <a:buNone/>
            </a:pP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Definition of Prefix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685800"/>
            <a:ext cx="73914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000" dirty="0" smtClean="0"/>
              <a:t>. </a:t>
            </a:r>
            <a:r>
              <a:rPr lang="en-US" sz="2000" i="1" dirty="0" smtClean="0"/>
              <a:t>n.</a:t>
            </a:r>
            <a:r>
              <a:rPr lang="en-US" sz="2000" dirty="0" smtClean="0"/>
              <a:t> A letter, letters, syllable, or syllables added or appended to the beginning of a word or a root to modify the meaning; a postfix.</a:t>
            </a:r>
          </a:p>
          <a:p>
            <a:r>
              <a:rPr lang="en-US" sz="2000" u="sng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2000" u="sng" dirty="0" smtClean="0"/>
              <a:t>. </a:t>
            </a:r>
            <a:r>
              <a:rPr lang="en-US" sz="2000" i="1" u="sng" dirty="0" smtClean="0"/>
              <a:t>v. t.</a:t>
            </a:r>
            <a:r>
              <a:rPr lang="en-US" sz="2000" u="sng" dirty="0" smtClean="0"/>
              <a:t> To add or annex to the</a:t>
            </a:r>
            <a:r>
              <a:rPr lang="en-US" sz="2000" dirty="0" smtClean="0"/>
              <a:t> beginning </a:t>
            </a:r>
            <a:r>
              <a:rPr lang="en-US" sz="2000" u="sng" dirty="0" smtClean="0"/>
              <a:t> , as a letter or syllable to a word; to append.</a:t>
            </a:r>
            <a:endParaRPr lang="en-US" sz="2000" dirty="0" smtClean="0"/>
          </a:p>
          <a:p>
            <a:r>
              <a:rPr lang="en-US" sz="2000" u="sng" dirty="0" smtClean="0">
                <a:solidFill>
                  <a:schemeClr val="accent2">
                    <a:lumMod val="75000"/>
                  </a:schemeClr>
                </a:solidFill>
              </a:rPr>
              <a:t>Definition of Prefix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000" u="sng" dirty="0" smtClean="0"/>
              <a:t>1. </a:t>
            </a:r>
            <a:r>
              <a:rPr lang="en-US" sz="2000" u="sng" dirty="0" smtClean="0">
                <a:solidFill>
                  <a:schemeClr val="accent2">
                    <a:lumMod val="75000"/>
                  </a:schemeClr>
                </a:solidFill>
              </a:rPr>
              <a:t>Noun.</a:t>
            </a:r>
            <a:r>
              <a:rPr lang="en-US" sz="2000" u="sng" dirty="0" smtClean="0"/>
              <a:t> One or more letters or sounds added at the </a:t>
            </a:r>
            <a:r>
              <a:rPr lang="en-US" sz="2000" dirty="0" smtClean="0"/>
              <a:t>beginning</a:t>
            </a:r>
            <a:r>
              <a:rPr lang="en-US" sz="2000" u="sng" dirty="0" smtClean="0"/>
              <a:t> of a word to modify the word's meaning, such as ''able'', which changes ''sing'' into ''</a:t>
            </a:r>
            <a:r>
              <a:rPr lang="en-US" sz="2000" u="sng" dirty="0" err="1" smtClean="0"/>
              <a:t>singable</a:t>
            </a:r>
            <a:r>
              <a:rPr lang="en-US" sz="2000" u="sng" dirty="0" smtClean="0"/>
              <a:t>'', for example. ¹</a:t>
            </a:r>
            <a:endParaRPr lang="en-US" sz="2000" dirty="0" smtClean="0"/>
          </a:p>
          <a:p>
            <a:r>
              <a:rPr lang="en-US" sz="2000" u="sng" dirty="0" smtClean="0"/>
              <a:t>2. </a:t>
            </a:r>
            <a:r>
              <a:rPr lang="en-US" sz="2000" u="sng" dirty="0" smtClean="0">
                <a:solidFill>
                  <a:schemeClr val="accent2">
                    <a:lumMod val="75000"/>
                  </a:schemeClr>
                </a:solidFill>
              </a:rPr>
              <a:t>Verb. </a:t>
            </a:r>
            <a:r>
              <a:rPr lang="en-US" sz="2000" u="sng" dirty="0" smtClean="0"/>
              <a:t>(transitive) to append (something) to the  of so</a:t>
            </a:r>
            <a:r>
              <a:rPr lang="en-US" sz="2000" dirty="0" smtClean="0"/>
              <a:t> beginning  </a:t>
            </a:r>
            <a:r>
              <a:rPr lang="en-US" sz="2000" u="sng" dirty="0" err="1" smtClean="0"/>
              <a:t>mething</a:t>
            </a:r>
            <a:r>
              <a:rPr lang="en-US" sz="2000" u="sng" dirty="0" smtClean="0"/>
              <a:t> else ¹</a:t>
            </a:r>
            <a:endParaRPr lang="en-US" sz="2000" dirty="0" smtClean="0"/>
          </a:p>
          <a:p>
            <a:r>
              <a:rPr lang="en-US" sz="2000" u="sng" dirty="0" smtClean="0"/>
              <a:t>¹ </a:t>
            </a:r>
            <a:r>
              <a:rPr lang="en-US" sz="2000" i="1" u="sng" dirty="0" smtClean="0"/>
              <a:t>Source: wiktionary.com</a:t>
            </a:r>
            <a:endParaRPr lang="en-US" sz="2000" dirty="0" smtClean="0"/>
          </a:p>
          <a:p>
            <a:r>
              <a:rPr lang="en-US" sz="2000" u="sng" dirty="0" smtClean="0">
                <a:solidFill>
                  <a:schemeClr val="accent2">
                    <a:lumMod val="75000"/>
                  </a:schemeClr>
                </a:solidFill>
              </a:rPr>
              <a:t>Definition of Prefix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000" u="sng" dirty="0" smtClean="0"/>
              <a:t>1. to add as a suffix (a form affixed to the end of a root word) [v -E</a:t>
            </a:r>
            <a:endParaRPr lang="en-US" sz="2000" dirty="0"/>
          </a:p>
        </p:txBody>
      </p:sp>
    </p:spTree>
  </p:cSld>
  <p:clrMapOvr>
    <a:masterClrMapping/>
  </p:clrMapOvr>
  <p:transition spd="med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333</TotalTime>
  <Words>866</Words>
  <Application>Microsoft Office PowerPoint</Application>
  <PresentationFormat>On-screen Show (4:3)</PresentationFormat>
  <Paragraphs>70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KHILBARIRTEK  ISLAMIA  HIGH SCHOOL, DHAKA</vt:lpstr>
      <vt:lpstr>Please look ;</vt:lpstr>
      <vt:lpstr>PowerPoint Presentation</vt:lpstr>
      <vt:lpstr>PowerPoint Presentation</vt:lpstr>
      <vt:lpstr>SUFFIXES</vt:lpstr>
      <vt:lpstr>SUFFIXES</vt:lpstr>
      <vt:lpstr>Definition of Suffix </vt:lpstr>
      <vt:lpstr>PREFIXES</vt:lpstr>
      <vt:lpstr>PowerPoint Presentation</vt:lpstr>
      <vt:lpstr>Home work</vt:lpstr>
      <vt:lpstr>PowerPoint Presentation</vt:lpstr>
      <vt:lpstr>Language game  </vt:lpstr>
      <vt:lpstr>Thank you all,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SUFFIXES</dc:title>
  <dc:creator>M0NZURUL</dc:creator>
  <cp:lastModifiedBy>Windows User</cp:lastModifiedBy>
  <cp:revision>143</cp:revision>
  <dcterms:created xsi:type="dcterms:W3CDTF">2013-09-13T14:50:19Z</dcterms:created>
  <dcterms:modified xsi:type="dcterms:W3CDTF">2014-09-08T00:31:32Z</dcterms:modified>
</cp:coreProperties>
</file>