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3" r:id="rId10"/>
    <p:sldId id="290" r:id="rId11"/>
    <p:sldId id="296" r:id="rId12"/>
    <p:sldId id="318" r:id="rId13"/>
    <p:sldId id="317" r:id="rId14"/>
    <p:sldId id="325" r:id="rId15"/>
    <p:sldId id="289" r:id="rId16"/>
    <p:sldId id="291" r:id="rId17"/>
    <p:sldId id="292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786" y="60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-ই </a:t>
            </a:r>
            <a:r>
              <a:rPr lang="en-US" baseline="0" dirty="0" err="1" smtClean="0"/>
              <a:t>হোক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ই </a:t>
            </a:r>
            <a:r>
              <a:rPr lang="en-US" baseline="0" dirty="0" err="1" smtClean="0"/>
              <a:t>লার্নিং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, এ </a:t>
            </a:r>
            <a:r>
              <a:rPr lang="en-US" baseline="0" dirty="0" err="1" smtClean="0"/>
              <a:t>প্রসঙ্গে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রূপ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যেতে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তুলনামূলক</a:t>
            </a:r>
            <a:r>
              <a:rPr lang="en-US" dirty="0" smtClean="0"/>
              <a:t> 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,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সনাতন</a:t>
            </a:r>
            <a:r>
              <a:rPr lang="en-US" dirty="0" smtClean="0"/>
              <a:t> </a:t>
            </a:r>
            <a:r>
              <a:rPr lang="en-US" dirty="0" err="1" smtClean="0"/>
              <a:t>পদ্ধতির</a:t>
            </a:r>
            <a:r>
              <a:rPr lang="en-US" dirty="0" smtClean="0"/>
              <a:t> </a:t>
            </a:r>
            <a:r>
              <a:rPr lang="en-US" dirty="0" err="1" smtClean="0"/>
              <a:t>পরিপূরক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2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6021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1"/>
            <a:ext cx="35052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2"/>
          <a:stretch/>
        </p:blipFill>
        <p:spPr>
          <a:xfrm>
            <a:off x="1905000" y="4000500"/>
            <a:ext cx="7391400" cy="26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058400" y="6019800"/>
            <a:ext cx="1958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204497"/>
            <a:ext cx="6667500" cy="44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2.58334 -0.0111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78496" y="5817216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638800" y="268069"/>
            <a:ext cx="5486400" cy="3313331"/>
            <a:chOff x="4495800" y="914400"/>
            <a:chExt cx="3510248" cy="2667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867400" y="914400"/>
              <a:ext cx="2138648" cy="2604303"/>
              <a:chOff x="5867400" y="914400"/>
              <a:chExt cx="2138648" cy="2604303"/>
            </a:xfrm>
          </p:grpSpPr>
          <p:pic>
            <p:nvPicPr>
              <p:cNvPr id="44038" name="Picture 6" descr="http://p8cdn2static.sharpschool.com/common/resources/images/Cliparts/Math/Student%20Geometry%20Computer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67400" y="914400"/>
                <a:ext cx="2010918" cy="2209800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323833" y="3048000"/>
                <a:ext cx="1682215" cy="47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হোমওয়ার্ক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জমাদান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4495800" y="2514600"/>
              <a:ext cx="144780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38801" y="3377240"/>
            <a:ext cx="5257799" cy="3278058"/>
            <a:chOff x="4482470" y="3352800"/>
            <a:chExt cx="3909056" cy="2411365"/>
          </a:xfrm>
        </p:grpSpPr>
        <p:grpSp>
          <p:nvGrpSpPr>
            <p:cNvPr id="22" name="Group 21"/>
            <p:cNvGrpSpPr/>
            <p:nvPr/>
          </p:nvGrpSpPr>
          <p:grpSpPr>
            <a:xfrm>
              <a:off x="5715000" y="3352800"/>
              <a:ext cx="2676526" cy="2411365"/>
              <a:chOff x="5715000" y="2667000"/>
              <a:chExt cx="2676526" cy="2815538"/>
            </a:xfrm>
          </p:grpSpPr>
          <p:pic>
            <p:nvPicPr>
              <p:cNvPr id="44036" name="Picture 4" descr="http://www.semasworld.com/css-dock-menu/images/exam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5000" y="2667000"/>
                <a:ext cx="2676526" cy="2676526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728835" y="4980272"/>
                <a:ext cx="2406476" cy="502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অনলাইনে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পরীক্ষা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>
              <a:off x="4482470" y="3502982"/>
              <a:ext cx="1613530" cy="9166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204555"/>
            <a:ext cx="5105400" cy="4053246"/>
            <a:chOff x="503682" y="2219868"/>
            <a:chExt cx="3839718" cy="3054207"/>
          </a:xfrm>
        </p:grpSpPr>
        <p:sp>
          <p:nvSpPr>
            <p:cNvPr id="16" name="TextBox 15"/>
            <p:cNvSpPr txBox="1"/>
            <p:nvPr/>
          </p:nvSpPr>
          <p:spPr>
            <a:xfrm>
              <a:off x="1136860" y="4833435"/>
              <a:ext cx="2404211" cy="4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উন্মোক্ত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কোর্স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82" y="2219868"/>
              <a:ext cx="3839718" cy="2580732"/>
            </a:xfrm>
            <a:prstGeom prst="roundRect">
              <a:avLst>
                <a:gd name="adj" fmla="val 1556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7" name="Rectangle 16"/>
          <p:cNvSpPr/>
          <p:nvPr/>
        </p:nvSpPr>
        <p:spPr>
          <a:xfrm>
            <a:off x="3352800" y="206514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5715000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কোন কোন মাধ্যমে 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া যায়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36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bn-IN" sz="36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লেখ।</a:t>
            </a:r>
            <a:endParaRPr lang="bn-BD" sz="36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21080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71600"/>
            <a:ext cx="4953000" cy="38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76600" y="2827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6" name="Picture 2" descr="http://online-dhaka.com/images/files/best-websites/shikkhok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2354"/>
            <a:ext cx="5260551" cy="372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2" name="TextBox 21"/>
          <p:cNvSpPr txBox="1"/>
          <p:nvPr/>
        </p:nvSpPr>
        <p:spPr>
          <a:xfrm>
            <a:off x="2057400" y="5715000"/>
            <a:ext cx="706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15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98" y="1314766"/>
            <a:ext cx="5425202" cy="372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489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6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5867400"/>
            <a:ext cx="7330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 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12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739604"/>
            <a:ext cx="4914900" cy="3531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33400"/>
            <a:ext cx="27432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4864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 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987" y="228600"/>
            <a:ext cx="2242025" cy="851297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9" y="1053003"/>
            <a:ext cx="4946101" cy="430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81000"/>
            <a:ext cx="8229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>
          <a:xfrm>
            <a:off x="3581400" y="1905000"/>
            <a:ext cx="3886200" cy="3730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0" y="3505200"/>
            <a:ext cx="4724400" cy="180598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1ম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ই-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লাদেশ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229600" y="5883275"/>
            <a:ext cx="2133600" cy="365125"/>
          </a:xfrm>
          <a:prstGeom prst="rect">
            <a:avLst/>
          </a:prstGeom>
        </p:spPr>
        <p:txBody>
          <a:bodyPr/>
          <a:lstStyle/>
          <a:p>
            <a:fld id="{FD001031-A06E-4B86-9FCA-158417A87459}" type="datetime1"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8/4/2019</a:t>
            </a:fld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56673"/>
            <a:ext cx="1600200" cy="2071325"/>
          </a:xfrm>
          <a:prstGeom prst="roundRect">
            <a:avLst>
              <a:gd name="adj" fmla="val 658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77741" y="533400"/>
            <a:ext cx="1675459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509" y="1219200"/>
            <a:ext cx="1758291" cy="213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Rectangle 13"/>
          <p:cNvSpPr/>
          <p:nvPr/>
        </p:nvSpPr>
        <p:spPr>
          <a:xfrm>
            <a:off x="914400" y="3463767"/>
            <a:ext cx="40481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৪৮০২৬৫৪৮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jalal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1187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5486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7293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4864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বইটা যদি দুর থেকে পড়ে তাহলে আমরা কী বলতে পারি?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loomen.carnet.hr/pluginfile.php/376064/course/section/69657/e-learning_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271320"/>
            <a:ext cx="5076109" cy="40985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1676400"/>
            <a:ext cx="3886200" cy="3276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1277" y="228600"/>
            <a:ext cx="5008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0573" y="1211759"/>
            <a:ext cx="4434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68" y="2362200"/>
            <a:ext cx="5874132" cy="3891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4" name="Straight Connector 3"/>
          <p:cNvCxnSpPr/>
          <p:nvPr/>
        </p:nvCxnSpPr>
        <p:spPr>
          <a:xfrm>
            <a:off x="2743200" y="1905000"/>
            <a:ext cx="6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43400" y="6096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2714282"/>
            <a:ext cx="8229600" cy="23698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2057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43709" y="2983972"/>
            <a:ext cx="32714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05600" y="597932"/>
            <a:ext cx="3012885" cy="3288268"/>
            <a:chOff x="4953000" y="838200"/>
            <a:chExt cx="2133600" cy="2452730"/>
          </a:xfrm>
        </p:grpSpPr>
        <p:pic>
          <p:nvPicPr>
            <p:cNvPr id="1032" name="Picture 8" descr="http://www.clipartbest.com/cliparts/ncX/86o/ncX86oLo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53649" y="2823199"/>
              <a:ext cx="1000321" cy="467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7800" y="3475718"/>
            <a:ext cx="2838265" cy="3229882"/>
            <a:chOff x="2514600" y="838200"/>
            <a:chExt cx="2057400" cy="2272118"/>
          </a:xfrm>
        </p:grpSpPr>
        <p:pic>
          <p:nvPicPr>
            <p:cNvPr id="1030" name="Picture 6" descr="https://cdn4.iconfinder.com/data/icons/SUPERVISTA/security/png/400/internet_connecti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48000" y="2698948"/>
              <a:ext cx="998376" cy="411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97530" y="3212812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2216" y="4043720"/>
            <a:ext cx="2822384" cy="2661880"/>
            <a:chOff x="5673915" y="3485495"/>
            <a:chExt cx="2822384" cy="26618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1" b="12693"/>
            <a:stretch/>
          </p:blipFill>
          <p:spPr>
            <a:xfrm>
              <a:off x="5673915" y="3485495"/>
              <a:ext cx="2822384" cy="2086630"/>
            </a:xfrm>
            <a:prstGeom prst="round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39608" y="5562600"/>
              <a:ext cx="1728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টিভি চ্যানেল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0746" b="13334"/>
          <a:stretch/>
        </p:blipFill>
        <p:spPr>
          <a:xfrm>
            <a:off x="1224832" y="980080"/>
            <a:ext cx="2737568" cy="2350345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24200" y="309199"/>
            <a:ext cx="53563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1227" y="1219200"/>
            <a:ext cx="5409296" cy="5246400"/>
            <a:chOff x="4928805" y="1981200"/>
            <a:chExt cx="3733800" cy="3670483"/>
          </a:xfrm>
        </p:grpSpPr>
        <p:sp>
          <p:nvSpPr>
            <p:cNvPr id="8" name="Rectangle 7"/>
            <p:cNvSpPr/>
            <p:nvPr/>
          </p:nvSpPr>
          <p:spPr>
            <a:xfrm>
              <a:off x="4928805" y="4730425"/>
              <a:ext cx="3733800" cy="921258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পাঠদান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কার্যক্রম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2" descr="http://techtechteach.com/wp-content/uploads/2014/09/Top-eLearning-Mistakes-Corporate-Professionals-Must-Avoid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6283" y="1981200"/>
              <a:ext cx="3665633" cy="2749225"/>
            </a:xfrm>
            <a:prstGeom prst="round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1905000" y="20651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69269" y="5968425"/>
            <a:ext cx="12256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স্ব-শরিরে উপস্থিত না হয়ে দুর থেকে শিক্ষা গ্রহণ করার পদ্ধতিকে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r>
              <a:rPr lang="bn-BD" sz="32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1" y="1580121"/>
            <a:ext cx="5462939" cy="3643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1428400" y="5257800"/>
            <a:ext cx="2957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0.50236 -0.0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9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52399" y="5997575"/>
            <a:ext cx="11125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9441" y="5282625"/>
            <a:ext cx="781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আয়ত্ব করছে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29" y="878755"/>
            <a:ext cx="3945340" cy="433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905000" y="1524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ছেলেটি কী করছে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3700" y="5867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 </a:t>
            </a:r>
            <a:r>
              <a:rPr lang="bn-IN" sz="36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বোঝায় 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লেখ।</a:t>
            </a:r>
            <a:endParaRPr lang="bn-BD" sz="36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8"/>
          <a:stretch/>
        </p:blipFill>
        <p:spPr>
          <a:xfrm>
            <a:off x="2929011" y="1480545"/>
            <a:ext cx="5327054" cy="389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267200" y="21080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377</Words>
  <Application>Microsoft Office PowerPoint</Application>
  <PresentationFormat>Custom</PresentationFormat>
  <Paragraphs>72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Bangla</vt:lpstr>
      <vt:lpstr>Calibri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Rahata Alamgir</cp:lastModifiedBy>
  <cp:revision>231</cp:revision>
  <dcterms:created xsi:type="dcterms:W3CDTF">2016-02-06T16:22:56Z</dcterms:created>
  <dcterms:modified xsi:type="dcterms:W3CDTF">2019-08-04T01:28:30Z</dcterms:modified>
</cp:coreProperties>
</file>