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60" r:id="rId6"/>
    <p:sldId id="275" r:id="rId7"/>
    <p:sldId id="261" r:id="rId8"/>
    <p:sldId id="262" r:id="rId9"/>
    <p:sldId id="273" r:id="rId10"/>
    <p:sldId id="277" r:id="rId11"/>
    <p:sldId id="263" r:id="rId12"/>
    <p:sldId id="265" r:id="rId13"/>
    <p:sldId id="278" r:id="rId14"/>
    <p:sldId id="267" r:id="rId15"/>
    <p:sldId id="280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5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8C7F2-6746-4002-9D3B-DA3A3E9FFA1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984FC-D61E-48A4-BDC5-E91C3268043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84CEBED-030C-4903-B272-A59BE9E9E483}" type="parTrans" cxnId="{33BBF893-A2D4-49D2-9169-05F6442CB5DF}">
      <dgm:prSet/>
      <dgm:spPr/>
      <dgm:t>
        <a:bodyPr/>
        <a:lstStyle/>
        <a:p>
          <a:endParaRPr lang="en-US"/>
        </a:p>
      </dgm:t>
    </dgm:pt>
    <dgm:pt modelId="{11E2F3FE-B1BA-42F8-B9DE-80754604B131}" type="sibTrans" cxnId="{33BBF893-A2D4-49D2-9169-05F6442CB5DF}">
      <dgm:prSet/>
      <dgm:spPr/>
      <dgm:t>
        <a:bodyPr/>
        <a:lstStyle/>
        <a:p>
          <a:endParaRPr lang="en-US"/>
        </a:p>
      </dgm:t>
    </dgm:pt>
    <dgm:pt modelId="{13AE899C-76C9-4A36-8D58-1627E8A1D4C1}" type="pres">
      <dgm:prSet presAssocID="{8CF8C7F2-6746-4002-9D3B-DA3A3E9FF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541EE-BB01-4207-944B-3473645B5822}" type="pres">
      <dgm:prSet presAssocID="{D7C984FC-D61E-48A4-BDC5-E91C3268043E}" presName="centerShape" presStyleLbl="node0" presStyleIdx="0" presStyleCnt="1" custLinFactNeighborX="-15219" custLinFactNeighborY="202"/>
      <dgm:spPr/>
      <dgm:t>
        <a:bodyPr/>
        <a:lstStyle/>
        <a:p>
          <a:endParaRPr lang="en-US"/>
        </a:p>
      </dgm:t>
    </dgm:pt>
  </dgm:ptLst>
  <dgm:cxnLst>
    <dgm:cxn modelId="{DC80CE04-083E-42A8-8959-385A507BDBCE}" type="presOf" srcId="{8CF8C7F2-6746-4002-9D3B-DA3A3E9FFA1F}" destId="{13AE899C-76C9-4A36-8D58-1627E8A1D4C1}" srcOrd="0" destOrd="0" presId="urn:microsoft.com/office/officeart/2005/8/layout/radial1"/>
    <dgm:cxn modelId="{33BBF893-A2D4-49D2-9169-05F6442CB5DF}" srcId="{8CF8C7F2-6746-4002-9D3B-DA3A3E9FFA1F}" destId="{D7C984FC-D61E-48A4-BDC5-E91C3268043E}" srcOrd="0" destOrd="0" parTransId="{E84CEBED-030C-4903-B272-A59BE9E9E483}" sibTransId="{11E2F3FE-B1BA-42F8-B9DE-80754604B131}"/>
    <dgm:cxn modelId="{92E2B0B5-9B62-49B5-B6DB-8A52707AC019}" type="presOf" srcId="{D7C984FC-D61E-48A4-BDC5-E91C3268043E}" destId="{994541EE-BB01-4207-944B-3473645B5822}" srcOrd="0" destOrd="0" presId="urn:microsoft.com/office/officeart/2005/8/layout/radial1"/>
    <dgm:cxn modelId="{BF9973FC-2471-4DD6-9FC3-6D7B1CC37E0A}" type="presParOf" srcId="{13AE899C-76C9-4A36-8D58-1627E8A1D4C1}" destId="{994541EE-BB01-4207-944B-3473645B5822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541EE-BB01-4207-944B-3473645B5822}">
      <dsp:nvSpPr>
        <dsp:cNvPr id="0" name=""/>
        <dsp:cNvSpPr/>
      </dsp:nvSpPr>
      <dsp:spPr>
        <a:xfrm>
          <a:off x="0" y="1836"/>
          <a:ext cx="2054404" cy="20544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00861" y="302697"/>
        <a:ext cx="1452682" cy="145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E207-C84C-4AE1-8112-890056D7729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427A7-A22E-4EDE-9501-08C8BBEC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6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5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ধরনের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দুর্যোগ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8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endParaRPr lang="en-US" sz="1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0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8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3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1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660B-7F48-4A81-AABF-9D7FE1E6031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EE48-717B-4650-8E6E-82FD9F94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1" y="1419367"/>
            <a:ext cx="10109858" cy="5132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9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2" y="1173720"/>
            <a:ext cx="11820536" cy="533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201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042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3833" y="6027003"/>
            <a:ext cx="886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3" y="360301"/>
            <a:ext cx="1125258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77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414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লেআউট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509146" y="5199797"/>
            <a:ext cx="586854" cy="941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81885"/>
            <a:ext cx="11536906" cy="51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120"/>
            <a:ext cx="10515600" cy="94744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win95_keyboar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156495"/>
            <a:ext cx="6153150" cy="4482306"/>
          </a:xfrm>
        </p:spPr>
      </p:pic>
      <p:sp>
        <p:nvSpPr>
          <p:cNvPr id="6" name="TextBox 5"/>
          <p:cNvSpPr txBox="1"/>
          <p:nvPr/>
        </p:nvSpPr>
        <p:spPr>
          <a:xfrm>
            <a:off x="1905000" y="4572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কেন্ট্রাল 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488" y="563880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রাইটার 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6388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মোভমেন্ট 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56388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নিউমেরিক 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5240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ফাংশন 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5943" y="28194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এন্টার 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4943" y="1676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ব্রেক 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922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5" name="Bent Arrow 4"/>
          <p:cNvSpPr/>
          <p:nvPr/>
        </p:nvSpPr>
        <p:spPr>
          <a:xfrm>
            <a:off x="5536360" y="4817661"/>
            <a:ext cx="586854" cy="11746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1" y="313899"/>
            <a:ext cx="11455018" cy="45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15824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293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0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164" y="2115402"/>
            <a:ext cx="110910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7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28090"/>
              </p:ext>
            </p:extLst>
          </p:nvPr>
        </p:nvGraphicFramePr>
        <p:xfrm>
          <a:off x="532262" y="1300643"/>
          <a:ext cx="116733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6693"/>
                <a:gridCol w="5836693"/>
              </a:tblGrid>
              <a:tr h="287121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লিখলে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লিখলে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আরবী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endParaRPr lang="en-US" sz="36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2871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লিখলে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endParaRPr lang="en-US" sz="36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60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baseline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en-US" sz="3600" baseline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3600" baseline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8188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38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10069"/>
              </p:ext>
            </p:extLst>
          </p:nvPr>
        </p:nvGraphicFramePr>
        <p:xfrm>
          <a:off x="423080" y="3375883"/>
          <a:ext cx="117689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460"/>
                <a:gridCol w="5884460"/>
              </a:tblGrid>
              <a:tr h="287121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টাইপিং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</a:t>
                      </a:r>
                      <a:r>
                        <a:rPr lang="en-US" sz="32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উচ্চারণভিত্তিক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ফেনেটিক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টাইপিং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712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আরবী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টাইপিং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উচ্চারণভিত্তিক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ফেনেটিক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টাইপিং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729552"/>
            <a:ext cx="1228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ইউনিকোড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7296" y="4783399"/>
            <a:ext cx="106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2346"/>
              </p:ext>
            </p:extLst>
          </p:nvPr>
        </p:nvGraphicFramePr>
        <p:xfrm>
          <a:off x="545910" y="5516880"/>
          <a:ext cx="116460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3045"/>
                <a:gridCol w="5823045"/>
              </a:tblGrid>
              <a:tr h="287121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2005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2006</a:t>
                      </a:r>
                      <a:endParaRPr lang="en-US" sz="3600" b="0" dirty="0" smtClean="0"/>
                    </a:p>
                  </a:txBody>
                  <a:tcPr>
                    <a:noFill/>
                  </a:tcPr>
                </a:tc>
              </a:tr>
              <a:tr h="28712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2006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2007</a:t>
                      </a:r>
                      <a:endParaRPr lang="en-US" sz="3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Flowchart: Connector 9"/>
          <p:cNvSpPr/>
          <p:nvPr/>
        </p:nvSpPr>
        <p:spPr>
          <a:xfrm>
            <a:off x="709684" y="1498417"/>
            <a:ext cx="436728" cy="37725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393978" y="4205953"/>
            <a:ext cx="436728" cy="37725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459945" y="6344130"/>
            <a:ext cx="436728" cy="37725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3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1866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উচ্চারণভিত্তিক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ফেনেটিক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086374"/>
            <a:ext cx="9544334" cy="47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0" y="-1"/>
            <a:ext cx="719692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2059"/>
            <a:ext cx="528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95081"/>
            <a:ext cx="5404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160060" y="178038"/>
            <a:ext cx="10490165" cy="90829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160060" y="3487016"/>
            <a:ext cx="6205256" cy="307227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োঃ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আমিন</a:t>
            </a:r>
            <a:endParaRPr lang="bn-BD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ভালুকঘর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আজিজিয়া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কেশবপুর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namin3958@gmail.com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4501" y="6159177"/>
            <a:ext cx="4115723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২৭ ও ৫৪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3191434" y="1135193"/>
          <a:ext cx="4224317" cy="205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1117671"/>
            <a:ext cx="3789114" cy="5010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3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p" animBg="1"/>
      <p:bldP spid="7" grpId="1" build="p" animBg="1"/>
      <p:bldP spid="12" grpId="0" animBg="1"/>
      <p:bldP spid="12" grpId="1" animBg="1"/>
      <p:bldP spid="12" grpId="2" animBg="1"/>
      <p:bldGraphic spid="14" grpId="0">
        <p:bldAsOne/>
      </p:bldGraphic>
      <p:bldGraphic spid="1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559" y="300256"/>
            <a:ext cx="107817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ইউনিকোড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0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432818"/>
            <a:ext cx="4844958" cy="2528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500062"/>
            <a:ext cx="4822208" cy="2444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3330053"/>
            <a:ext cx="4844958" cy="251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3330053"/>
            <a:ext cx="4822208" cy="25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5813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7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3" y="252476"/>
            <a:ext cx="11591234" cy="5479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081" y="5991363"/>
            <a:ext cx="1132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উচ্চারণভিত্তিক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ফেনেটিক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কীসমূহ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5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015664"/>
            <a:ext cx="11946340" cy="48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889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012" y="241826"/>
            <a:ext cx="11727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ব্যঞ্জণবর্ণ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949713"/>
            <a:ext cx="11727976" cy="49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294</Words>
  <Application>Microsoft Office PowerPoint</Application>
  <PresentationFormat>Widescreen</PresentationFormat>
  <Paragraphs>66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কী-বোর্ড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</dc:creator>
  <cp:lastModifiedBy>AS</cp:lastModifiedBy>
  <cp:revision>67</cp:revision>
  <dcterms:created xsi:type="dcterms:W3CDTF">2019-03-14T05:54:38Z</dcterms:created>
  <dcterms:modified xsi:type="dcterms:W3CDTF">2019-08-01T06:59:58Z</dcterms:modified>
</cp:coreProperties>
</file>