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1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56" r:id="rId6"/>
    <p:sldId id="257" r:id="rId7"/>
    <p:sldId id="263" r:id="rId8"/>
    <p:sldId id="260" r:id="rId9"/>
    <p:sldId id="279" r:id="rId10"/>
    <p:sldId id="261" r:id="rId11"/>
    <p:sldId id="264" r:id="rId12"/>
    <p:sldId id="278" r:id="rId13"/>
    <p:sldId id="274" r:id="rId14"/>
    <p:sldId id="275" r:id="rId15"/>
    <p:sldId id="262" r:id="rId16"/>
    <p:sldId id="27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image" Target="../media/image14.jpe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image" Target="../media/image14.jpe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8B30E-241E-4B90-AB1C-D10B36117D0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DE2541-18E2-48E8-B310-1ED780A3E5C2}">
      <dgm:prSet phldrT="[Text]"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ইন্টারনেট ব্রাউজারের নাম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8008B3-DECA-4DB1-834D-D3F2D6F48EF9}" type="parTrans" cxnId="{43211794-641E-4CF4-BB3A-10A485CC0C70}">
      <dgm:prSet/>
      <dgm:spPr/>
      <dgm:t>
        <a:bodyPr/>
        <a:lstStyle/>
        <a:p>
          <a:endParaRPr lang="en-US"/>
        </a:p>
      </dgm:t>
    </dgm:pt>
    <dgm:pt modelId="{0C25B0BF-B6DB-4D02-8CB1-863DCE867699}" type="sibTrans" cxnId="{43211794-641E-4CF4-BB3A-10A485CC0C70}">
      <dgm:prSet/>
      <dgm:spPr/>
      <dgm:t>
        <a:bodyPr/>
        <a:lstStyle/>
        <a:p>
          <a:endParaRPr lang="en-US"/>
        </a:p>
      </dgm:t>
    </dgm:pt>
    <dgm:pt modelId="{78F5B138-C421-4801-A21C-00F1566C758E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মজিলা ফায়ারফক্স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B0CD03-7775-45BB-9151-9D7F349D1785}" type="parTrans" cxnId="{B810F0AF-4F6E-40BA-AD65-6D22DE39DFC6}">
      <dgm:prSet/>
      <dgm:spPr/>
      <dgm:t>
        <a:bodyPr/>
        <a:lstStyle/>
        <a:p>
          <a:endParaRPr lang="en-US"/>
        </a:p>
      </dgm:t>
    </dgm:pt>
    <dgm:pt modelId="{02D828C9-7767-40B4-ACA2-BEC60932E1B9}" type="sibTrans" cxnId="{B810F0AF-4F6E-40BA-AD65-6D22DE39DFC6}">
      <dgm:prSet/>
      <dgm:spPr/>
      <dgm:t>
        <a:bodyPr/>
        <a:lstStyle/>
        <a:p>
          <a:endParaRPr lang="en-US"/>
        </a:p>
      </dgm:t>
    </dgm:pt>
    <dgm:pt modelId="{90E5023D-4134-49D0-AB5C-53954352EF30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গুগল ক্রোম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2532F7-EC07-4C2A-93D8-93AF2FFC1BE6}" type="parTrans" cxnId="{5C301F2F-0FC7-4582-B2A2-81C910CE1242}">
      <dgm:prSet/>
      <dgm:spPr/>
      <dgm:t>
        <a:bodyPr/>
        <a:lstStyle/>
        <a:p>
          <a:endParaRPr lang="en-US"/>
        </a:p>
      </dgm:t>
    </dgm:pt>
    <dgm:pt modelId="{553AA2C2-D1DE-4510-B21B-6525D08E725B}" type="sibTrans" cxnId="{5C301F2F-0FC7-4582-B2A2-81C910CE1242}">
      <dgm:prSet/>
      <dgm:spPr/>
      <dgm:t>
        <a:bodyPr/>
        <a:lstStyle/>
        <a:p>
          <a:endParaRPr lang="en-US"/>
        </a:p>
      </dgm:t>
    </dgm:pt>
    <dgm:pt modelId="{EEAFBC8A-75BD-4337-AF35-BCA760C719EE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ইন্টারনেট এক্সপ্লোরার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AC4127-9BEA-4680-B884-732AA7D25AC1}" type="parTrans" cxnId="{99984B66-F60F-433D-9B8D-BF2856D569BD}">
      <dgm:prSet/>
      <dgm:spPr/>
      <dgm:t>
        <a:bodyPr/>
        <a:lstStyle/>
        <a:p>
          <a:endParaRPr lang="en-US"/>
        </a:p>
      </dgm:t>
    </dgm:pt>
    <dgm:pt modelId="{EAE4C7E1-1161-4899-B90C-714242603268}" type="sibTrans" cxnId="{99984B66-F60F-433D-9B8D-BF2856D569BD}">
      <dgm:prSet/>
      <dgm:spPr/>
      <dgm:t>
        <a:bodyPr/>
        <a:lstStyle/>
        <a:p>
          <a:endParaRPr lang="en-US"/>
        </a:p>
      </dgm:t>
    </dgm:pt>
    <dgm:pt modelId="{63C2F9F9-E0C7-4631-A956-205FC6A66F4F}">
      <dgm:prSet phldrT="[Text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সাফারি</a:t>
          </a:r>
          <a:r>
            <a:rPr lang="bn-IN" sz="1400" dirty="0" smtClean="0"/>
            <a:t> </a:t>
          </a:r>
          <a:endParaRPr lang="en-US" sz="1400" dirty="0"/>
        </a:p>
      </dgm:t>
    </dgm:pt>
    <dgm:pt modelId="{72E37213-75D8-4986-905B-D02D560BFD3F}" type="parTrans" cxnId="{576E1F0E-B10F-462B-BA92-F7ED903D134C}">
      <dgm:prSet/>
      <dgm:spPr/>
      <dgm:t>
        <a:bodyPr/>
        <a:lstStyle/>
        <a:p>
          <a:endParaRPr lang="en-US"/>
        </a:p>
      </dgm:t>
    </dgm:pt>
    <dgm:pt modelId="{AAA255B2-7811-46A1-8B61-91B62439B6D7}" type="sibTrans" cxnId="{576E1F0E-B10F-462B-BA92-F7ED903D134C}">
      <dgm:prSet/>
      <dgm:spPr/>
      <dgm:t>
        <a:bodyPr/>
        <a:lstStyle/>
        <a:p>
          <a:endParaRPr lang="en-US"/>
        </a:p>
      </dgm:t>
    </dgm:pt>
    <dgm:pt modelId="{E1564BF8-3B29-4D1D-8C7D-4A1742CF10C0}">
      <dgm:prSet phldrT="[Text]"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ওপেরা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F154B2-FAE2-4B59-9CD5-A03A57564AF2}" type="parTrans" cxnId="{FB416CF6-9B86-4921-A8DC-158D1ADA2E6C}">
      <dgm:prSet/>
      <dgm:spPr/>
      <dgm:t>
        <a:bodyPr/>
        <a:lstStyle/>
        <a:p>
          <a:endParaRPr lang="en-US"/>
        </a:p>
      </dgm:t>
    </dgm:pt>
    <dgm:pt modelId="{459A8B5B-9648-4832-8185-FD5304EA9939}" type="sibTrans" cxnId="{FB416CF6-9B86-4921-A8DC-158D1ADA2E6C}">
      <dgm:prSet/>
      <dgm:spPr/>
      <dgm:t>
        <a:bodyPr/>
        <a:lstStyle/>
        <a:p>
          <a:endParaRPr lang="en-US"/>
        </a:p>
      </dgm:t>
    </dgm:pt>
    <dgm:pt modelId="{48FFAD7F-E901-40E4-B7CB-2A5878725BA6}" type="pres">
      <dgm:prSet presAssocID="{A5F8B30E-241E-4B90-AB1C-D10B36117D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429200-4C56-467F-9DF5-B0CE82FD7F2B}" type="pres">
      <dgm:prSet presAssocID="{D4DE2541-18E2-48E8-B310-1ED780A3E5C2}" presName="centerShape" presStyleLbl="node0" presStyleIdx="0" presStyleCnt="1"/>
      <dgm:spPr/>
      <dgm:t>
        <a:bodyPr/>
        <a:lstStyle/>
        <a:p>
          <a:endParaRPr lang="en-US"/>
        </a:p>
      </dgm:t>
    </dgm:pt>
    <dgm:pt modelId="{282FB25F-01C3-4925-8B33-F6F0294E71B8}" type="pres">
      <dgm:prSet presAssocID="{6FB0CD03-7775-45BB-9151-9D7F349D178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2EE9428-5799-4B76-9476-E2F6A5AD9750}" type="pres">
      <dgm:prSet presAssocID="{6FB0CD03-7775-45BB-9151-9D7F349D17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B9479EC-79CD-46F0-BA28-EFE1CB449009}" type="pres">
      <dgm:prSet presAssocID="{78F5B138-C421-4801-A21C-00F1566C75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F5E77-0467-4EFA-943A-C41A346E519B}" type="pres">
      <dgm:prSet presAssocID="{962532F7-EC07-4C2A-93D8-93AF2FFC1BE6}" presName="parTrans" presStyleLbl="sibTrans2D1" presStyleIdx="1" presStyleCnt="5"/>
      <dgm:spPr/>
      <dgm:t>
        <a:bodyPr/>
        <a:lstStyle/>
        <a:p>
          <a:endParaRPr lang="en-US"/>
        </a:p>
      </dgm:t>
    </dgm:pt>
    <dgm:pt modelId="{C30B0ADA-9E49-49E8-AD59-CD2BE6F46122}" type="pres">
      <dgm:prSet presAssocID="{962532F7-EC07-4C2A-93D8-93AF2FFC1BE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3C099B7-93AE-40B4-8AB4-A607B7B347EB}" type="pres">
      <dgm:prSet presAssocID="{90E5023D-4134-49D0-AB5C-53954352EF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057A2-B270-4697-BD91-6BE4770E1049}" type="pres">
      <dgm:prSet presAssocID="{AFAC4127-9BEA-4680-B884-732AA7D25AC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8BBC4BEC-2690-4116-AC70-0AABDA4F1823}" type="pres">
      <dgm:prSet presAssocID="{AFAC4127-9BEA-4680-B884-732AA7D25AC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BAA4F9C-833A-4DBE-B003-A2E98DAB7F31}" type="pres">
      <dgm:prSet presAssocID="{EEAFBC8A-75BD-4337-AF35-BCA760C719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8A05F-870E-4628-8233-759FD4B2B9AF}" type="pres">
      <dgm:prSet presAssocID="{72E37213-75D8-4986-905B-D02D560BFD3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1B25C57-A47E-4123-9065-AC4D0E3030AE}" type="pres">
      <dgm:prSet presAssocID="{72E37213-75D8-4986-905B-D02D560BFD3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A15F924-1A95-4B01-9E60-89D7D1ED546B}" type="pres">
      <dgm:prSet presAssocID="{63C2F9F9-E0C7-4631-A956-205FC6A66F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85F-D5B3-46AC-AF61-FA36B548D6AC}" type="pres">
      <dgm:prSet presAssocID="{7BF154B2-FAE2-4B59-9CD5-A03A57564AF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AC408F8-4DDD-41FD-8197-2544777DD32A}" type="pres">
      <dgm:prSet presAssocID="{7BF154B2-FAE2-4B59-9CD5-A03A57564AF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DF4707F-B360-4F63-9E64-D95CFE65DF71}" type="pres">
      <dgm:prSet presAssocID="{E1564BF8-3B29-4D1D-8C7D-4A1742CF10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99F94-5490-427B-B9B5-1DACFDDA6020}" type="presOf" srcId="{A5F8B30E-241E-4B90-AB1C-D10B36117D00}" destId="{48FFAD7F-E901-40E4-B7CB-2A5878725BA6}" srcOrd="0" destOrd="0" presId="urn:microsoft.com/office/officeart/2005/8/layout/radial5"/>
    <dgm:cxn modelId="{9B408BFF-87A4-4D55-99DB-AB698EAB81D1}" type="presOf" srcId="{6FB0CD03-7775-45BB-9151-9D7F349D1785}" destId="{282FB25F-01C3-4925-8B33-F6F0294E71B8}" srcOrd="0" destOrd="0" presId="urn:microsoft.com/office/officeart/2005/8/layout/radial5"/>
    <dgm:cxn modelId="{43211794-641E-4CF4-BB3A-10A485CC0C70}" srcId="{A5F8B30E-241E-4B90-AB1C-D10B36117D00}" destId="{D4DE2541-18E2-48E8-B310-1ED780A3E5C2}" srcOrd="0" destOrd="0" parTransId="{1C8008B3-DECA-4DB1-834D-D3F2D6F48EF9}" sibTransId="{0C25B0BF-B6DB-4D02-8CB1-863DCE867699}"/>
    <dgm:cxn modelId="{5D88CD5E-950E-43FC-BCFA-0314B4F14BEC}" type="presOf" srcId="{6FB0CD03-7775-45BB-9151-9D7F349D1785}" destId="{42EE9428-5799-4B76-9476-E2F6A5AD9750}" srcOrd="1" destOrd="0" presId="urn:microsoft.com/office/officeart/2005/8/layout/radial5"/>
    <dgm:cxn modelId="{F957B8BE-D498-4179-A923-BE4C31EE2651}" type="presOf" srcId="{962532F7-EC07-4C2A-93D8-93AF2FFC1BE6}" destId="{822F5E77-0467-4EFA-943A-C41A346E519B}" srcOrd="0" destOrd="0" presId="urn:microsoft.com/office/officeart/2005/8/layout/radial5"/>
    <dgm:cxn modelId="{99984B66-F60F-433D-9B8D-BF2856D569BD}" srcId="{D4DE2541-18E2-48E8-B310-1ED780A3E5C2}" destId="{EEAFBC8A-75BD-4337-AF35-BCA760C719EE}" srcOrd="2" destOrd="0" parTransId="{AFAC4127-9BEA-4680-B884-732AA7D25AC1}" sibTransId="{EAE4C7E1-1161-4899-B90C-714242603268}"/>
    <dgm:cxn modelId="{ABE131AB-88C1-42CE-8DAE-6423FC74649D}" type="presOf" srcId="{78F5B138-C421-4801-A21C-00F1566C758E}" destId="{7B9479EC-79CD-46F0-BA28-EFE1CB449009}" srcOrd="0" destOrd="0" presId="urn:microsoft.com/office/officeart/2005/8/layout/radial5"/>
    <dgm:cxn modelId="{BB458123-AB5A-4E6C-ADAD-B017681A76CB}" type="presOf" srcId="{63C2F9F9-E0C7-4631-A956-205FC6A66F4F}" destId="{CA15F924-1A95-4B01-9E60-89D7D1ED546B}" srcOrd="0" destOrd="0" presId="urn:microsoft.com/office/officeart/2005/8/layout/radial5"/>
    <dgm:cxn modelId="{46170C02-46CD-4961-B87F-D8B3B1B9E3BE}" type="presOf" srcId="{EEAFBC8A-75BD-4337-AF35-BCA760C719EE}" destId="{2BAA4F9C-833A-4DBE-B003-A2E98DAB7F31}" srcOrd="0" destOrd="0" presId="urn:microsoft.com/office/officeart/2005/8/layout/radial5"/>
    <dgm:cxn modelId="{78D3FFDF-EB90-4548-9A20-27DDC368035A}" type="presOf" srcId="{E1564BF8-3B29-4D1D-8C7D-4A1742CF10C0}" destId="{1DF4707F-B360-4F63-9E64-D95CFE65DF71}" srcOrd="0" destOrd="0" presId="urn:microsoft.com/office/officeart/2005/8/layout/radial5"/>
    <dgm:cxn modelId="{B9AA4407-FF03-4E39-A095-492B3658113E}" type="presOf" srcId="{AFAC4127-9BEA-4680-B884-732AA7D25AC1}" destId="{8BBC4BEC-2690-4116-AC70-0AABDA4F1823}" srcOrd="1" destOrd="0" presId="urn:microsoft.com/office/officeart/2005/8/layout/radial5"/>
    <dgm:cxn modelId="{233549B6-E8EB-41F3-8831-A35F2085356E}" type="presOf" srcId="{962532F7-EC07-4C2A-93D8-93AF2FFC1BE6}" destId="{C30B0ADA-9E49-49E8-AD59-CD2BE6F46122}" srcOrd="1" destOrd="0" presId="urn:microsoft.com/office/officeart/2005/8/layout/radial5"/>
    <dgm:cxn modelId="{5C301F2F-0FC7-4582-B2A2-81C910CE1242}" srcId="{D4DE2541-18E2-48E8-B310-1ED780A3E5C2}" destId="{90E5023D-4134-49D0-AB5C-53954352EF30}" srcOrd="1" destOrd="0" parTransId="{962532F7-EC07-4C2A-93D8-93AF2FFC1BE6}" sibTransId="{553AA2C2-D1DE-4510-B21B-6525D08E725B}"/>
    <dgm:cxn modelId="{CFF348BD-97E6-45F7-AB7E-DBE27ACDE985}" type="presOf" srcId="{D4DE2541-18E2-48E8-B310-1ED780A3E5C2}" destId="{9F429200-4C56-467F-9DF5-B0CE82FD7F2B}" srcOrd="0" destOrd="0" presId="urn:microsoft.com/office/officeart/2005/8/layout/radial5"/>
    <dgm:cxn modelId="{EED29243-AEEE-4C06-8818-041BCA7A5C5C}" type="presOf" srcId="{AFAC4127-9BEA-4680-B884-732AA7D25AC1}" destId="{C11057A2-B270-4697-BD91-6BE4770E1049}" srcOrd="0" destOrd="0" presId="urn:microsoft.com/office/officeart/2005/8/layout/radial5"/>
    <dgm:cxn modelId="{FB416CF6-9B86-4921-A8DC-158D1ADA2E6C}" srcId="{D4DE2541-18E2-48E8-B310-1ED780A3E5C2}" destId="{E1564BF8-3B29-4D1D-8C7D-4A1742CF10C0}" srcOrd="4" destOrd="0" parTransId="{7BF154B2-FAE2-4B59-9CD5-A03A57564AF2}" sibTransId="{459A8B5B-9648-4832-8185-FD5304EA9939}"/>
    <dgm:cxn modelId="{02112ACD-D59A-452E-AC84-7E4CDC3E879C}" type="presOf" srcId="{72E37213-75D8-4986-905B-D02D560BFD3F}" destId="{18C8A05F-870E-4628-8233-759FD4B2B9AF}" srcOrd="0" destOrd="0" presId="urn:microsoft.com/office/officeart/2005/8/layout/radial5"/>
    <dgm:cxn modelId="{AC1458D8-17DD-4C0F-98DA-6BAD2ABECEA8}" type="presOf" srcId="{7BF154B2-FAE2-4B59-9CD5-A03A57564AF2}" destId="{AAC408F8-4DDD-41FD-8197-2544777DD32A}" srcOrd="1" destOrd="0" presId="urn:microsoft.com/office/officeart/2005/8/layout/radial5"/>
    <dgm:cxn modelId="{576E1F0E-B10F-462B-BA92-F7ED903D134C}" srcId="{D4DE2541-18E2-48E8-B310-1ED780A3E5C2}" destId="{63C2F9F9-E0C7-4631-A956-205FC6A66F4F}" srcOrd="3" destOrd="0" parTransId="{72E37213-75D8-4986-905B-D02D560BFD3F}" sibTransId="{AAA255B2-7811-46A1-8B61-91B62439B6D7}"/>
    <dgm:cxn modelId="{9D4D8D3D-5571-4E74-85EE-B212CA3D6133}" type="presOf" srcId="{7BF154B2-FAE2-4B59-9CD5-A03A57564AF2}" destId="{FF8D685F-D5B3-46AC-AF61-FA36B548D6AC}" srcOrd="0" destOrd="0" presId="urn:microsoft.com/office/officeart/2005/8/layout/radial5"/>
    <dgm:cxn modelId="{B810F0AF-4F6E-40BA-AD65-6D22DE39DFC6}" srcId="{D4DE2541-18E2-48E8-B310-1ED780A3E5C2}" destId="{78F5B138-C421-4801-A21C-00F1566C758E}" srcOrd="0" destOrd="0" parTransId="{6FB0CD03-7775-45BB-9151-9D7F349D1785}" sibTransId="{02D828C9-7767-40B4-ACA2-BEC60932E1B9}"/>
    <dgm:cxn modelId="{F28B350B-3E8E-4207-AF66-F7535C438651}" type="presOf" srcId="{72E37213-75D8-4986-905B-D02D560BFD3F}" destId="{71B25C57-A47E-4123-9065-AC4D0E3030AE}" srcOrd="1" destOrd="0" presId="urn:microsoft.com/office/officeart/2005/8/layout/radial5"/>
    <dgm:cxn modelId="{A864B6EA-A893-410F-AB74-4617D66B03E2}" type="presOf" srcId="{90E5023D-4134-49D0-AB5C-53954352EF30}" destId="{B3C099B7-93AE-40B4-8AB4-A607B7B347EB}" srcOrd="0" destOrd="0" presId="urn:microsoft.com/office/officeart/2005/8/layout/radial5"/>
    <dgm:cxn modelId="{92B1EEBE-AC71-4C6D-9F11-479ACFD1C450}" type="presParOf" srcId="{48FFAD7F-E901-40E4-B7CB-2A5878725BA6}" destId="{9F429200-4C56-467F-9DF5-B0CE82FD7F2B}" srcOrd="0" destOrd="0" presId="urn:microsoft.com/office/officeart/2005/8/layout/radial5"/>
    <dgm:cxn modelId="{EAC464B1-44E0-46D0-8E21-582ED534246E}" type="presParOf" srcId="{48FFAD7F-E901-40E4-B7CB-2A5878725BA6}" destId="{282FB25F-01C3-4925-8B33-F6F0294E71B8}" srcOrd="1" destOrd="0" presId="urn:microsoft.com/office/officeart/2005/8/layout/radial5"/>
    <dgm:cxn modelId="{CAF889BE-E0B6-4CE4-8E3C-F1DF0FCD632F}" type="presParOf" srcId="{282FB25F-01C3-4925-8B33-F6F0294E71B8}" destId="{42EE9428-5799-4B76-9476-E2F6A5AD9750}" srcOrd="0" destOrd="0" presId="urn:microsoft.com/office/officeart/2005/8/layout/radial5"/>
    <dgm:cxn modelId="{2429184C-76C9-418E-B296-1656531ACAB0}" type="presParOf" srcId="{48FFAD7F-E901-40E4-B7CB-2A5878725BA6}" destId="{7B9479EC-79CD-46F0-BA28-EFE1CB449009}" srcOrd="2" destOrd="0" presId="urn:microsoft.com/office/officeart/2005/8/layout/radial5"/>
    <dgm:cxn modelId="{4B539A48-3D75-4117-A03D-99B843A3BA31}" type="presParOf" srcId="{48FFAD7F-E901-40E4-B7CB-2A5878725BA6}" destId="{822F5E77-0467-4EFA-943A-C41A346E519B}" srcOrd="3" destOrd="0" presId="urn:microsoft.com/office/officeart/2005/8/layout/radial5"/>
    <dgm:cxn modelId="{272EF302-8795-47DF-9A35-3B45F831DE4E}" type="presParOf" srcId="{822F5E77-0467-4EFA-943A-C41A346E519B}" destId="{C30B0ADA-9E49-49E8-AD59-CD2BE6F46122}" srcOrd="0" destOrd="0" presId="urn:microsoft.com/office/officeart/2005/8/layout/radial5"/>
    <dgm:cxn modelId="{EE98A146-2858-42A4-B29E-ED6C3669856B}" type="presParOf" srcId="{48FFAD7F-E901-40E4-B7CB-2A5878725BA6}" destId="{B3C099B7-93AE-40B4-8AB4-A607B7B347EB}" srcOrd="4" destOrd="0" presId="urn:microsoft.com/office/officeart/2005/8/layout/radial5"/>
    <dgm:cxn modelId="{7F080F37-F957-4A66-8EC4-AA5D712DBECA}" type="presParOf" srcId="{48FFAD7F-E901-40E4-B7CB-2A5878725BA6}" destId="{C11057A2-B270-4697-BD91-6BE4770E1049}" srcOrd="5" destOrd="0" presId="urn:microsoft.com/office/officeart/2005/8/layout/radial5"/>
    <dgm:cxn modelId="{85EB0020-F9D2-46F0-8A3A-81D5C42EA66C}" type="presParOf" srcId="{C11057A2-B270-4697-BD91-6BE4770E1049}" destId="{8BBC4BEC-2690-4116-AC70-0AABDA4F1823}" srcOrd="0" destOrd="0" presId="urn:microsoft.com/office/officeart/2005/8/layout/radial5"/>
    <dgm:cxn modelId="{8B0E23EA-9C1A-4000-96D8-367E30F5B5E8}" type="presParOf" srcId="{48FFAD7F-E901-40E4-B7CB-2A5878725BA6}" destId="{2BAA4F9C-833A-4DBE-B003-A2E98DAB7F31}" srcOrd="6" destOrd="0" presId="urn:microsoft.com/office/officeart/2005/8/layout/radial5"/>
    <dgm:cxn modelId="{0E92E679-2E20-44EE-A730-6282146F5F5A}" type="presParOf" srcId="{48FFAD7F-E901-40E4-B7CB-2A5878725BA6}" destId="{18C8A05F-870E-4628-8233-759FD4B2B9AF}" srcOrd="7" destOrd="0" presId="urn:microsoft.com/office/officeart/2005/8/layout/radial5"/>
    <dgm:cxn modelId="{CD948F2D-82A6-457C-90B8-3ACCFAFF9531}" type="presParOf" srcId="{18C8A05F-870E-4628-8233-759FD4B2B9AF}" destId="{71B25C57-A47E-4123-9065-AC4D0E3030AE}" srcOrd="0" destOrd="0" presId="urn:microsoft.com/office/officeart/2005/8/layout/radial5"/>
    <dgm:cxn modelId="{56568938-8A72-4264-9F53-BDACE01F17AF}" type="presParOf" srcId="{48FFAD7F-E901-40E4-B7CB-2A5878725BA6}" destId="{CA15F924-1A95-4B01-9E60-89D7D1ED546B}" srcOrd="8" destOrd="0" presId="urn:microsoft.com/office/officeart/2005/8/layout/radial5"/>
    <dgm:cxn modelId="{C15A33EB-321E-4D29-ABC7-96E7321F84BC}" type="presParOf" srcId="{48FFAD7F-E901-40E4-B7CB-2A5878725BA6}" destId="{FF8D685F-D5B3-46AC-AF61-FA36B548D6AC}" srcOrd="9" destOrd="0" presId="urn:microsoft.com/office/officeart/2005/8/layout/radial5"/>
    <dgm:cxn modelId="{B9C057B5-EF37-4F12-AADB-FF849B4E4D67}" type="presParOf" srcId="{FF8D685F-D5B3-46AC-AF61-FA36B548D6AC}" destId="{AAC408F8-4DDD-41FD-8197-2544777DD32A}" srcOrd="0" destOrd="0" presId="urn:microsoft.com/office/officeart/2005/8/layout/radial5"/>
    <dgm:cxn modelId="{9E1CF896-C662-4268-B399-901F6A429B3C}" type="presParOf" srcId="{48FFAD7F-E901-40E4-B7CB-2A5878725BA6}" destId="{1DF4707F-B360-4F63-9E64-D95CFE65DF7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D8D5D-8B19-4976-8424-787DC98D5B96}" type="doc">
      <dgm:prSet loTypeId="urn:microsoft.com/office/officeart/2009/3/layout/RandomtoResultProcess" loCatId="process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C4BF50-E745-40B3-BC3F-8B0BDA674ED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কাজ</a:t>
          </a:r>
          <a:endParaRPr lang="en-US" dirty="0"/>
        </a:p>
      </dgm:t>
    </dgm:pt>
    <dgm:pt modelId="{21674171-7205-433D-B597-89EB20B0E36E}" type="parTrans" cxnId="{7B002953-E3A6-4525-8FB3-C50E858CB467}">
      <dgm:prSet/>
      <dgm:spPr/>
      <dgm:t>
        <a:bodyPr/>
        <a:lstStyle/>
        <a:p>
          <a:endParaRPr lang="en-US"/>
        </a:p>
      </dgm:t>
    </dgm:pt>
    <dgm:pt modelId="{DF64C96B-9922-4835-816F-7AF4905F4B25}" type="sibTrans" cxnId="{7B002953-E3A6-4525-8FB3-C50E858CB467}">
      <dgm:prSet/>
      <dgm:spPr/>
      <dgm:t>
        <a:bodyPr/>
        <a:lstStyle/>
        <a:p>
          <a:endParaRPr lang="en-US"/>
        </a:p>
      </dgm:t>
    </dgm:pt>
    <dgm:pt modelId="{FA276312-D94E-4D61-A066-B91E7CACA8DA}">
      <dgm:prSet phldrT="[Text]" phldr="1"/>
      <dgm:spPr/>
      <dgm:t>
        <a:bodyPr/>
        <a:lstStyle/>
        <a:p>
          <a:endParaRPr lang="en-US"/>
        </a:p>
      </dgm:t>
    </dgm:pt>
    <dgm:pt modelId="{8E0EB38F-6CD6-4C34-9403-A30C33EE2C20}" type="parTrans" cxnId="{77151C33-0487-40C1-924A-4AB3B485AAEF}">
      <dgm:prSet/>
      <dgm:spPr/>
      <dgm:t>
        <a:bodyPr/>
        <a:lstStyle/>
        <a:p>
          <a:endParaRPr lang="en-US"/>
        </a:p>
      </dgm:t>
    </dgm:pt>
    <dgm:pt modelId="{8E51835A-7D0F-4B3B-8097-AC6DA09D0D4C}" type="sibTrans" cxnId="{77151C33-0487-40C1-924A-4AB3B485AAEF}">
      <dgm:prSet/>
      <dgm:spPr/>
      <dgm:t>
        <a:bodyPr/>
        <a:lstStyle/>
        <a:p>
          <a:endParaRPr lang="en-US"/>
        </a:p>
      </dgm:t>
    </dgm:pt>
    <dgm:pt modelId="{C2EC3B26-3902-4305-BD64-9AED65B6783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৫টি ব্রাউজারের নাম খাতায় লেখি</a:t>
          </a:r>
          <a:endParaRPr lang="en-US" dirty="0"/>
        </a:p>
      </dgm:t>
    </dgm:pt>
    <dgm:pt modelId="{A10FDA1A-C3B4-4DDF-8B2A-0A8ECFF81A5B}" type="parTrans" cxnId="{404CCBC0-D5B5-47C3-8FEA-18E8984B4679}">
      <dgm:prSet/>
      <dgm:spPr/>
      <dgm:t>
        <a:bodyPr/>
        <a:lstStyle/>
        <a:p>
          <a:endParaRPr lang="en-US"/>
        </a:p>
      </dgm:t>
    </dgm:pt>
    <dgm:pt modelId="{8D054635-C22F-4FFA-A9FB-61B173925D6A}" type="sibTrans" cxnId="{404CCBC0-D5B5-47C3-8FEA-18E8984B4679}">
      <dgm:prSet/>
      <dgm:spPr/>
      <dgm:t>
        <a:bodyPr/>
        <a:lstStyle/>
        <a:p>
          <a:endParaRPr lang="en-US"/>
        </a:p>
      </dgm:t>
    </dgm:pt>
    <dgm:pt modelId="{0CE8D8BE-DAAC-460F-A0F2-3E58294595BB}">
      <dgm:prSet phldrT="[Text]" phldr="1"/>
      <dgm:spPr/>
      <dgm:t>
        <a:bodyPr/>
        <a:lstStyle/>
        <a:p>
          <a:endParaRPr lang="en-US"/>
        </a:p>
      </dgm:t>
    </dgm:pt>
    <dgm:pt modelId="{5A5D7FCB-F54E-43D1-B495-52C0BE5B7FB5}" type="parTrans" cxnId="{B15BBC1A-F6A8-4C64-810C-AB3C33350B60}">
      <dgm:prSet/>
      <dgm:spPr/>
      <dgm:t>
        <a:bodyPr/>
        <a:lstStyle/>
        <a:p>
          <a:endParaRPr lang="en-US"/>
        </a:p>
      </dgm:t>
    </dgm:pt>
    <dgm:pt modelId="{7E0CF3CF-A748-45B4-80A6-D77C1C2465C6}" type="sibTrans" cxnId="{B15BBC1A-F6A8-4C64-810C-AB3C33350B60}">
      <dgm:prSet/>
      <dgm:spPr/>
      <dgm:t>
        <a:bodyPr/>
        <a:lstStyle/>
        <a:p>
          <a:endParaRPr lang="en-US"/>
        </a:p>
      </dgm:t>
    </dgm:pt>
    <dgm:pt modelId="{8302A309-43F5-494B-BC62-8D0E3D97DDA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ভুল হলে সঠিক উত্তর প্রদান করব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D963D8-471C-471C-9846-13DCC4BAD72B}" type="parTrans" cxnId="{758B741B-0C40-44A7-AE4E-479ACDFCE38F}">
      <dgm:prSet/>
      <dgm:spPr/>
      <dgm:t>
        <a:bodyPr/>
        <a:lstStyle/>
        <a:p>
          <a:endParaRPr lang="en-US"/>
        </a:p>
      </dgm:t>
    </dgm:pt>
    <dgm:pt modelId="{CB89FBE7-3F70-48D6-B63A-EE1EE16CE1AB}" type="sibTrans" cxnId="{758B741B-0C40-44A7-AE4E-479ACDFCE38F}">
      <dgm:prSet/>
      <dgm:spPr/>
      <dgm:t>
        <a:bodyPr/>
        <a:lstStyle/>
        <a:p>
          <a:endParaRPr lang="en-US"/>
        </a:p>
      </dgm:t>
    </dgm:pt>
    <dgm:pt modelId="{69FA24C2-8E87-46E8-B5AF-932474129C79}">
      <dgm:prSet phldrT="[Text]" phldr="1"/>
      <dgm:spPr/>
      <dgm:t>
        <a:bodyPr/>
        <a:lstStyle/>
        <a:p>
          <a:endParaRPr lang="en-US"/>
        </a:p>
      </dgm:t>
    </dgm:pt>
    <dgm:pt modelId="{4875EAE5-93D0-4845-B2E8-314DFA350C6E}" type="parTrans" cxnId="{5E98AC4A-D277-46D0-91EA-645D8D6F2716}">
      <dgm:prSet/>
      <dgm:spPr/>
      <dgm:t>
        <a:bodyPr/>
        <a:lstStyle/>
        <a:p>
          <a:endParaRPr lang="en-US"/>
        </a:p>
      </dgm:t>
    </dgm:pt>
    <dgm:pt modelId="{3652E341-73C6-4781-8D52-D38928048288}" type="sibTrans" cxnId="{5E98AC4A-D277-46D0-91EA-645D8D6F2716}">
      <dgm:prSet/>
      <dgm:spPr/>
      <dgm:t>
        <a:bodyPr/>
        <a:lstStyle/>
        <a:p>
          <a:endParaRPr lang="en-US"/>
        </a:p>
      </dgm:t>
    </dgm:pt>
    <dgm:pt modelId="{B79F0C8B-80FC-44CA-9204-9E45BE8CF4E7}" type="pres">
      <dgm:prSet presAssocID="{832D8D5D-8B19-4976-8424-787DC98D5B9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6FED04-4EE9-4788-949C-AC4D6E6631BD}" type="pres">
      <dgm:prSet presAssocID="{69C4BF50-E745-40B3-BC3F-8B0BDA674EDF}" presName="chaos" presStyleCnt="0"/>
      <dgm:spPr/>
    </dgm:pt>
    <dgm:pt modelId="{85940424-E204-4EF6-9BA6-77F04C5868C9}" type="pres">
      <dgm:prSet presAssocID="{69C4BF50-E745-40B3-BC3F-8B0BDA674EDF}" presName="parTx1" presStyleLbl="revTx" presStyleIdx="0" presStyleCnt="5"/>
      <dgm:spPr/>
      <dgm:t>
        <a:bodyPr/>
        <a:lstStyle/>
        <a:p>
          <a:endParaRPr lang="en-US"/>
        </a:p>
      </dgm:t>
    </dgm:pt>
    <dgm:pt modelId="{22E6B80F-186A-455E-BB5A-346B8EF9FB61}" type="pres">
      <dgm:prSet presAssocID="{69C4BF50-E745-40B3-BC3F-8B0BDA674EDF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ADF66-7D7B-402C-AA33-CF884DE4B97F}" type="pres">
      <dgm:prSet presAssocID="{69C4BF50-E745-40B3-BC3F-8B0BDA674EDF}" presName="c1" presStyleLbl="node1" presStyleIdx="0" presStyleCnt="19"/>
      <dgm:spPr/>
    </dgm:pt>
    <dgm:pt modelId="{81390F0B-414E-4B1E-830D-E7337A6E1B59}" type="pres">
      <dgm:prSet presAssocID="{69C4BF50-E745-40B3-BC3F-8B0BDA674EDF}" presName="c2" presStyleLbl="node1" presStyleIdx="1" presStyleCnt="19"/>
      <dgm:spPr/>
    </dgm:pt>
    <dgm:pt modelId="{D3559AAB-6406-4FB5-8967-46808D55C1CB}" type="pres">
      <dgm:prSet presAssocID="{69C4BF50-E745-40B3-BC3F-8B0BDA674EDF}" presName="c3" presStyleLbl="node1" presStyleIdx="2" presStyleCnt="19"/>
      <dgm:spPr/>
    </dgm:pt>
    <dgm:pt modelId="{4AC8DD19-7304-4997-9F58-2F459A9E4E49}" type="pres">
      <dgm:prSet presAssocID="{69C4BF50-E745-40B3-BC3F-8B0BDA674EDF}" presName="c4" presStyleLbl="node1" presStyleIdx="3" presStyleCnt="19"/>
      <dgm:spPr/>
    </dgm:pt>
    <dgm:pt modelId="{5EA0EA79-70D2-4676-BACF-31202BEBB331}" type="pres">
      <dgm:prSet presAssocID="{69C4BF50-E745-40B3-BC3F-8B0BDA674EDF}" presName="c5" presStyleLbl="node1" presStyleIdx="4" presStyleCnt="19"/>
      <dgm:spPr/>
    </dgm:pt>
    <dgm:pt modelId="{3AC4EDC9-4CC6-4D09-A020-EE31EB588312}" type="pres">
      <dgm:prSet presAssocID="{69C4BF50-E745-40B3-BC3F-8B0BDA674EDF}" presName="c6" presStyleLbl="node1" presStyleIdx="5" presStyleCnt="19"/>
      <dgm:spPr/>
    </dgm:pt>
    <dgm:pt modelId="{E0137B86-A60F-4D4B-9FDB-0CD3FEE99053}" type="pres">
      <dgm:prSet presAssocID="{69C4BF50-E745-40B3-BC3F-8B0BDA674EDF}" presName="c7" presStyleLbl="node1" presStyleIdx="6" presStyleCnt="19"/>
      <dgm:spPr/>
    </dgm:pt>
    <dgm:pt modelId="{F4846F10-67A1-4D19-ACBA-BC2361B4A021}" type="pres">
      <dgm:prSet presAssocID="{69C4BF50-E745-40B3-BC3F-8B0BDA674EDF}" presName="c8" presStyleLbl="node1" presStyleIdx="7" presStyleCnt="19"/>
      <dgm:spPr/>
    </dgm:pt>
    <dgm:pt modelId="{8C220CCF-89AB-4F0F-BFFD-363A2B3F5026}" type="pres">
      <dgm:prSet presAssocID="{69C4BF50-E745-40B3-BC3F-8B0BDA674EDF}" presName="c9" presStyleLbl="node1" presStyleIdx="8" presStyleCnt="19"/>
      <dgm:spPr/>
    </dgm:pt>
    <dgm:pt modelId="{B9618228-D519-4752-A2F3-E88A5C9B2231}" type="pres">
      <dgm:prSet presAssocID="{69C4BF50-E745-40B3-BC3F-8B0BDA674EDF}" presName="c10" presStyleLbl="node1" presStyleIdx="9" presStyleCnt="19"/>
      <dgm:spPr/>
    </dgm:pt>
    <dgm:pt modelId="{55E555F4-33FC-42FA-87F3-97DE101C8218}" type="pres">
      <dgm:prSet presAssocID="{69C4BF50-E745-40B3-BC3F-8B0BDA674EDF}" presName="c11" presStyleLbl="node1" presStyleIdx="10" presStyleCnt="19"/>
      <dgm:spPr/>
    </dgm:pt>
    <dgm:pt modelId="{778F6361-3E16-4A2D-8750-A9D03BB85D50}" type="pres">
      <dgm:prSet presAssocID="{69C4BF50-E745-40B3-BC3F-8B0BDA674EDF}" presName="c12" presStyleLbl="node1" presStyleIdx="11" presStyleCnt="19"/>
      <dgm:spPr/>
    </dgm:pt>
    <dgm:pt modelId="{CD601F77-11E2-48E7-B7B7-DD1FD4DA598D}" type="pres">
      <dgm:prSet presAssocID="{69C4BF50-E745-40B3-BC3F-8B0BDA674EDF}" presName="c13" presStyleLbl="node1" presStyleIdx="12" presStyleCnt="19"/>
      <dgm:spPr/>
    </dgm:pt>
    <dgm:pt modelId="{DC9D351F-20EC-457E-8E16-C48A4B424E19}" type="pres">
      <dgm:prSet presAssocID="{69C4BF50-E745-40B3-BC3F-8B0BDA674EDF}" presName="c14" presStyleLbl="node1" presStyleIdx="13" presStyleCnt="19"/>
      <dgm:spPr/>
    </dgm:pt>
    <dgm:pt modelId="{F55183B1-A15C-422B-80D3-FA9CE96B0FA2}" type="pres">
      <dgm:prSet presAssocID="{69C4BF50-E745-40B3-BC3F-8B0BDA674EDF}" presName="c15" presStyleLbl="node1" presStyleIdx="14" presStyleCnt="19"/>
      <dgm:spPr/>
    </dgm:pt>
    <dgm:pt modelId="{9C98FB48-3DF8-4242-A2DA-9A43E49F1CA4}" type="pres">
      <dgm:prSet presAssocID="{69C4BF50-E745-40B3-BC3F-8B0BDA674EDF}" presName="c16" presStyleLbl="node1" presStyleIdx="15" presStyleCnt="19"/>
      <dgm:spPr/>
    </dgm:pt>
    <dgm:pt modelId="{B6FCA4D0-8901-49EC-BF2D-2B3FBECE003A}" type="pres">
      <dgm:prSet presAssocID="{69C4BF50-E745-40B3-BC3F-8B0BDA674EDF}" presName="c17" presStyleLbl="node1" presStyleIdx="16" presStyleCnt="19"/>
      <dgm:spPr/>
    </dgm:pt>
    <dgm:pt modelId="{F2AA1731-755C-4EF7-98A2-F32467D4A896}" type="pres">
      <dgm:prSet presAssocID="{69C4BF50-E745-40B3-BC3F-8B0BDA674EDF}" presName="c18" presStyleLbl="node1" presStyleIdx="17" presStyleCnt="19"/>
      <dgm:spPr/>
    </dgm:pt>
    <dgm:pt modelId="{D5C25412-484B-4AFC-8113-3F5D61F8A02C}" type="pres">
      <dgm:prSet presAssocID="{DF64C96B-9922-4835-816F-7AF4905F4B25}" presName="chevronComposite1" presStyleCnt="0"/>
      <dgm:spPr/>
    </dgm:pt>
    <dgm:pt modelId="{FC3C5FA0-2241-4EC6-842C-952665EDE0ED}" type="pres">
      <dgm:prSet presAssocID="{DF64C96B-9922-4835-816F-7AF4905F4B25}" presName="chevron1" presStyleLbl="sibTrans2D1" presStyleIdx="0" presStyleCnt="2"/>
      <dgm:spPr/>
    </dgm:pt>
    <dgm:pt modelId="{5ADEBE85-1D9F-4262-86F7-F933F68BFA0A}" type="pres">
      <dgm:prSet presAssocID="{DF64C96B-9922-4835-816F-7AF4905F4B25}" presName="spChevron1" presStyleCnt="0"/>
      <dgm:spPr/>
    </dgm:pt>
    <dgm:pt modelId="{445CE0E6-CFD1-482F-949B-6037A5B4F348}" type="pres">
      <dgm:prSet presAssocID="{C2EC3B26-3902-4305-BD64-9AED65B67835}" presName="middle" presStyleCnt="0"/>
      <dgm:spPr/>
    </dgm:pt>
    <dgm:pt modelId="{D61A204D-74E3-4B61-A317-7CB16AD5549D}" type="pres">
      <dgm:prSet presAssocID="{C2EC3B26-3902-4305-BD64-9AED65B67835}" presName="parTxMid" presStyleLbl="revTx" presStyleIdx="2" presStyleCnt="5"/>
      <dgm:spPr/>
      <dgm:t>
        <a:bodyPr/>
        <a:lstStyle/>
        <a:p>
          <a:endParaRPr lang="en-US"/>
        </a:p>
      </dgm:t>
    </dgm:pt>
    <dgm:pt modelId="{164248B1-1490-4FB5-9E47-5175E49AB54A}" type="pres">
      <dgm:prSet presAssocID="{C2EC3B26-3902-4305-BD64-9AED65B67835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FABF2-9EB2-47B9-A57E-8B6F96B132B6}" type="pres">
      <dgm:prSet presAssocID="{C2EC3B26-3902-4305-BD64-9AED65B67835}" presName="spMid" presStyleCnt="0"/>
      <dgm:spPr/>
    </dgm:pt>
    <dgm:pt modelId="{A922C043-B139-4A7A-A7F7-69E257F24936}" type="pres">
      <dgm:prSet presAssocID="{8D054635-C22F-4FFA-A9FB-61B173925D6A}" presName="chevronComposite1" presStyleCnt="0"/>
      <dgm:spPr/>
    </dgm:pt>
    <dgm:pt modelId="{962E2CE3-C011-422C-894D-06D21BE65AE2}" type="pres">
      <dgm:prSet presAssocID="{8D054635-C22F-4FFA-A9FB-61B173925D6A}" presName="chevron1" presStyleLbl="sibTrans2D1" presStyleIdx="1" presStyleCnt="2"/>
      <dgm:spPr/>
    </dgm:pt>
    <dgm:pt modelId="{47663442-99D0-4ADB-8A92-2A1ABB1423BB}" type="pres">
      <dgm:prSet presAssocID="{8D054635-C22F-4FFA-A9FB-61B173925D6A}" presName="spChevron1" presStyleCnt="0"/>
      <dgm:spPr/>
    </dgm:pt>
    <dgm:pt modelId="{EF098BE3-2A83-4A71-957B-F61382285B9E}" type="pres">
      <dgm:prSet presAssocID="{8302A309-43F5-494B-BC62-8D0E3D97DDA1}" presName="last" presStyleCnt="0"/>
      <dgm:spPr/>
    </dgm:pt>
    <dgm:pt modelId="{704AD2CE-A2AA-4EF9-A1DA-359F3BA31770}" type="pres">
      <dgm:prSet presAssocID="{8302A309-43F5-494B-BC62-8D0E3D97DDA1}" presName="circleTx" presStyleLbl="node1" presStyleIdx="18" presStyleCnt="19"/>
      <dgm:spPr/>
      <dgm:t>
        <a:bodyPr/>
        <a:lstStyle/>
        <a:p>
          <a:endParaRPr lang="en-US"/>
        </a:p>
      </dgm:t>
    </dgm:pt>
    <dgm:pt modelId="{DB3A10DD-2EA5-4760-AF7A-6A866EDD5B4F}" type="pres">
      <dgm:prSet presAssocID="{8302A309-43F5-494B-BC62-8D0E3D97DDA1}" presName="desTxN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115E6-32DE-456A-B860-640F01B5F27F}" type="pres">
      <dgm:prSet presAssocID="{8302A309-43F5-494B-BC62-8D0E3D97DDA1}" presName="spN" presStyleCnt="0"/>
      <dgm:spPr/>
    </dgm:pt>
  </dgm:ptLst>
  <dgm:cxnLst>
    <dgm:cxn modelId="{FE88019F-D9C6-47EC-AEF3-23A709D3AA68}" type="presOf" srcId="{8302A309-43F5-494B-BC62-8D0E3D97DDA1}" destId="{704AD2CE-A2AA-4EF9-A1DA-359F3BA31770}" srcOrd="0" destOrd="0" presId="urn:microsoft.com/office/officeart/2009/3/layout/RandomtoResultProcess"/>
    <dgm:cxn modelId="{758B741B-0C40-44A7-AE4E-479ACDFCE38F}" srcId="{832D8D5D-8B19-4976-8424-787DC98D5B96}" destId="{8302A309-43F5-494B-BC62-8D0E3D97DDA1}" srcOrd="2" destOrd="0" parTransId="{04D963D8-471C-471C-9846-13DCC4BAD72B}" sibTransId="{CB89FBE7-3F70-48D6-B63A-EE1EE16CE1AB}"/>
    <dgm:cxn modelId="{4CA1C2C1-79BA-4BDF-B0F0-31939317B319}" type="presOf" srcId="{832D8D5D-8B19-4976-8424-787DC98D5B96}" destId="{B79F0C8B-80FC-44CA-9204-9E45BE8CF4E7}" srcOrd="0" destOrd="0" presId="urn:microsoft.com/office/officeart/2009/3/layout/RandomtoResultProcess"/>
    <dgm:cxn modelId="{404CCBC0-D5B5-47C3-8FEA-18E8984B4679}" srcId="{832D8D5D-8B19-4976-8424-787DC98D5B96}" destId="{C2EC3B26-3902-4305-BD64-9AED65B67835}" srcOrd="1" destOrd="0" parTransId="{A10FDA1A-C3B4-4DDF-8B2A-0A8ECFF81A5B}" sibTransId="{8D054635-C22F-4FFA-A9FB-61B173925D6A}"/>
    <dgm:cxn modelId="{ABE3C38F-EDA5-42EA-93BF-982ED82AE0CE}" type="presOf" srcId="{69C4BF50-E745-40B3-BC3F-8B0BDA674EDF}" destId="{85940424-E204-4EF6-9BA6-77F04C5868C9}" srcOrd="0" destOrd="0" presId="urn:microsoft.com/office/officeart/2009/3/layout/RandomtoResultProcess"/>
    <dgm:cxn modelId="{5E98AC4A-D277-46D0-91EA-645D8D6F2716}" srcId="{8302A309-43F5-494B-BC62-8D0E3D97DDA1}" destId="{69FA24C2-8E87-46E8-B5AF-932474129C79}" srcOrd="0" destOrd="0" parTransId="{4875EAE5-93D0-4845-B2E8-314DFA350C6E}" sibTransId="{3652E341-73C6-4781-8D52-D38928048288}"/>
    <dgm:cxn modelId="{7B002953-E3A6-4525-8FB3-C50E858CB467}" srcId="{832D8D5D-8B19-4976-8424-787DC98D5B96}" destId="{69C4BF50-E745-40B3-BC3F-8B0BDA674EDF}" srcOrd="0" destOrd="0" parTransId="{21674171-7205-433D-B597-89EB20B0E36E}" sibTransId="{DF64C96B-9922-4835-816F-7AF4905F4B25}"/>
    <dgm:cxn modelId="{B15BBC1A-F6A8-4C64-810C-AB3C33350B60}" srcId="{C2EC3B26-3902-4305-BD64-9AED65B67835}" destId="{0CE8D8BE-DAAC-460F-A0F2-3E58294595BB}" srcOrd="0" destOrd="0" parTransId="{5A5D7FCB-F54E-43D1-B495-52C0BE5B7FB5}" sibTransId="{7E0CF3CF-A748-45B4-80A6-D77C1C2465C6}"/>
    <dgm:cxn modelId="{ED140249-8770-4171-A0EF-D947DF61592B}" type="presOf" srcId="{0CE8D8BE-DAAC-460F-A0F2-3E58294595BB}" destId="{164248B1-1490-4FB5-9E47-5175E49AB54A}" srcOrd="0" destOrd="0" presId="urn:microsoft.com/office/officeart/2009/3/layout/RandomtoResultProcess"/>
    <dgm:cxn modelId="{77151C33-0487-40C1-924A-4AB3B485AAEF}" srcId="{69C4BF50-E745-40B3-BC3F-8B0BDA674EDF}" destId="{FA276312-D94E-4D61-A066-B91E7CACA8DA}" srcOrd="0" destOrd="0" parTransId="{8E0EB38F-6CD6-4C34-9403-A30C33EE2C20}" sibTransId="{8E51835A-7D0F-4B3B-8097-AC6DA09D0D4C}"/>
    <dgm:cxn modelId="{39A7DF9C-DB7E-4F8A-87E3-08EEB4F8AED7}" type="presOf" srcId="{FA276312-D94E-4D61-A066-B91E7CACA8DA}" destId="{22E6B80F-186A-455E-BB5A-346B8EF9FB61}" srcOrd="0" destOrd="0" presId="urn:microsoft.com/office/officeart/2009/3/layout/RandomtoResultProcess"/>
    <dgm:cxn modelId="{FBEEC7ED-ED25-4D73-B869-E9902A6ACF4F}" type="presOf" srcId="{69FA24C2-8E87-46E8-B5AF-932474129C79}" destId="{DB3A10DD-2EA5-4760-AF7A-6A866EDD5B4F}" srcOrd="0" destOrd="0" presId="urn:microsoft.com/office/officeart/2009/3/layout/RandomtoResultProcess"/>
    <dgm:cxn modelId="{1AE3D09B-9461-4D52-AEC9-4CC6B63F6F10}" type="presOf" srcId="{C2EC3B26-3902-4305-BD64-9AED65B67835}" destId="{D61A204D-74E3-4B61-A317-7CB16AD5549D}" srcOrd="0" destOrd="0" presId="urn:microsoft.com/office/officeart/2009/3/layout/RandomtoResultProcess"/>
    <dgm:cxn modelId="{10A91C85-CCB6-44A8-8E85-68841083C93A}" type="presParOf" srcId="{B79F0C8B-80FC-44CA-9204-9E45BE8CF4E7}" destId="{8B6FED04-4EE9-4788-949C-AC4D6E6631BD}" srcOrd="0" destOrd="0" presId="urn:microsoft.com/office/officeart/2009/3/layout/RandomtoResultProcess"/>
    <dgm:cxn modelId="{FF2AE874-ED87-41AF-A2E4-D5B71B7349C1}" type="presParOf" srcId="{8B6FED04-4EE9-4788-949C-AC4D6E6631BD}" destId="{85940424-E204-4EF6-9BA6-77F04C5868C9}" srcOrd="0" destOrd="0" presId="urn:microsoft.com/office/officeart/2009/3/layout/RandomtoResultProcess"/>
    <dgm:cxn modelId="{E98D9F99-C25C-4D7B-A949-D803BE739297}" type="presParOf" srcId="{8B6FED04-4EE9-4788-949C-AC4D6E6631BD}" destId="{22E6B80F-186A-455E-BB5A-346B8EF9FB61}" srcOrd="1" destOrd="0" presId="urn:microsoft.com/office/officeart/2009/3/layout/RandomtoResultProcess"/>
    <dgm:cxn modelId="{5CFFC8D1-765A-4423-9359-C9524CF9EB51}" type="presParOf" srcId="{8B6FED04-4EE9-4788-949C-AC4D6E6631BD}" destId="{3D2ADF66-7D7B-402C-AA33-CF884DE4B97F}" srcOrd="2" destOrd="0" presId="urn:microsoft.com/office/officeart/2009/3/layout/RandomtoResultProcess"/>
    <dgm:cxn modelId="{9FC880AB-FF2B-498C-9C44-0A0CD233695D}" type="presParOf" srcId="{8B6FED04-4EE9-4788-949C-AC4D6E6631BD}" destId="{81390F0B-414E-4B1E-830D-E7337A6E1B59}" srcOrd="3" destOrd="0" presId="urn:microsoft.com/office/officeart/2009/3/layout/RandomtoResultProcess"/>
    <dgm:cxn modelId="{2FD1ED4E-3FEB-4E1D-A8DA-3947BF595944}" type="presParOf" srcId="{8B6FED04-4EE9-4788-949C-AC4D6E6631BD}" destId="{D3559AAB-6406-4FB5-8967-46808D55C1CB}" srcOrd="4" destOrd="0" presId="urn:microsoft.com/office/officeart/2009/3/layout/RandomtoResultProcess"/>
    <dgm:cxn modelId="{DE43056E-518B-4EA2-AB62-7EE8B0247794}" type="presParOf" srcId="{8B6FED04-4EE9-4788-949C-AC4D6E6631BD}" destId="{4AC8DD19-7304-4997-9F58-2F459A9E4E49}" srcOrd="5" destOrd="0" presId="urn:microsoft.com/office/officeart/2009/3/layout/RandomtoResultProcess"/>
    <dgm:cxn modelId="{CFE0B7F1-54CA-4480-8544-60F135EAF7CF}" type="presParOf" srcId="{8B6FED04-4EE9-4788-949C-AC4D6E6631BD}" destId="{5EA0EA79-70D2-4676-BACF-31202BEBB331}" srcOrd="6" destOrd="0" presId="urn:microsoft.com/office/officeart/2009/3/layout/RandomtoResultProcess"/>
    <dgm:cxn modelId="{A7E6E11E-9BC6-4378-BE4B-6E26515505F5}" type="presParOf" srcId="{8B6FED04-4EE9-4788-949C-AC4D6E6631BD}" destId="{3AC4EDC9-4CC6-4D09-A020-EE31EB588312}" srcOrd="7" destOrd="0" presId="urn:microsoft.com/office/officeart/2009/3/layout/RandomtoResultProcess"/>
    <dgm:cxn modelId="{3D36E4AC-4DBA-4355-A14B-D3894491CA1D}" type="presParOf" srcId="{8B6FED04-4EE9-4788-949C-AC4D6E6631BD}" destId="{E0137B86-A60F-4D4B-9FDB-0CD3FEE99053}" srcOrd="8" destOrd="0" presId="urn:microsoft.com/office/officeart/2009/3/layout/RandomtoResultProcess"/>
    <dgm:cxn modelId="{6D357D94-D00F-4201-9641-DAEA72AFC527}" type="presParOf" srcId="{8B6FED04-4EE9-4788-949C-AC4D6E6631BD}" destId="{F4846F10-67A1-4D19-ACBA-BC2361B4A021}" srcOrd="9" destOrd="0" presId="urn:microsoft.com/office/officeart/2009/3/layout/RandomtoResultProcess"/>
    <dgm:cxn modelId="{0D16997A-A70D-4E43-9590-5DC3671EDB58}" type="presParOf" srcId="{8B6FED04-4EE9-4788-949C-AC4D6E6631BD}" destId="{8C220CCF-89AB-4F0F-BFFD-363A2B3F5026}" srcOrd="10" destOrd="0" presId="urn:microsoft.com/office/officeart/2009/3/layout/RandomtoResultProcess"/>
    <dgm:cxn modelId="{797F31A5-16B9-438D-A386-406F0AEBD9B4}" type="presParOf" srcId="{8B6FED04-4EE9-4788-949C-AC4D6E6631BD}" destId="{B9618228-D519-4752-A2F3-E88A5C9B2231}" srcOrd="11" destOrd="0" presId="urn:microsoft.com/office/officeart/2009/3/layout/RandomtoResultProcess"/>
    <dgm:cxn modelId="{3F553424-7D9D-462A-BBA7-E7B0F9755A5B}" type="presParOf" srcId="{8B6FED04-4EE9-4788-949C-AC4D6E6631BD}" destId="{55E555F4-33FC-42FA-87F3-97DE101C8218}" srcOrd="12" destOrd="0" presId="urn:microsoft.com/office/officeart/2009/3/layout/RandomtoResultProcess"/>
    <dgm:cxn modelId="{ED1555E4-E290-4936-97D4-AB0ED41A5F89}" type="presParOf" srcId="{8B6FED04-4EE9-4788-949C-AC4D6E6631BD}" destId="{778F6361-3E16-4A2D-8750-A9D03BB85D50}" srcOrd="13" destOrd="0" presId="urn:microsoft.com/office/officeart/2009/3/layout/RandomtoResultProcess"/>
    <dgm:cxn modelId="{B54A148A-98A3-4504-B5BE-0DB2A877B383}" type="presParOf" srcId="{8B6FED04-4EE9-4788-949C-AC4D6E6631BD}" destId="{CD601F77-11E2-48E7-B7B7-DD1FD4DA598D}" srcOrd="14" destOrd="0" presId="urn:microsoft.com/office/officeart/2009/3/layout/RandomtoResultProcess"/>
    <dgm:cxn modelId="{44C956F9-8E60-4856-9F2E-2399CEECD732}" type="presParOf" srcId="{8B6FED04-4EE9-4788-949C-AC4D6E6631BD}" destId="{DC9D351F-20EC-457E-8E16-C48A4B424E19}" srcOrd="15" destOrd="0" presId="urn:microsoft.com/office/officeart/2009/3/layout/RandomtoResultProcess"/>
    <dgm:cxn modelId="{FBCF1EAE-EEAE-4C1F-9C5A-E74A82045579}" type="presParOf" srcId="{8B6FED04-4EE9-4788-949C-AC4D6E6631BD}" destId="{F55183B1-A15C-422B-80D3-FA9CE96B0FA2}" srcOrd="16" destOrd="0" presId="urn:microsoft.com/office/officeart/2009/3/layout/RandomtoResultProcess"/>
    <dgm:cxn modelId="{0FD38837-FDA2-4F4A-A796-E67121347E55}" type="presParOf" srcId="{8B6FED04-4EE9-4788-949C-AC4D6E6631BD}" destId="{9C98FB48-3DF8-4242-A2DA-9A43E49F1CA4}" srcOrd="17" destOrd="0" presId="urn:microsoft.com/office/officeart/2009/3/layout/RandomtoResultProcess"/>
    <dgm:cxn modelId="{30BCAECD-615D-45D3-9608-BE5E9BD8E31B}" type="presParOf" srcId="{8B6FED04-4EE9-4788-949C-AC4D6E6631BD}" destId="{B6FCA4D0-8901-49EC-BF2D-2B3FBECE003A}" srcOrd="18" destOrd="0" presId="urn:microsoft.com/office/officeart/2009/3/layout/RandomtoResultProcess"/>
    <dgm:cxn modelId="{5CEE1D9B-3D26-40C7-B9ED-6B87CDB5D0C1}" type="presParOf" srcId="{8B6FED04-4EE9-4788-949C-AC4D6E6631BD}" destId="{F2AA1731-755C-4EF7-98A2-F32467D4A896}" srcOrd="19" destOrd="0" presId="urn:microsoft.com/office/officeart/2009/3/layout/RandomtoResultProcess"/>
    <dgm:cxn modelId="{B6271767-2BF8-4385-A78A-4EDFAEDF2596}" type="presParOf" srcId="{B79F0C8B-80FC-44CA-9204-9E45BE8CF4E7}" destId="{D5C25412-484B-4AFC-8113-3F5D61F8A02C}" srcOrd="1" destOrd="0" presId="urn:microsoft.com/office/officeart/2009/3/layout/RandomtoResultProcess"/>
    <dgm:cxn modelId="{C9A4B50B-3895-43AB-9DAC-FAECA1C9DF69}" type="presParOf" srcId="{D5C25412-484B-4AFC-8113-3F5D61F8A02C}" destId="{FC3C5FA0-2241-4EC6-842C-952665EDE0ED}" srcOrd="0" destOrd="0" presId="urn:microsoft.com/office/officeart/2009/3/layout/RandomtoResultProcess"/>
    <dgm:cxn modelId="{BB2F5C2E-85B9-46D8-A63D-34308840D59E}" type="presParOf" srcId="{D5C25412-484B-4AFC-8113-3F5D61F8A02C}" destId="{5ADEBE85-1D9F-4262-86F7-F933F68BFA0A}" srcOrd="1" destOrd="0" presId="urn:microsoft.com/office/officeart/2009/3/layout/RandomtoResultProcess"/>
    <dgm:cxn modelId="{ED97E716-C10C-4BD2-8141-AFDDD822706C}" type="presParOf" srcId="{B79F0C8B-80FC-44CA-9204-9E45BE8CF4E7}" destId="{445CE0E6-CFD1-482F-949B-6037A5B4F348}" srcOrd="2" destOrd="0" presId="urn:microsoft.com/office/officeart/2009/3/layout/RandomtoResultProcess"/>
    <dgm:cxn modelId="{20120261-FA36-4DFF-8662-3DE5DFD6A54B}" type="presParOf" srcId="{445CE0E6-CFD1-482F-949B-6037A5B4F348}" destId="{D61A204D-74E3-4B61-A317-7CB16AD5549D}" srcOrd="0" destOrd="0" presId="urn:microsoft.com/office/officeart/2009/3/layout/RandomtoResultProcess"/>
    <dgm:cxn modelId="{C23BFC84-4E4A-4296-9EB6-E99DE0223EBA}" type="presParOf" srcId="{445CE0E6-CFD1-482F-949B-6037A5B4F348}" destId="{164248B1-1490-4FB5-9E47-5175E49AB54A}" srcOrd="1" destOrd="0" presId="urn:microsoft.com/office/officeart/2009/3/layout/RandomtoResultProcess"/>
    <dgm:cxn modelId="{5E270720-2060-4616-BAA6-B6FE58D19434}" type="presParOf" srcId="{445CE0E6-CFD1-482F-949B-6037A5B4F348}" destId="{FD3FABF2-9EB2-47B9-A57E-8B6F96B132B6}" srcOrd="2" destOrd="0" presId="urn:microsoft.com/office/officeart/2009/3/layout/RandomtoResultProcess"/>
    <dgm:cxn modelId="{2C907D04-4FEA-4B4D-BED8-FEA560903219}" type="presParOf" srcId="{B79F0C8B-80FC-44CA-9204-9E45BE8CF4E7}" destId="{A922C043-B139-4A7A-A7F7-69E257F24936}" srcOrd="3" destOrd="0" presId="urn:microsoft.com/office/officeart/2009/3/layout/RandomtoResultProcess"/>
    <dgm:cxn modelId="{E9D040BF-1353-440A-BD66-4770F3EDA042}" type="presParOf" srcId="{A922C043-B139-4A7A-A7F7-69E257F24936}" destId="{962E2CE3-C011-422C-894D-06D21BE65AE2}" srcOrd="0" destOrd="0" presId="urn:microsoft.com/office/officeart/2009/3/layout/RandomtoResultProcess"/>
    <dgm:cxn modelId="{7FB8BE74-4D43-4D71-82CB-E3F943A4B4AC}" type="presParOf" srcId="{A922C043-B139-4A7A-A7F7-69E257F24936}" destId="{47663442-99D0-4ADB-8A92-2A1ABB1423BB}" srcOrd="1" destOrd="0" presId="urn:microsoft.com/office/officeart/2009/3/layout/RandomtoResultProcess"/>
    <dgm:cxn modelId="{34F9C38C-1893-4130-BC23-490EE6DF4A1C}" type="presParOf" srcId="{B79F0C8B-80FC-44CA-9204-9E45BE8CF4E7}" destId="{EF098BE3-2A83-4A71-957B-F61382285B9E}" srcOrd="4" destOrd="0" presId="urn:microsoft.com/office/officeart/2009/3/layout/RandomtoResultProcess"/>
    <dgm:cxn modelId="{89963180-3C5A-4BFB-9A33-E29F9DC72C59}" type="presParOf" srcId="{EF098BE3-2A83-4A71-957B-F61382285B9E}" destId="{704AD2CE-A2AA-4EF9-A1DA-359F3BA31770}" srcOrd="0" destOrd="0" presId="urn:microsoft.com/office/officeart/2009/3/layout/RandomtoResultProcess"/>
    <dgm:cxn modelId="{F5FEB4E2-541A-46FD-843B-0739B6E94FF2}" type="presParOf" srcId="{EF098BE3-2A83-4A71-957B-F61382285B9E}" destId="{DB3A10DD-2EA5-4760-AF7A-6A866EDD5B4F}" srcOrd="1" destOrd="0" presId="urn:microsoft.com/office/officeart/2009/3/layout/RandomtoResultProcess"/>
    <dgm:cxn modelId="{923AC24C-AC56-4E79-A790-0ED4B087C848}" type="presParOf" srcId="{EF098BE3-2A83-4A71-957B-F61382285B9E}" destId="{094115E6-32DE-456A-B860-640F01B5F27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403DD-2C1C-428E-88E2-445F48124C28}" type="doc">
      <dgm:prSet loTypeId="urn:microsoft.com/office/officeart/2005/8/layout/hProcess3" loCatId="process" qsTypeId="urn:microsoft.com/office/officeart/2005/8/quickstyle/simple1" qsCatId="simple" csTypeId="urn:microsoft.com/office/officeart/2005/8/colors/accent3_1" csCatId="accent3" phldr="1"/>
      <dgm:spPr/>
    </dgm:pt>
    <dgm:pt modelId="{AEEF9A06-9864-4A5F-BCC5-F8EB4004F1E6}">
      <dgm:prSet phldrT="[Text]" phldr="1"/>
      <dgm:spPr/>
      <dgm:t>
        <a:bodyPr/>
        <a:lstStyle/>
        <a:p>
          <a:endParaRPr lang="en-US"/>
        </a:p>
      </dgm:t>
    </dgm:pt>
    <dgm:pt modelId="{DB2656D6-41F9-4EA6-99DA-1F92B8F1A9FD}" type="parTrans" cxnId="{ADBC4E62-38F2-4F81-9E3A-F1EA0500E1E2}">
      <dgm:prSet/>
      <dgm:spPr/>
      <dgm:t>
        <a:bodyPr/>
        <a:lstStyle/>
        <a:p>
          <a:endParaRPr lang="en-US"/>
        </a:p>
      </dgm:t>
    </dgm:pt>
    <dgm:pt modelId="{B6D61836-53F8-4A9C-BB30-637919C1B9FE}" type="sibTrans" cxnId="{ADBC4E62-38F2-4F81-9E3A-F1EA0500E1E2}">
      <dgm:prSet/>
      <dgm:spPr/>
      <dgm:t>
        <a:bodyPr/>
        <a:lstStyle/>
        <a:p>
          <a:endParaRPr lang="en-US"/>
        </a:p>
      </dgm:t>
    </dgm:pt>
    <dgm:pt modelId="{C014B316-8011-42C9-BEA4-7CDC3DC5C7C3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 পর্যটনের ওয়েব সাইট প্রদর্শিত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হবে </a:t>
          </a:r>
          <a:endParaRPr lang="en-US" sz="2800" dirty="0"/>
        </a:p>
      </dgm:t>
    </dgm:pt>
    <dgm:pt modelId="{01ADA7FD-4DDC-4555-A821-1382AC887DC8}" type="parTrans" cxnId="{A084508E-23CC-4E91-8BC3-46D01A7C9E5F}">
      <dgm:prSet/>
      <dgm:spPr/>
      <dgm:t>
        <a:bodyPr/>
        <a:lstStyle/>
        <a:p>
          <a:endParaRPr lang="en-US"/>
        </a:p>
      </dgm:t>
    </dgm:pt>
    <dgm:pt modelId="{FB8E89DF-007D-4DF7-A0B8-8CF2E79AF476}" type="sibTrans" cxnId="{A084508E-23CC-4E91-8BC3-46D01A7C9E5F}">
      <dgm:prSet/>
      <dgm:spPr/>
      <dgm:t>
        <a:bodyPr/>
        <a:lstStyle/>
        <a:p>
          <a:endParaRPr lang="en-US"/>
        </a:p>
      </dgm:t>
    </dgm:pt>
    <dgm:pt modelId="{2407C15A-F073-4285-9F1E-D12659083C7B}">
      <dgm:prSet phldrT="[Text]" phldr="1"/>
      <dgm:spPr/>
      <dgm:t>
        <a:bodyPr/>
        <a:lstStyle/>
        <a:p>
          <a:endParaRPr lang="en-US"/>
        </a:p>
      </dgm:t>
    </dgm:pt>
    <dgm:pt modelId="{A263897D-6BFA-42C0-AC9F-6923FCBC365E}" type="parTrans" cxnId="{1B382A77-5573-43EB-B008-3E34939372EA}">
      <dgm:prSet/>
      <dgm:spPr/>
      <dgm:t>
        <a:bodyPr/>
        <a:lstStyle/>
        <a:p>
          <a:endParaRPr lang="en-US"/>
        </a:p>
      </dgm:t>
    </dgm:pt>
    <dgm:pt modelId="{4C705476-8876-46F8-846D-F68A5C47D8C9}" type="sibTrans" cxnId="{1B382A77-5573-43EB-B008-3E34939372EA}">
      <dgm:prSet/>
      <dgm:spPr/>
      <dgm:t>
        <a:bodyPr/>
        <a:lstStyle/>
        <a:p>
          <a:endParaRPr lang="en-US"/>
        </a:p>
      </dgm:t>
    </dgm:pt>
    <dgm:pt modelId="{79A5E8FB-6B58-40B1-AE25-FE900C5AE67B}" type="pres">
      <dgm:prSet presAssocID="{7C1403DD-2C1C-428E-88E2-445F48124C28}" presName="Name0" presStyleCnt="0">
        <dgm:presLayoutVars>
          <dgm:dir/>
          <dgm:animLvl val="lvl"/>
          <dgm:resizeHandles val="exact"/>
        </dgm:presLayoutVars>
      </dgm:prSet>
      <dgm:spPr/>
    </dgm:pt>
    <dgm:pt modelId="{00BBAB80-8B39-4C87-819F-7180A514FD6D}" type="pres">
      <dgm:prSet presAssocID="{7C1403DD-2C1C-428E-88E2-445F48124C28}" presName="dummy" presStyleCnt="0"/>
      <dgm:spPr/>
    </dgm:pt>
    <dgm:pt modelId="{37F47204-CDE8-4848-B11C-110B033B52AD}" type="pres">
      <dgm:prSet presAssocID="{7C1403DD-2C1C-428E-88E2-445F48124C28}" presName="linH" presStyleCnt="0"/>
      <dgm:spPr/>
    </dgm:pt>
    <dgm:pt modelId="{8EBE034B-E153-4DBC-8817-69AAB4284FDD}" type="pres">
      <dgm:prSet presAssocID="{7C1403DD-2C1C-428E-88E2-445F48124C28}" presName="padding1" presStyleCnt="0"/>
      <dgm:spPr/>
    </dgm:pt>
    <dgm:pt modelId="{0D1F2DAF-1DDF-4DDD-B110-920388D02276}" type="pres">
      <dgm:prSet presAssocID="{AEEF9A06-9864-4A5F-BCC5-F8EB4004F1E6}" presName="linV" presStyleCnt="0"/>
      <dgm:spPr/>
    </dgm:pt>
    <dgm:pt modelId="{BB4F9DAC-2E15-4510-A7A0-7A2E2F16FB98}" type="pres">
      <dgm:prSet presAssocID="{AEEF9A06-9864-4A5F-BCC5-F8EB4004F1E6}" presName="spVertical1" presStyleCnt="0"/>
      <dgm:spPr/>
    </dgm:pt>
    <dgm:pt modelId="{EB58D059-E785-4E13-BC98-CC6990631425}" type="pres">
      <dgm:prSet presAssocID="{AEEF9A06-9864-4A5F-BCC5-F8EB4004F1E6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61E2-CBA5-4AF0-80F0-AF4B178FD865}" type="pres">
      <dgm:prSet presAssocID="{AEEF9A06-9864-4A5F-BCC5-F8EB4004F1E6}" presName="spVertical2" presStyleCnt="0"/>
      <dgm:spPr/>
    </dgm:pt>
    <dgm:pt modelId="{F59FAD95-3257-46F8-9975-E71B2411ABCB}" type="pres">
      <dgm:prSet presAssocID="{AEEF9A06-9864-4A5F-BCC5-F8EB4004F1E6}" presName="spVertical3" presStyleCnt="0"/>
      <dgm:spPr/>
    </dgm:pt>
    <dgm:pt modelId="{66969B5D-0897-42EC-AD10-27120A160E7F}" type="pres">
      <dgm:prSet presAssocID="{B6D61836-53F8-4A9C-BB30-637919C1B9FE}" presName="space" presStyleCnt="0"/>
      <dgm:spPr/>
    </dgm:pt>
    <dgm:pt modelId="{66F80C11-14E2-4A83-9C48-6E39C2A82BAB}" type="pres">
      <dgm:prSet presAssocID="{C014B316-8011-42C9-BEA4-7CDC3DC5C7C3}" presName="linV" presStyleCnt="0"/>
      <dgm:spPr/>
    </dgm:pt>
    <dgm:pt modelId="{7D4C9310-7063-4AA0-9B13-DA5D35B993D5}" type="pres">
      <dgm:prSet presAssocID="{C014B316-8011-42C9-BEA4-7CDC3DC5C7C3}" presName="spVertical1" presStyleCnt="0"/>
      <dgm:spPr/>
    </dgm:pt>
    <dgm:pt modelId="{6C330BB7-A41D-499E-A5B3-D74C36222AA2}" type="pres">
      <dgm:prSet presAssocID="{C014B316-8011-42C9-BEA4-7CDC3DC5C7C3}" presName="parTx" presStyleLbl="revTx" presStyleIdx="1" presStyleCnt="3" custScaleX="772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CA7E8-FEE9-44C2-A3CB-511F16A30D88}" type="pres">
      <dgm:prSet presAssocID="{C014B316-8011-42C9-BEA4-7CDC3DC5C7C3}" presName="spVertical2" presStyleCnt="0"/>
      <dgm:spPr/>
    </dgm:pt>
    <dgm:pt modelId="{C45B9B86-7046-435B-B04A-D83BDBE34559}" type="pres">
      <dgm:prSet presAssocID="{C014B316-8011-42C9-BEA4-7CDC3DC5C7C3}" presName="spVertical3" presStyleCnt="0"/>
      <dgm:spPr/>
    </dgm:pt>
    <dgm:pt modelId="{0BA379D3-A961-4DDE-A7C6-7C0016CA60D3}" type="pres">
      <dgm:prSet presAssocID="{FB8E89DF-007D-4DF7-A0B8-8CF2E79AF476}" presName="space" presStyleCnt="0"/>
      <dgm:spPr/>
    </dgm:pt>
    <dgm:pt modelId="{05683336-8EC0-494C-9601-252488BF35C0}" type="pres">
      <dgm:prSet presAssocID="{2407C15A-F073-4285-9F1E-D12659083C7B}" presName="linV" presStyleCnt="0"/>
      <dgm:spPr/>
    </dgm:pt>
    <dgm:pt modelId="{FE7E4219-A558-44E5-8A3D-6C74400D12BA}" type="pres">
      <dgm:prSet presAssocID="{2407C15A-F073-4285-9F1E-D12659083C7B}" presName="spVertical1" presStyleCnt="0"/>
      <dgm:spPr/>
    </dgm:pt>
    <dgm:pt modelId="{60F9D143-6BAF-4962-A339-429867A3B2D9}" type="pres">
      <dgm:prSet presAssocID="{2407C15A-F073-4285-9F1E-D12659083C7B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54A34-C8D7-43C4-879F-AABD71DABF37}" type="pres">
      <dgm:prSet presAssocID="{2407C15A-F073-4285-9F1E-D12659083C7B}" presName="spVertical2" presStyleCnt="0"/>
      <dgm:spPr/>
    </dgm:pt>
    <dgm:pt modelId="{7AEC0211-9007-4CC1-9A20-C3FBF23DFBDB}" type="pres">
      <dgm:prSet presAssocID="{2407C15A-F073-4285-9F1E-D12659083C7B}" presName="spVertical3" presStyleCnt="0"/>
      <dgm:spPr/>
    </dgm:pt>
    <dgm:pt modelId="{BC27F3A8-6DB3-401D-9F2C-766E630D750A}" type="pres">
      <dgm:prSet presAssocID="{7C1403DD-2C1C-428E-88E2-445F48124C28}" presName="padding2" presStyleCnt="0"/>
      <dgm:spPr/>
    </dgm:pt>
    <dgm:pt modelId="{28728153-9C2A-403C-9FEC-1254E2682190}" type="pres">
      <dgm:prSet presAssocID="{7C1403DD-2C1C-428E-88E2-445F48124C28}" presName="negArrow" presStyleCnt="0"/>
      <dgm:spPr/>
    </dgm:pt>
    <dgm:pt modelId="{24CFAF58-7D66-459E-BD2D-1307A2A68D92}" type="pres">
      <dgm:prSet presAssocID="{7C1403DD-2C1C-428E-88E2-445F48124C28}" presName="backgroundArrow" presStyleLbl="node1" presStyleIdx="0" presStyleCnt="1" custScaleX="99851"/>
      <dgm:spPr/>
    </dgm:pt>
  </dgm:ptLst>
  <dgm:cxnLst>
    <dgm:cxn modelId="{1B382A77-5573-43EB-B008-3E34939372EA}" srcId="{7C1403DD-2C1C-428E-88E2-445F48124C28}" destId="{2407C15A-F073-4285-9F1E-D12659083C7B}" srcOrd="2" destOrd="0" parTransId="{A263897D-6BFA-42C0-AC9F-6923FCBC365E}" sibTransId="{4C705476-8876-46F8-846D-F68A5C47D8C9}"/>
    <dgm:cxn modelId="{A084508E-23CC-4E91-8BC3-46D01A7C9E5F}" srcId="{7C1403DD-2C1C-428E-88E2-445F48124C28}" destId="{C014B316-8011-42C9-BEA4-7CDC3DC5C7C3}" srcOrd="1" destOrd="0" parTransId="{01ADA7FD-4DDC-4555-A821-1382AC887DC8}" sibTransId="{FB8E89DF-007D-4DF7-A0B8-8CF2E79AF476}"/>
    <dgm:cxn modelId="{F9E846EA-489E-432E-A6E5-3864A8C2C514}" type="presOf" srcId="{C014B316-8011-42C9-BEA4-7CDC3DC5C7C3}" destId="{6C330BB7-A41D-499E-A5B3-D74C36222AA2}" srcOrd="0" destOrd="0" presId="urn:microsoft.com/office/officeart/2005/8/layout/hProcess3"/>
    <dgm:cxn modelId="{ED494612-0BD8-45FC-8BD7-5D0B3450DE67}" type="presOf" srcId="{2407C15A-F073-4285-9F1E-D12659083C7B}" destId="{60F9D143-6BAF-4962-A339-429867A3B2D9}" srcOrd="0" destOrd="0" presId="urn:microsoft.com/office/officeart/2005/8/layout/hProcess3"/>
    <dgm:cxn modelId="{A1F121AA-B7F3-44E9-B1FE-CC01DBB970CF}" type="presOf" srcId="{7C1403DD-2C1C-428E-88E2-445F48124C28}" destId="{79A5E8FB-6B58-40B1-AE25-FE900C5AE67B}" srcOrd="0" destOrd="0" presId="urn:microsoft.com/office/officeart/2005/8/layout/hProcess3"/>
    <dgm:cxn modelId="{01A56467-CE9A-4901-B2B3-6257FBAB1343}" type="presOf" srcId="{AEEF9A06-9864-4A5F-BCC5-F8EB4004F1E6}" destId="{EB58D059-E785-4E13-BC98-CC6990631425}" srcOrd="0" destOrd="0" presId="urn:microsoft.com/office/officeart/2005/8/layout/hProcess3"/>
    <dgm:cxn modelId="{ADBC4E62-38F2-4F81-9E3A-F1EA0500E1E2}" srcId="{7C1403DD-2C1C-428E-88E2-445F48124C28}" destId="{AEEF9A06-9864-4A5F-BCC5-F8EB4004F1E6}" srcOrd="0" destOrd="0" parTransId="{DB2656D6-41F9-4EA6-99DA-1F92B8F1A9FD}" sibTransId="{B6D61836-53F8-4A9C-BB30-637919C1B9FE}"/>
    <dgm:cxn modelId="{ADC20113-DE6A-4201-97B0-F367F35E9129}" type="presParOf" srcId="{79A5E8FB-6B58-40B1-AE25-FE900C5AE67B}" destId="{00BBAB80-8B39-4C87-819F-7180A514FD6D}" srcOrd="0" destOrd="0" presId="urn:microsoft.com/office/officeart/2005/8/layout/hProcess3"/>
    <dgm:cxn modelId="{4EB06DE1-D69A-40BF-9255-C19624A97816}" type="presParOf" srcId="{79A5E8FB-6B58-40B1-AE25-FE900C5AE67B}" destId="{37F47204-CDE8-4848-B11C-110B033B52AD}" srcOrd="1" destOrd="0" presId="urn:microsoft.com/office/officeart/2005/8/layout/hProcess3"/>
    <dgm:cxn modelId="{B427A4CC-FB93-4B67-A74D-F199B1EB21AF}" type="presParOf" srcId="{37F47204-CDE8-4848-B11C-110B033B52AD}" destId="{8EBE034B-E153-4DBC-8817-69AAB4284FDD}" srcOrd="0" destOrd="0" presId="urn:microsoft.com/office/officeart/2005/8/layout/hProcess3"/>
    <dgm:cxn modelId="{EC6FF169-2E73-44BF-9A19-099063AA8E2A}" type="presParOf" srcId="{37F47204-CDE8-4848-B11C-110B033B52AD}" destId="{0D1F2DAF-1DDF-4DDD-B110-920388D02276}" srcOrd="1" destOrd="0" presId="urn:microsoft.com/office/officeart/2005/8/layout/hProcess3"/>
    <dgm:cxn modelId="{FB69514C-8459-43EC-9277-903B0ABB8E2E}" type="presParOf" srcId="{0D1F2DAF-1DDF-4DDD-B110-920388D02276}" destId="{BB4F9DAC-2E15-4510-A7A0-7A2E2F16FB98}" srcOrd="0" destOrd="0" presId="urn:microsoft.com/office/officeart/2005/8/layout/hProcess3"/>
    <dgm:cxn modelId="{BA810CEB-BB3D-4489-9778-E699CA9FBF50}" type="presParOf" srcId="{0D1F2DAF-1DDF-4DDD-B110-920388D02276}" destId="{EB58D059-E785-4E13-BC98-CC6990631425}" srcOrd="1" destOrd="0" presId="urn:microsoft.com/office/officeart/2005/8/layout/hProcess3"/>
    <dgm:cxn modelId="{655200F5-064B-4C71-B9E1-43619293BEB2}" type="presParOf" srcId="{0D1F2DAF-1DDF-4DDD-B110-920388D02276}" destId="{5EB861E2-CBA5-4AF0-80F0-AF4B178FD865}" srcOrd="2" destOrd="0" presId="urn:microsoft.com/office/officeart/2005/8/layout/hProcess3"/>
    <dgm:cxn modelId="{FE09F5B0-34E5-4F79-B30F-1C7F7BB572D7}" type="presParOf" srcId="{0D1F2DAF-1DDF-4DDD-B110-920388D02276}" destId="{F59FAD95-3257-46F8-9975-E71B2411ABCB}" srcOrd="3" destOrd="0" presId="urn:microsoft.com/office/officeart/2005/8/layout/hProcess3"/>
    <dgm:cxn modelId="{66358801-4F36-49FF-A74E-99FF9507EF2A}" type="presParOf" srcId="{37F47204-CDE8-4848-B11C-110B033B52AD}" destId="{66969B5D-0897-42EC-AD10-27120A160E7F}" srcOrd="2" destOrd="0" presId="urn:microsoft.com/office/officeart/2005/8/layout/hProcess3"/>
    <dgm:cxn modelId="{4D0A34AA-1692-4F37-9C1A-ED8756FD9759}" type="presParOf" srcId="{37F47204-CDE8-4848-B11C-110B033B52AD}" destId="{66F80C11-14E2-4A83-9C48-6E39C2A82BAB}" srcOrd="3" destOrd="0" presId="urn:microsoft.com/office/officeart/2005/8/layout/hProcess3"/>
    <dgm:cxn modelId="{B7836A5F-B9B5-4FE8-989E-56BF76DA6497}" type="presParOf" srcId="{66F80C11-14E2-4A83-9C48-6E39C2A82BAB}" destId="{7D4C9310-7063-4AA0-9B13-DA5D35B993D5}" srcOrd="0" destOrd="0" presId="urn:microsoft.com/office/officeart/2005/8/layout/hProcess3"/>
    <dgm:cxn modelId="{F42D90BE-4396-481B-B865-EF567CF8E178}" type="presParOf" srcId="{66F80C11-14E2-4A83-9C48-6E39C2A82BAB}" destId="{6C330BB7-A41D-499E-A5B3-D74C36222AA2}" srcOrd="1" destOrd="0" presId="urn:microsoft.com/office/officeart/2005/8/layout/hProcess3"/>
    <dgm:cxn modelId="{27D75BAB-2E28-4108-922D-CDA813CEECF4}" type="presParOf" srcId="{66F80C11-14E2-4A83-9C48-6E39C2A82BAB}" destId="{C3CCA7E8-FEE9-44C2-A3CB-511F16A30D88}" srcOrd="2" destOrd="0" presId="urn:microsoft.com/office/officeart/2005/8/layout/hProcess3"/>
    <dgm:cxn modelId="{693081DB-99DE-404C-BE42-24FC8E0A07C7}" type="presParOf" srcId="{66F80C11-14E2-4A83-9C48-6E39C2A82BAB}" destId="{C45B9B86-7046-435B-B04A-D83BDBE34559}" srcOrd="3" destOrd="0" presId="urn:microsoft.com/office/officeart/2005/8/layout/hProcess3"/>
    <dgm:cxn modelId="{E58C3142-4E14-4F17-81DF-EA6870D9F6CF}" type="presParOf" srcId="{37F47204-CDE8-4848-B11C-110B033B52AD}" destId="{0BA379D3-A961-4DDE-A7C6-7C0016CA60D3}" srcOrd="4" destOrd="0" presId="urn:microsoft.com/office/officeart/2005/8/layout/hProcess3"/>
    <dgm:cxn modelId="{42D2A391-EB92-4D80-BB81-9656A75DCBA9}" type="presParOf" srcId="{37F47204-CDE8-4848-B11C-110B033B52AD}" destId="{05683336-8EC0-494C-9601-252488BF35C0}" srcOrd="5" destOrd="0" presId="urn:microsoft.com/office/officeart/2005/8/layout/hProcess3"/>
    <dgm:cxn modelId="{58F61894-F676-4849-B793-E416602B118A}" type="presParOf" srcId="{05683336-8EC0-494C-9601-252488BF35C0}" destId="{FE7E4219-A558-44E5-8A3D-6C74400D12BA}" srcOrd="0" destOrd="0" presId="urn:microsoft.com/office/officeart/2005/8/layout/hProcess3"/>
    <dgm:cxn modelId="{A18A8080-9664-492A-8F32-654108834FAF}" type="presParOf" srcId="{05683336-8EC0-494C-9601-252488BF35C0}" destId="{60F9D143-6BAF-4962-A339-429867A3B2D9}" srcOrd="1" destOrd="0" presId="urn:microsoft.com/office/officeart/2005/8/layout/hProcess3"/>
    <dgm:cxn modelId="{90E49DBA-184A-4456-BCB4-6AC5BDDC7CB1}" type="presParOf" srcId="{05683336-8EC0-494C-9601-252488BF35C0}" destId="{B5754A34-C8D7-43C4-879F-AABD71DABF37}" srcOrd="2" destOrd="0" presId="urn:microsoft.com/office/officeart/2005/8/layout/hProcess3"/>
    <dgm:cxn modelId="{6C673384-8D15-47F5-9BA5-FCA49B930380}" type="presParOf" srcId="{05683336-8EC0-494C-9601-252488BF35C0}" destId="{7AEC0211-9007-4CC1-9A20-C3FBF23DFBDB}" srcOrd="3" destOrd="0" presId="urn:microsoft.com/office/officeart/2005/8/layout/hProcess3"/>
    <dgm:cxn modelId="{8CC4D06B-9DD6-4836-A441-2D6A5BA64BC7}" type="presParOf" srcId="{37F47204-CDE8-4848-B11C-110B033B52AD}" destId="{BC27F3A8-6DB3-401D-9F2C-766E630D750A}" srcOrd="6" destOrd="0" presId="urn:microsoft.com/office/officeart/2005/8/layout/hProcess3"/>
    <dgm:cxn modelId="{5DEEBEBB-30FF-444A-8FB9-17D70265C632}" type="presParOf" srcId="{37F47204-CDE8-4848-B11C-110B033B52AD}" destId="{28728153-9C2A-403C-9FEC-1254E2682190}" srcOrd="7" destOrd="0" presId="urn:microsoft.com/office/officeart/2005/8/layout/hProcess3"/>
    <dgm:cxn modelId="{1B7A387F-96CC-468E-9726-B39E10C03969}" type="presParOf" srcId="{37F47204-CDE8-4848-B11C-110B033B52AD}" destId="{24CFAF58-7D66-459E-BD2D-1307A2A68D9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00532A-D2F2-4B7F-8461-CECA964DFEB1}" type="doc">
      <dgm:prSet loTypeId="urn:microsoft.com/office/officeart/2005/8/layout/vList3" loCatId="list" qsTypeId="urn:microsoft.com/office/officeart/2005/8/quickstyle/3d2" qsCatId="3D" csTypeId="urn:microsoft.com/office/officeart/2005/8/colors/accent1_1" csCatId="accent1" phldr="1"/>
      <dgm:spPr/>
    </dgm:pt>
    <dgm:pt modelId="{EEE1522E-A3AC-49AF-9C89-679ED698DE1D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দর্শনীয় স্থানঃ 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http://www.parjatan.gov.bd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en-US" sz="2800" dirty="0"/>
        </a:p>
      </dgm:t>
    </dgm:pt>
    <dgm:pt modelId="{60E5BFB6-BD0C-469E-A0CE-EFC293C41472}" type="parTrans" cxnId="{34E315E7-66C2-4B4D-860F-62A3327DFECF}">
      <dgm:prSet/>
      <dgm:spPr/>
      <dgm:t>
        <a:bodyPr/>
        <a:lstStyle/>
        <a:p>
          <a:endParaRPr lang="en-US"/>
        </a:p>
      </dgm:t>
    </dgm:pt>
    <dgm:pt modelId="{1D76323F-2009-432C-A8AD-0A4978321546}" type="sibTrans" cxnId="{34E315E7-66C2-4B4D-860F-62A3327DFECF}">
      <dgm:prSet/>
      <dgm:spPr/>
      <dgm:t>
        <a:bodyPr/>
        <a:lstStyle/>
        <a:p>
          <a:endParaRPr lang="en-US"/>
        </a:p>
      </dgm:t>
    </dgm:pt>
    <dgm:pt modelId="{E7CB248F-AED3-4CA0-AE39-6592A3F68A5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বিশ্বকোষঃ 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http://www.wikipedia.org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en-US" sz="2800" dirty="0"/>
        </a:p>
      </dgm:t>
    </dgm:pt>
    <dgm:pt modelId="{177C10F4-58B2-4725-899A-D4978B8CE0D0}" type="parTrans" cxnId="{4AF67879-1661-4585-805B-0353E19A59F7}">
      <dgm:prSet/>
      <dgm:spPr/>
      <dgm:t>
        <a:bodyPr/>
        <a:lstStyle/>
        <a:p>
          <a:endParaRPr lang="en-US"/>
        </a:p>
      </dgm:t>
    </dgm:pt>
    <dgm:pt modelId="{5321FA19-49A1-4F5E-A746-E17C9911DE58}" type="sibTrans" cxnId="{4AF67879-1661-4585-805B-0353E19A59F7}">
      <dgm:prSet/>
      <dgm:spPr/>
      <dgm:t>
        <a:bodyPr/>
        <a:lstStyle/>
        <a:p>
          <a:endParaRPr lang="en-US"/>
        </a:p>
      </dgm:t>
    </dgm:pt>
    <dgm:pt modelId="{C0E9A100-3A44-46E2-8FD3-861461D683E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নাসার ওয়েব সাইটঃ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http://www.nasa.gov/</a:t>
          </a:r>
          <a:endParaRPr lang="en-US" dirty="0"/>
        </a:p>
      </dgm:t>
    </dgm:pt>
    <dgm:pt modelId="{F1F1BEBF-FA91-472A-BE90-2C093F06988D}" type="parTrans" cxnId="{217DE5F8-5B74-4F64-9FA3-AEE5216CDCA7}">
      <dgm:prSet/>
      <dgm:spPr/>
      <dgm:t>
        <a:bodyPr/>
        <a:lstStyle/>
        <a:p>
          <a:endParaRPr lang="en-US"/>
        </a:p>
      </dgm:t>
    </dgm:pt>
    <dgm:pt modelId="{30027201-3DE1-42E5-96F6-2BE87EEF3468}" type="sibTrans" cxnId="{217DE5F8-5B74-4F64-9FA3-AEE5216CDCA7}">
      <dgm:prSet/>
      <dgm:spPr/>
      <dgm:t>
        <a:bodyPr/>
        <a:lstStyle/>
        <a:p>
          <a:endParaRPr lang="en-US"/>
        </a:p>
      </dgm:t>
    </dgm:pt>
    <dgm:pt modelId="{7678CCA5-83A1-44C9-89B3-964278E7A752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মুক্তিযুদ্ধ যাদুঘরঃ 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http://liberationwarmuseum.org</a:t>
          </a:r>
          <a:endParaRPr lang="en-US" sz="3200" dirty="0"/>
        </a:p>
      </dgm:t>
    </dgm:pt>
    <dgm:pt modelId="{13582154-C0D6-450A-8C3C-AE0610BD73EC}" type="parTrans" cxnId="{A8982934-EC16-4074-9FAF-FB90AB715D00}">
      <dgm:prSet/>
      <dgm:spPr/>
      <dgm:t>
        <a:bodyPr/>
        <a:lstStyle/>
        <a:p>
          <a:endParaRPr lang="en-US"/>
        </a:p>
      </dgm:t>
    </dgm:pt>
    <dgm:pt modelId="{67C8D1DC-1AD4-45DA-AEF0-BBFC44D1204F}" type="sibTrans" cxnId="{A8982934-EC16-4074-9FAF-FB90AB715D00}">
      <dgm:prSet/>
      <dgm:spPr/>
      <dgm:t>
        <a:bodyPr/>
        <a:lstStyle/>
        <a:p>
          <a:endParaRPr lang="en-US"/>
        </a:p>
      </dgm:t>
    </dgm:pt>
    <dgm:pt modelId="{29D93946-0E75-44D9-95D9-0BF4AEB1FA67}" type="pres">
      <dgm:prSet presAssocID="{B200532A-D2F2-4B7F-8461-CECA964DFEB1}" presName="linearFlow" presStyleCnt="0">
        <dgm:presLayoutVars>
          <dgm:dir/>
          <dgm:resizeHandles val="exact"/>
        </dgm:presLayoutVars>
      </dgm:prSet>
      <dgm:spPr/>
    </dgm:pt>
    <dgm:pt modelId="{09A13EC3-8E6A-4365-B8DE-F5461ED1E8E5}" type="pres">
      <dgm:prSet presAssocID="{EEE1522E-A3AC-49AF-9C89-679ED698DE1D}" presName="composite" presStyleCnt="0"/>
      <dgm:spPr/>
    </dgm:pt>
    <dgm:pt modelId="{B891E1E6-2A4F-497B-8423-A6171310804F}" type="pres">
      <dgm:prSet presAssocID="{EEE1522E-A3AC-49AF-9C89-679ED698DE1D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390C35-45B1-4F20-9FA6-26904D505A63}" type="pres">
      <dgm:prSet presAssocID="{EEE1522E-A3AC-49AF-9C89-679ED698DE1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D7A33-51B9-4E29-A05D-1663EAAF7C31}" type="pres">
      <dgm:prSet presAssocID="{1D76323F-2009-432C-A8AD-0A4978321546}" presName="spacing" presStyleCnt="0"/>
      <dgm:spPr/>
    </dgm:pt>
    <dgm:pt modelId="{ACBFCB6A-8BE7-4917-B3C5-EDE42DA8AE53}" type="pres">
      <dgm:prSet presAssocID="{E7CB248F-AED3-4CA0-AE39-6592A3F68A56}" presName="composite" presStyleCnt="0"/>
      <dgm:spPr/>
    </dgm:pt>
    <dgm:pt modelId="{BA4EFBB0-335B-4E97-8713-34E09DC8A077}" type="pres">
      <dgm:prSet presAssocID="{E7CB248F-AED3-4CA0-AE39-6592A3F68A56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EF72080-293B-4BC0-9206-1FD0D8AE1308}" type="pres">
      <dgm:prSet presAssocID="{E7CB248F-AED3-4CA0-AE39-6592A3F68A5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CAE1F-8AC2-4B78-95E6-940708B4538C}" type="pres">
      <dgm:prSet presAssocID="{5321FA19-49A1-4F5E-A746-E17C9911DE58}" presName="spacing" presStyleCnt="0"/>
      <dgm:spPr/>
    </dgm:pt>
    <dgm:pt modelId="{C7CB8C64-01F0-4451-9231-E2B4E9D8B5E2}" type="pres">
      <dgm:prSet presAssocID="{7678CCA5-83A1-44C9-89B3-964278E7A752}" presName="composite" presStyleCnt="0"/>
      <dgm:spPr/>
    </dgm:pt>
    <dgm:pt modelId="{CAB4C860-3352-4765-A45B-1760123F11D9}" type="pres">
      <dgm:prSet presAssocID="{7678CCA5-83A1-44C9-89B3-964278E7A752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3CB1BDB-A2FC-4380-9A08-04B4ECA55F00}" type="pres">
      <dgm:prSet presAssocID="{7678CCA5-83A1-44C9-89B3-964278E7A75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A97D7-AFD5-4457-838B-79C52207A2CA}" type="pres">
      <dgm:prSet presAssocID="{67C8D1DC-1AD4-45DA-AEF0-BBFC44D1204F}" presName="spacing" presStyleCnt="0"/>
      <dgm:spPr/>
    </dgm:pt>
    <dgm:pt modelId="{EA1A4491-8CD1-4024-A1D2-A8ACFFC2483A}" type="pres">
      <dgm:prSet presAssocID="{C0E9A100-3A44-46E2-8FD3-861461D683E8}" presName="composite" presStyleCnt="0"/>
      <dgm:spPr/>
    </dgm:pt>
    <dgm:pt modelId="{C715F5FC-38FB-40D5-9661-9148FA8CBCFE}" type="pres">
      <dgm:prSet presAssocID="{C0E9A100-3A44-46E2-8FD3-861461D683E8}" presName="imgShp" presStyleLbl="fgImgPlac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ACD847F-B373-4301-ACF4-A5C11F6D4B2C}" type="pres">
      <dgm:prSet presAssocID="{C0E9A100-3A44-46E2-8FD3-861461D683E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67879-1661-4585-805B-0353E19A59F7}" srcId="{B200532A-D2F2-4B7F-8461-CECA964DFEB1}" destId="{E7CB248F-AED3-4CA0-AE39-6592A3F68A56}" srcOrd="1" destOrd="0" parTransId="{177C10F4-58B2-4725-899A-D4978B8CE0D0}" sibTransId="{5321FA19-49A1-4F5E-A746-E17C9911DE58}"/>
    <dgm:cxn modelId="{F7617506-448B-4214-8A1A-02061A3880C7}" type="presOf" srcId="{EEE1522E-A3AC-49AF-9C89-679ED698DE1D}" destId="{3F390C35-45B1-4F20-9FA6-26904D505A63}" srcOrd="0" destOrd="0" presId="urn:microsoft.com/office/officeart/2005/8/layout/vList3"/>
    <dgm:cxn modelId="{34E315E7-66C2-4B4D-860F-62A3327DFECF}" srcId="{B200532A-D2F2-4B7F-8461-CECA964DFEB1}" destId="{EEE1522E-A3AC-49AF-9C89-679ED698DE1D}" srcOrd="0" destOrd="0" parTransId="{60E5BFB6-BD0C-469E-A0CE-EFC293C41472}" sibTransId="{1D76323F-2009-432C-A8AD-0A4978321546}"/>
    <dgm:cxn modelId="{87AD1CFD-621C-4CE6-82B2-D2AF4F6437B0}" type="presOf" srcId="{B200532A-D2F2-4B7F-8461-CECA964DFEB1}" destId="{29D93946-0E75-44D9-95D9-0BF4AEB1FA67}" srcOrd="0" destOrd="0" presId="urn:microsoft.com/office/officeart/2005/8/layout/vList3"/>
    <dgm:cxn modelId="{A8982934-EC16-4074-9FAF-FB90AB715D00}" srcId="{B200532A-D2F2-4B7F-8461-CECA964DFEB1}" destId="{7678CCA5-83A1-44C9-89B3-964278E7A752}" srcOrd="2" destOrd="0" parTransId="{13582154-C0D6-450A-8C3C-AE0610BD73EC}" sibTransId="{67C8D1DC-1AD4-45DA-AEF0-BBFC44D1204F}"/>
    <dgm:cxn modelId="{C5937DC9-CBE0-4508-A256-C74484A36B2F}" type="presOf" srcId="{7678CCA5-83A1-44C9-89B3-964278E7A752}" destId="{73CB1BDB-A2FC-4380-9A08-04B4ECA55F00}" srcOrd="0" destOrd="0" presId="urn:microsoft.com/office/officeart/2005/8/layout/vList3"/>
    <dgm:cxn modelId="{6B7B78CB-11ED-4E37-8648-A5A745FD678A}" type="presOf" srcId="{C0E9A100-3A44-46E2-8FD3-861461D683E8}" destId="{BACD847F-B373-4301-ACF4-A5C11F6D4B2C}" srcOrd="0" destOrd="0" presId="urn:microsoft.com/office/officeart/2005/8/layout/vList3"/>
    <dgm:cxn modelId="{217DE5F8-5B74-4F64-9FA3-AEE5216CDCA7}" srcId="{B200532A-D2F2-4B7F-8461-CECA964DFEB1}" destId="{C0E9A100-3A44-46E2-8FD3-861461D683E8}" srcOrd="3" destOrd="0" parTransId="{F1F1BEBF-FA91-472A-BE90-2C093F06988D}" sibTransId="{30027201-3DE1-42E5-96F6-2BE87EEF3468}"/>
    <dgm:cxn modelId="{9E16D241-BF2F-4E98-8FB4-84D949D83169}" type="presOf" srcId="{E7CB248F-AED3-4CA0-AE39-6592A3F68A56}" destId="{4EF72080-293B-4BC0-9206-1FD0D8AE1308}" srcOrd="0" destOrd="0" presId="urn:microsoft.com/office/officeart/2005/8/layout/vList3"/>
    <dgm:cxn modelId="{63E901C2-E772-48AE-8175-3DA9D150673F}" type="presParOf" srcId="{29D93946-0E75-44D9-95D9-0BF4AEB1FA67}" destId="{09A13EC3-8E6A-4365-B8DE-F5461ED1E8E5}" srcOrd="0" destOrd="0" presId="urn:microsoft.com/office/officeart/2005/8/layout/vList3"/>
    <dgm:cxn modelId="{9546C972-ED93-49DE-81B0-E97EEFA4B8CA}" type="presParOf" srcId="{09A13EC3-8E6A-4365-B8DE-F5461ED1E8E5}" destId="{B891E1E6-2A4F-497B-8423-A6171310804F}" srcOrd="0" destOrd="0" presId="urn:microsoft.com/office/officeart/2005/8/layout/vList3"/>
    <dgm:cxn modelId="{95B30DEF-CA01-4D06-B80C-7F8168241283}" type="presParOf" srcId="{09A13EC3-8E6A-4365-B8DE-F5461ED1E8E5}" destId="{3F390C35-45B1-4F20-9FA6-26904D505A63}" srcOrd="1" destOrd="0" presId="urn:microsoft.com/office/officeart/2005/8/layout/vList3"/>
    <dgm:cxn modelId="{7351DA3D-C056-480B-A4BF-10BD6C35270D}" type="presParOf" srcId="{29D93946-0E75-44D9-95D9-0BF4AEB1FA67}" destId="{A28D7A33-51B9-4E29-A05D-1663EAAF7C31}" srcOrd="1" destOrd="0" presId="urn:microsoft.com/office/officeart/2005/8/layout/vList3"/>
    <dgm:cxn modelId="{B9BDA561-A7FE-4C6A-B28A-8F57C2D34C75}" type="presParOf" srcId="{29D93946-0E75-44D9-95D9-0BF4AEB1FA67}" destId="{ACBFCB6A-8BE7-4917-B3C5-EDE42DA8AE53}" srcOrd="2" destOrd="0" presId="urn:microsoft.com/office/officeart/2005/8/layout/vList3"/>
    <dgm:cxn modelId="{EFEE6358-0429-40AE-946A-9EFDE5517A3E}" type="presParOf" srcId="{ACBFCB6A-8BE7-4917-B3C5-EDE42DA8AE53}" destId="{BA4EFBB0-335B-4E97-8713-34E09DC8A077}" srcOrd="0" destOrd="0" presId="urn:microsoft.com/office/officeart/2005/8/layout/vList3"/>
    <dgm:cxn modelId="{2191A1CF-6DC0-47F1-835E-1F608A2D3CCE}" type="presParOf" srcId="{ACBFCB6A-8BE7-4917-B3C5-EDE42DA8AE53}" destId="{4EF72080-293B-4BC0-9206-1FD0D8AE1308}" srcOrd="1" destOrd="0" presId="urn:microsoft.com/office/officeart/2005/8/layout/vList3"/>
    <dgm:cxn modelId="{AC8371A4-475B-4950-991D-657BB522D4C8}" type="presParOf" srcId="{29D93946-0E75-44D9-95D9-0BF4AEB1FA67}" destId="{E78CAE1F-8AC2-4B78-95E6-940708B4538C}" srcOrd="3" destOrd="0" presId="urn:microsoft.com/office/officeart/2005/8/layout/vList3"/>
    <dgm:cxn modelId="{1E5F291A-B30D-48C3-BC49-BC5DA091755E}" type="presParOf" srcId="{29D93946-0E75-44D9-95D9-0BF4AEB1FA67}" destId="{C7CB8C64-01F0-4451-9231-E2B4E9D8B5E2}" srcOrd="4" destOrd="0" presId="urn:microsoft.com/office/officeart/2005/8/layout/vList3"/>
    <dgm:cxn modelId="{CEA4A488-F347-40A3-8F1F-6913326F9C02}" type="presParOf" srcId="{C7CB8C64-01F0-4451-9231-E2B4E9D8B5E2}" destId="{CAB4C860-3352-4765-A45B-1760123F11D9}" srcOrd="0" destOrd="0" presId="urn:microsoft.com/office/officeart/2005/8/layout/vList3"/>
    <dgm:cxn modelId="{79CD12F6-B58C-49AB-8256-348B23112D3A}" type="presParOf" srcId="{C7CB8C64-01F0-4451-9231-E2B4E9D8B5E2}" destId="{73CB1BDB-A2FC-4380-9A08-04B4ECA55F00}" srcOrd="1" destOrd="0" presId="urn:microsoft.com/office/officeart/2005/8/layout/vList3"/>
    <dgm:cxn modelId="{5883DBA8-5FC7-413F-BB9A-5B2E812F8FD7}" type="presParOf" srcId="{29D93946-0E75-44D9-95D9-0BF4AEB1FA67}" destId="{A51A97D7-AFD5-4457-838B-79C52207A2CA}" srcOrd="5" destOrd="0" presId="urn:microsoft.com/office/officeart/2005/8/layout/vList3"/>
    <dgm:cxn modelId="{00DFED48-6E06-476B-840D-22B5D88959E4}" type="presParOf" srcId="{29D93946-0E75-44D9-95D9-0BF4AEB1FA67}" destId="{EA1A4491-8CD1-4024-A1D2-A8ACFFC2483A}" srcOrd="6" destOrd="0" presId="urn:microsoft.com/office/officeart/2005/8/layout/vList3"/>
    <dgm:cxn modelId="{A0D58DA7-D994-4DCA-9F37-AC5037D0492B}" type="presParOf" srcId="{EA1A4491-8CD1-4024-A1D2-A8ACFFC2483A}" destId="{C715F5FC-38FB-40D5-9661-9148FA8CBCFE}" srcOrd="0" destOrd="0" presId="urn:microsoft.com/office/officeart/2005/8/layout/vList3"/>
    <dgm:cxn modelId="{87E96493-DEB2-4A86-AD82-1E56598903C0}" type="presParOf" srcId="{EA1A4491-8CD1-4024-A1D2-A8ACFFC2483A}" destId="{BACD847F-B373-4301-ACF4-A5C11F6D4B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5C238-08D2-4E58-9403-A3460F15E407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E7028AC-9055-458F-920F-BA43AC206DBC}">
      <dgm:prSet phldrT="[Text]" custT="1"/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দলীয় কাজ </a:t>
          </a:r>
          <a:endParaRPr lang="en-US" sz="4800" dirty="0"/>
        </a:p>
      </dgm:t>
    </dgm:pt>
    <dgm:pt modelId="{496E9A51-BB41-4FB9-882E-F7B98E85E1B1}" type="parTrans" cxnId="{94786CAA-0E42-4B3E-9115-B12727AE093E}">
      <dgm:prSet/>
      <dgm:spPr/>
      <dgm:t>
        <a:bodyPr/>
        <a:lstStyle/>
        <a:p>
          <a:endParaRPr lang="en-US"/>
        </a:p>
      </dgm:t>
    </dgm:pt>
    <dgm:pt modelId="{BB746111-32F9-457B-A0F4-5766251378A3}" type="sibTrans" cxnId="{94786CAA-0E42-4B3E-9115-B12727AE093E}">
      <dgm:prSet/>
      <dgm:spPr/>
      <dgm:t>
        <a:bodyPr/>
        <a:lstStyle/>
        <a:p>
          <a:endParaRPr lang="en-US"/>
        </a:p>
      </dgm:t>
    </dgm:pt>
    <dgm:pt modelId="{2065271C-78C4-4063-B898-AA3BBCC0DD3C}">
      <dgm:prSet phldrT="[Text]" custT="1"/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শাপলা দল</a:t>
          </a:r>
          <a:endParaRPr lang="en-US" sz="4800" dirty="0"/>
        </a:p>
      </dgm:t>
    </dgm:pt>
    <dgm:pt modelId="{E77DBA16-72F9-45F2-9ADB-A649DA82356F}" type="parTrans" cxnId="{4151B8BB-52FB-4F4A-8625-0F4A9BF0FF66}">
      <dgm:prSet/>
      <dgm:spPr/>
      <dgm:t>
        <a:bodyPr/>
        <a:lstStyle/>
        <a:p>
          <a:endParaRPr lang="en-US"/>
        </a:p>
      </dgm:t>
    </dgm:pt>
    <dgm:pt modelId="{26D06C35-2E9A-4CAC-B2E7-F0FB8BA4D4EC}" type="sibTrans" cxnId="{4151B8BB-52FB-4F4A-8625-0F4A9BF0FF66}">
      <dgm:prSet/>
      <dgm:spPr/>
      <dgm:t>
        <a:bodyPr/>
        <a:lstStyle/>
        <a:p>
          <a:endParaRPr lang="en-US"/>
        </a:p>
      </dgm:t>
    </dgm:pt>
    <dgm:pt modelId="{E07425E4-21BD-4CF4-84C3-7F1993CFE141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ওয়েব ব্রাউজার কী? খাতায় লিখি</a:t>
          </a:r>
          <a:endParaRPr lang="en-US" sz="3600" dirty="0"/>
        </a:p>
      </dgm:t>
    </dgm:pt>
    <dgm:pt modelId="{2B32B639-4699-4C57-9696-B6F6833BF330}" type="parTrans" cxnId="{62012EF5-09C5-4756-B619-09CDFB92AC1E}">
      <dgm:prSet/>
      <dgm:spPr/>
      <dgm:t>
        <a:bodyPr/>
        <a:lstStyle/>
        <a:p>
          <a:endParaRPr lang="en-US"/>
        </a:p>
      </dgm:t>
    </dgm:pt>
    <dgm:pt modelId="{6B30DE87-FD12-4211-B885-C40F730871DA}" type="sibTrans" cxnId="{62012EF5-09C5-4756-B619-09CDFB92AC1E}">
      <dgm:prSet/>
      <dgm:spPr/>
      <dgm:t>
        <a:bodyPr/>
        <a:lstStyle/>
        <a:p>
          <a:endParaRPr lang="en-US"/>
        </a:p>
      </dgm:t>
    </dgm:pt>
    <dgm:pt modelId="{06CFBDFB-B5F6-40A2-B77A-ADAB2535C5ED}">
      <dgm:prSet phldrT="[Text]" custT="1"/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জবা দল</a:t>
          </a:r>
          <a:endParaRPr lang="en-US" sz="4800" dirty="0"/>
        </a:p>
      </dgm:t>
    </dgm:pt>
    <dgm:pt modelId="{90FFB518-3A40-4055-8847-56C003A8D782}" type="parTrans" cxnId="{BD56BA02-395F-43FC-9D95-780E161B4777}">
      <dgm:prSet/>
      <dgm:spPr/>
      <dgm:t>
        <a:bodyPr/>
        <a:lstStyle/>
        <a:p>
          <a:endParaRPr lang="en-US"/>
        </a:p>
      </dgm:t>
    </dgm:pt>
    <dgm:pt modelId="{74200BF0-B8BC-44D3-AEBB-60629A3C129A}" type="sibTrans" cxnId="{BD56BA02-395F-43FC-9D95-780E161B4777}">
      <dgm:prSet/>
      <dgm:spPr/>
      <dgm:t>
        <a:bodyPr/>
        <a:lstStyle/>
        <a:p>
          <a:endParaRPr lang="en-US"/>
        </a:p>
      </dgm:t>
    </dgm:pt>
    <dgm:pt modelId="{FFA26FE2-F391-42A4-B5F4-EFE36FB325AE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২টি ওয়েব সাইটের নাম খাতায় লিখি</a:t>
          </a:r>
          <a:endParaRPr lang="en-US" sz="3600" dirty="0"/>
        </a:p>
      </dgm:t>
    </dgm:pt>
    <dgm:pt modelId="{5A8448C2-4D76-4DE8-A589-1D472B8DA351}" type="parTrans" cxnId="{062668D4-9A35-40C8-B2B0-DE80D6ED1CDF}">
      <dgm:prSet/>
      <dgm:spPr/>
      <dgm:t>
        <a:bodyPr/>
        <a:lstStyle/>
        <a:p>
          <a:endParaRPr lang="en-US"/>
        </a:p>
      </dgm:t>
    </dgm:pt>
    <dgm:pt modelId="{E8C5E694-F7F5-4151-B070-25D26895463C}" type="sibTrans" cxnId="{062668D4-9A35-40C8-B2B0-DE80D6ED1CDF}">
      <dgm:prSet/>
      <dgm:spPr/>
      <dgm:t>
        <a:bodyPr/>
        <a:lstStyle/>
        <a:p>
          <a:endParaRPr lang="en-US"/>
        </a:p>
      </dgm:t>
    </dgm:pt>
    <dgm:pt modelId="{20A048A0-CC5E-4D94-8ABD-145D07AE001D}" type="pres">
      <dgm:prSet presAssocID="{0685C238-08D2-4E58-9403-A3460F15E4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B3AFF7-6C0B-482B-B786-84D4DADF36C7}" type="pres">
      <dgm:prSet presAssocID="{4E7028AC-9055-458F-920F-BA43AC206DBC}" presName="root1" presStyleCnt="0"/>
      <dgm:spPr/>
    </dgm:pt>
    <dgm:pt modelId="{DE90683C-9A51-4DEB-BDA3-4AFF80924CF3}" type="pres">
      <dgm:prSet presAssocID="{4E7028AC-9055-458F-920F-BA43AC206DB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C211-0805-4E3E-A14F-339D75D5D35F}" type="pres">
      <dgm:prSet presAssocID="{4E7028AC-9055-458F-920F-BA43AC206DBC}" presName="level2hierChild" presStyleCnt="0"/>
      <dgm:spPr/>
    </dgm:pt>
    <dgm:pt modelId="{F112C83F-E6BD-4749-90BC-507DC2879A97}" type="pres">
      <dgm:prSet presAssocID="{E77DBA16-72F9-45F2-9ADB-A649DA82356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5F9BFA8-A14C-4902-B0B8-AA2EAE9DC248}" type="pres">
      <dgm:prSet presAssocID="{E77DBA16-72F9-45F2-9ADB-A649DA82356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BC25181-2A05-4E1F-B43D-60F089022BB7}" type="pres">
      <dgm:prSet presAssocID="{2065271C-78C4-4063-B898-AA3BBCC0DD3C}" presName="root2" presStyleCnt="0"/>
      <dgm:spPr/>
    </dgm:pt>
    <dgm:pt modelId="{70F0E298-A1C9-4C5B-9FBC-AD334BDB7060}" type="pres">
      <dgm:prSet presAssocID="{2065271C-78C4-4063-B898-AA3BBCC0DD3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9A6C4D-CDAE-4172-B0D8-AAAC78984F77}" type="pres">
      <dgm:prSet presAssocID="{2065271C-78C4-4063-B898-AA3BBCC0DD3C}" presName="level3hierChild" presStyleCnt="0"/>
      <dgm:spPr/>
    </dgm:pt>
    <dgm:pt modelId="{E8D6C87A-604C-44B4-97B3-A689F65840D6}" type="pres">
      <dgm:prSet presAssocID="{2B32B639-4699-4C57-9696-B6F6833BF330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AAF2681-0404-454B-9131-B75E79BA7DFE}" type="pres">
      <dgm:prSet presAssocID="{2B32B639-4699-4C57-9696-B6F6833BF330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D750354-D81F-4007-902C-F624AD6BA802}" type="pres">
      <dgm:prSet presAssocID="{E07425E4-21BD-4CF4-84C3-7F1993CFE141}" presName="root2" presStyleCnt="0"/>
      <dgm:spPr/>
    </dgm:pt>
    <dgm:pt modelId="{2EB06701-5F07-48A4-87B3-1E9A63B84860}" type="pres">
      <dgm:prSet presAssocID="{E07425E4-21BD-4CF4-84C3-7F1993CFE14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1554BC-BA04-4CE7-A866-17F77A1E880A}" type="pres">
      <dgm:prSet presAssocID="{E07425E4-21BD-4CF4-84C3-7F1993CFE141}" presName="level3hierChild" presStyleCnt="0"/>
      <dgm:spPr/>
    </dgm:pt>
    <dgm:pt modelId="{884D08CA-1875-48E4-8A55-0C398F273873}" type="pres">
      <dgm:prSet presAssocID="{90FFB518-3A40-4055-8847-56C003A8D78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AB88C29-DAA8-41CB-8B46-8969BE3B9D15}" type="pres">
      <dgm:prSet presAssocID="{90FFB518-3A40-4055-8847-56C003A8D78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304AE4F-F06E-413E-816C-AE44B02D4C95}" type="pres">
      <dgm:prSet presAssocID="{06CFBDFB-B5F6-40A2-B77A-ADAB2535C5ED}" presName="root2" presStyleCnt="0"/>
      <dgm:spPr/>
    </dgm:pt>
    <dgm:pt modelId="{B7BA4873-9901-4560-9ACF-63D6423752B4}" type="pres">
      <dgm:prSet presAssocID="{06CFBDFB-B5F6-40A2-B77A-ADAB2535C5E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7EDE26-2560-41A6-A1E3-F058D787039E}" type="pres">
      <dgm:prSet presAssocID="{06CFBDFB-B5F6-40A2-B77A-ADAB2535C5ED}" presName="level3hierChild" presStyleCnt="0"/>
      <dgm:spPr/>
    </dgm:pt>
    <dgm:pt modelId="{E5484240-BB0F-44BB-8466-A067E54867E5}" type="pres">
      <dgm:prSet presAssocID="{5A8448C2-4D76-4DE8-A589-1D472B8DA351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57B8DF9C-2233-4665-9924-9B2643E6AE9D}" type="pres">
      <dgm:prSet presAssocID="{5A8448C2-4D76-4DE8-A589-1D472B8DA35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BED411A-A337-4C88-B384-2E5364331AEB}" type="pres">
      <dgm:prSet presAssocID="{FFA26FE2-F391-42A4-B5F4-EFE36FB325AE}" presName="root2" presStyleCnt="0"/>
      <dgm:spPr/>
    </dgm:pt>
    <dgm:pt modelId="{931E3839-1D29-4CC4-B5AA-11E44BD9BA9E}" type="pres">
      <dgm:prSet presAssocID="{FFA26FE2-F391-42A4-B5F4-EFE36FB325A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9D748-DB95-4BEE-B0D9-2B620A737657}" type="pres">
      <dgm:prSet presAssocID="{FFA26FE2-F391-42A4-B5F4-EFE36FB325AE}" presName="level3hierChild" presStyleCnt="0"/>
      <dgm:spPr/>
    </dgm:pt>
  </dgm:ptLst>
  <dgm:cxnLst>
    <dgm:cxn modelId="{851B0F53-C911-4AED-9641-7B4FB6CBBC93}" type="presOf" srcId="{5A8448C2-4D76-4DE8-A589-1D472B8DA351}" destId="{E5484240-BB0F-44BB-8466-A067E54867E5}" srcOrd="0" destOrd="0" presId="urn:microsoft.com/office/officeart/2005/8/layout/hierarchy2"/>
    <dgm:cxn modelId="{FAAFA757-0E6E-4F66-A1D7-FE18402F5EA6}" type="presOf" srcId="{5A8448C2-4D76-4DE8-A589-1D472B8DA351}" destId="{57B8DF9C-2233-4665-9924-9B2643E6AE9D}" srcOrd="1" destOrd="0" presId="urn:microsoft.com/office/officeart/2005/8/layout/hierarchy2"/>
    <dgm:cxn modelId="{2A2E99D0-F277-49CE-AED7-85ADFBA7C9A6}" type="presOf" srcId="{06CFBDFB-B5F6-40A2-B77A-ADAB2535C5ED}" destId="{B7BA4873-9901-4560-9ACF-63D6423752B4}" srcOrd="0" destOrd="0" presId="urn:microsoft.com/office/officeart/2005/8/layout/hierarchy2"/>
    <dgm:cxn modelId="{4151B8BB-52FB-4F4A-8625-0F4A9BF0FF66}" srcId="{4E7028AC-9055-458F-920F-BA43AC206DBC}" destId="{2065271C-78C4-4063-B898-AA3BBCC0DD3C}" srcOrd="0" destOrd="0" parTransId="{E77DBA16-72F9-45F2-9ADB-A649DA82356F}" sibTransId="{26D06C35-2E9A-4CAC-B2E7-F0FB8BA4D4EC}"/>
    <dgm:cxn modelId="{BD56BA02-395F-43FC-9D95-780E161B4777}" srcId="{4E7028AC-9055-458F-920F-BA43AC206DBC}" destId="{06CFBDFB-B5F6-40A2-B77A-ADAB2535C5ED}" srcOrd="1" destOrd="0" parTransId="{90FFB518-3A40-4055-8847-56C003A8D782}" sibTransId="{74200BF0-B8BC-44D3-AEBB-60629A3C129A}"/>
    <dgm:cxn modelId="{AD2EFE80-4C49-4B60-9B40-ADD8EC5A9CBE}" type="presOf" srcId="{E77DBA16-72F9-45F2-9ADB-A649DA82356F}" destId="{25F9BFA8-A14C-4902-B0B8-AA2EAE9DC248}" srcOrd="1" destOrd="0" presId="urn:microsoft.com/office/officeart/2005/8/layout/hierarchy2"/>
    <dgm:cxn modelId="{9AEE862B-AED5-480E-9A17-DD78CE0D1455}" type="presOf" srcId="{E77DBA16-72F9-45F2-9ADB-A649DA82356F}" destId="{F112C83F-E6BD-4749-90BC-507DC2879A97}" srcOrd="0" destOrd="0" presId="urn:microsoft.com/office/officeart/2005/8/layout/hierarchy2"/>
    <dgm:cxn modelId="{CB1EF096-73F5-4D01-BEF0-05F6F8F40830}" type="presOf" srcId="{2065271C-78C4-4063-B898-AA3BBCC0DD3C}" destId="{70F0E298-A1C9-4C5B-9FBC-AD334BDB7060}" srcOrd="0" destOrd="0" presId="urn:microsoft.com/office/officeart/2005/8/layout/hierarchy2"/>
    <dgm:cxn modelId="{62012EF5-09C5-4756-B619-09CDFB92AC1E}" srcId="{2065271C-78C4-4063-B898-AA3BBCC0DD3C}" destId="{E07425E4-21BD-4CF4-84C3-7F1993CFE141}" srcOrd="0" destOrd="0" parTransId="{2B32B639-4699-4C57-9696-B6F6833BF330}" sibTransId="{6B30DE87-FD12-4211-B885-C40F730871DA}"/>
    <dgm:cxn modelId="{85B50E00-185C-4559-8C5F-82B720B46B99}" type="presOf" srcId="{2B32B639-4699-4C57-9696-B6F6833BF330}" destId="{FAAF2681-0404-454B-9131-B75E79BA7DFE}" srcOrd="1" destOrd="0" presId="urn:microsoft.com/office/officeart/2005/8/layout/hierarchy2"/>
    <dgm:cxn modelId="{062668D4-9A35-40C8-B2B0-DE80D6ED1CDF}" srcId="{06CFBDFB-B5F6-40A2-B77A-ADAB2535C5ED}" destId="{FFA26FE2-F391-42A4-B5F4-EFE36FB325AE}" srcOrd="0" destOrd="0" parTransId="{5A8448C2-4D76-4DE8-A589-1D472B8DA351}" sibTransId="{E8C5E694-F7F5-4151-B070-25D26895463C}"/>
    <dgm:cxn modelId="{94786CAA-0E42-4B3E-9115-B12727AE093E}" srcId="{0685C238-08D2-4E58-9403-A3460F15E407}" destId="{4E7028AC-9055-458F-920F-BA43AC206DBC}" srcOrd="0" destOrd="0" parTransId="{496E9A51-BB41-4FB9-882E-F7B98E85E1B1}" sibTransId="{BB746111-32F9-457B-A0F4-5766251378A3}"/>
    <dgm:cxn modelId="{56E79AE1-D26A-4049-ACC5-B828FDFF2043}" type="presOf" srcId="{E07425E4-21BD-4CF4-84C3-7F1993CFE141}" destId="{2EB06701-5F07-48A4-87B3-1E9A63B84860}" srcOrd="0" destOrd="0" presId="urn:microsoft.com/office/officeart/2005/8/layout/hierarchy2"/>
    <dgm:cxn modelId="{CC13210E-A650-4411-BEBD-3B5B626D630F}" type="presOf" srcId="{90FFB518-3A40-4055-8847-56C003A8D782}" destId="{884D08CA-1875-48E4-8A55-0C398F273873}" srcOrd="0" destOrd="0" presId="urn:microsoft.com/office/officeart/2005/8/layout/hierarchy2"/>
    <dgm:cxn modelId="{28D0F530-0BEC-4176-8AA0-AE513C01FB57}" type="presOf" srcId="{0685C238-08D2-4E58-9403-A3460F15E407}" destId="{20A048A0-CC5E-4D94-8ABD-145D07AE001D}" srcOrd="0" destOrd="0" presId="urn:microsoft.com/office/officeart/2005/8/layout/hierarchy2"/>
    <dgm:cxn modelId="{FD1AC53F-98FE-4D64-A788-5D87314F3232}" type="presOf" srcId="{2B32B639-4699-4C57-9696-B6F6833BF330}" destId="{E8D6C87A-604C-44B4-97B3-A689F65840D6}" srcOrd="0" destOrd="0" presId="urn:microsoft.com/office/officeart/2005/8/layout/hierarchy2"/>
    <dgm:cxn modelId="{7D55C35F-8CB2-420E-8EE5-1D4634A4A538}" type="presOf" srcId="{4E7028AC-9055-458F-920F-BA43AC206DBC}" destId="{DE90683C-9A51-4DEB-BDA3-4AFF80924CF3}" srcOrd="0" destOrd="0" presId="urn:microsoft.com/office/officeart/2005/8/layout/hierarchy2"/>
    <dgm:cxn modelId="{F9F70795-151B-405E-BEDC-2EB10532F90A}" type="presOf" srcId="{FFA26FE2-F391-42A4-B5F4-EFE36FB325AE}" destId="{931E3839-1D29-4CC4-B5AA-11E44BD9BA9E}" srcOrd="0" destOrd="0" presId="urn:microsoft.com/office/officeart/2005/8/layout/hierarchy2"/>
    <dgm:cxn modelId="{1365B311-2AA6-4910-9B44-86CFEA39E7C0}" type="presOf" srcId="{90FFB518-3A40-4055-8847-56C003A8D782}" destId="{0AB88C29-DAA8-41CB-8B46-8969BE3B9D15}" srcOrd="1" destOrd="0" presId="urn:microsoft.com/office/officeart/2005/8/layout/hierarchy2"/>
    <dgm:cxn modelId="{A9FAFBC7-46E8-4FB9-90F0-3306F88BF2C6}" type="presParOf" srcId="{20A048A0-CC5E-4D94-8ABD-145D07AE001D}" destId="{25B3AFF7-6C0B-482B-B786-84D4DADF36C7}" srcOrd="0" destOrd="0" presId="urn:microsoft.com/office/officeart/2005/8/layout/hierarchy2"/>
    <dgm:cxn modelId="{794B39C0-E6A0-470F-9885-D313BCFCE23C}" type="presParOf" srcId="{25B3AFF7-6C0B-482B-B786-84D4DADF36C7}" destId="{DE90683C-9A51-4DEB-BDA3-4AFF80924CF3}" srcOrd="0" destOrd="0" presId="urn:microsoft.com/office/officeart/2005/8/layout/hierarchy2"/>
    <dgm:cxn modelId="{82C2CF2A-0F50-4C53-A546-2EFB88E4048B}" type="presParOf" srcId="{25B3AFF7-6C0B-482B-B786-84D4DADF36C7}" destId="{F4F6C211-0805-4E3E-A14F-339D75D5D35F}" srcOrd="1" destOrd="0" presId="urn:microsoft.com/office/officeart/2005/8/layout/hierarchy2"/>
    <dgm:cxn modelId="{B51E2F6F-4F7B-441A-BD64-3AB24F7312B5}" type="presParOf" srcId="{F4F6C211-0805-4E3E-A14F-339D75D5D35F}" destId="{F112C83F-E6BD-4749-90BC-507DC2879A97}" srcOrd="0" destOrd="0" presId="urn:microsoft.com/office/officeart/2005/8/layout/hierarchy2"/>
    <dgm:cxn modelId="{C7F9DAF5-AD8E-447A-BDCA-24884C67FDA0}" type="presParOf" srcId="{F112C83F-E6BD-4749-90BC-507DC2879A97}" destId="{25F9BFA8-A14C-4902-B0B8-AA2EAE9DC248}" srcOrd="0" destOrd="0" presId="urn:microsoft.com/office/officeart/2005/8/layout/hierarchy2"/>
    <dgm:cxn modelId="{4F0D22D4-2617-4ED7-987E-D44AC33828A4}" type="presParOf" srcId="{F4F6C211-0805-4E3E-A14F-339D75D5D35F}" destId="{BBC25181-2A05-4E1F-B43D-60F089022BB7}" srcOrd="1" destOrd="0" presId="urn:microsoft.com/office/officeart/2005/8/layout/hierarchy2"/>
    <dgm:cxn modelId="{48196729-5DAD-4330-82F0-E46A48D88A9D}" type="presParOf" srcId="{BBC25181-2A05-4E1F-B43D-60F089022BB7}" destId="{70F0E298-A1C9-4C5B-9FBC-AD334BDB7060}" srcOrd="0" destOrd="0" presId="urn:microsoft.com/office/officeart/2005/8/layout/hierarchy2"/>
    <dgm:cxn modelId="{ECD802D5-8390-4767-892A-3E6D026F6F06}" type="presParOf" srcId="{BBC25181-2A05-4E1F-B43D-60F089022BB7}" destId="{DE9A6C4D-CDAE-4172-B0D8-AAAC78984F77}" srcOrd="1" destOrd="0" presId="urn:microsoft.com/office/officeart/2005/8/layout/hierarchy2"/>
    <dgm:cxn modelId="{C9EAD45D-304F-41E8-868C-84DD59CECF31}" type="presParOf" srcId="{DE9A6C4D-CDAE-4172-B0D8-AAAC78984F77}" destId="{E8D6C87A-604C-44B4-97B3-A689F65840D6}" srcOrd="0" destOrd="0" presId="urn:microsoft.com/office/officeart/2005/8/layout/hierarchy2"/>
    <dgm:cxn modelId="{1DE30083-FDA2-4BA4-8858-C06945A8DC1E}" type="presParOf" srcId="{E8D6C87A-604C-44B4-97B3-A689F65840D6}" destId="{FAAF2681-0404-454B-9131-B75E79BA7DFE}" srcOrd="0" destOrd="0" presId="urn:microsoft.com/office/officeart/2005/8/layout/hierarchy2"/>
    <dgm:cxn modelId="{E1AA1B35-7863-4C65-ABB5-1F5C249454A7}" type="presParOf" srcId="{DE9A6C4D-CDAE-4172-B0D8-AAAC78984F77}" destId="{1D750354-D81F-4007-902C-F624AD6BA802}" srcOrd="1" destOrd="0" presId="urn:microsoft.com/office/officeart/2005/8/layout/hierarchy2"/>
    <dgm:cxn modelId="{05169B93-0529-4D03-B5A1-71036F4AE79A}" type="presParOf" srcId="{1D750354-D81F-4007-902C-F624AD6BA802}" destId="{2EB06701-5F07-48A4-87B3-1E9A63B84860}" srcOrd="0" destOrd="0" presId="urn:microsoft.com/office/officeart/2005/8/layout/hierarchy2"/>
    <dgm:cxn modelId="{37B2A2EE-F742-401A-AFA5-050A64D261C0}" type="presParOf" srcId="{1D750354-D81F-4007-902C-F624AD6BA802}" destId="{FC1554BC-BA04-4CE7-A866-17F77A1E880A}" srcOrd="1" destOrd="0" presId="urn:microsoft.com/office/officeart/2005/8/layout/hierarchy2"/>
    <dgm:cxn modelId="{064AF673-BE27-4E2F-9057-3413E8D06101}" type="presParOf" srcId="{F4F6C211-0805-4E3E-A14F-339D75D5D35F}" destId="{884D08CA-1875-48E4-8A55-0C398F273873}" srcOrd="2" destOrd="0" presId="urn:microsoft.com/office/officeart/2005/8/layout/hierarchy2"/>
    <dgm:cxn modelId="{535C4BE7-CC55-424B-BF4F-58E7F49E16C9}" type="presParOf" srcId="{884D08CA-1875-48E4-8A55-0C398F273873}" destId="{0AB88C29-DAA8-41CB-8B46-8969BE3B9D15}" srcOrd="0" destOrd="0" presId="urn:microsoft.com/office/officeart/2005/8/layout/hierarchy2"/>
    <dgm:cxn modelId="{07A27EEB-9105-4E01-96BC-80A4C77EB249}" type="presParOf" srcId="{F4F6C211-0805-4E3E-A14F-339D75D5D35F}" destId="{7304AE4F-F06E-413E-816C-AE44B02D4C95}" srcOrd="3" destOrd="0" presId="urn:microsoft.com/office/officeart/2005/8/layout/hierarchy2"/>
    <dgm:cxn modelId="{0740E46B-F4E8-4442-8C91-0AB4E6D09BFC}" type="presParOf" srcId="{7304AE4F-F06E-413E-816C-AE44B02D4C95}" destId="{B7BA4873-9901-4560-9ACF-63D6423752B4}" srcOrd="0" destOrd="0" presId="urn:microsoft.com/office/officeart/2005/8/layout/hierarchy2"/>
    <dgm:cxn modelId="{85CB6D4C-97E6-4C00-9DFA-6379BA509BAF}" type="presParOf" srcId="{7304AE4F-F06E-413E-816C-AE44B02D4C95}" destId="{8F7EDE26-2560-41A6-A1E3-F058D787039E}" srcOrd="1" destOrd="0" presId="urn:microsoft.com/office/officeart/2005/8/layout/hierarchy2"/>
    <dgm:cxn modelId="{4A570AF5-C5CB-401C-B12D-36249D88C3A7}" type="presParOf" srcId="{8F7EDE26-2560-41A6-A1E3-F058D787039E}" destId="{E5484240-BB0F-44BB-8466-A067E54867E5}" srcOrd="0" destOrd="0" presId="urn:microsoft.com/office/officeart/2005/8/layout/hierarchy2"/>
    <dgm:cxn modelId="{85CB1B34-C7FE-418D-974A-CF095BD25144}" type="presParOf" srcId="{E5484240-BB0F-44BB-8466-A067E54867E5}" destId="{57B8DF9C-2233-4665-9924-9B2643E6AE9D}" srcOrd="0" destOrd="0" presId="urn:microsoft.com/office/officeart/2005/8/layout/hierarchy2"/>
    <dgm:cxn modelId="{D0358239-1B17-4D45-A273-F32C16A39CC3}" type="presParOf" srcId="{8F7EDE26-2560-41A6-A1E3-F058D787039E}" destId="{3BED411A-A337-4C88-B384-2E5364331AEB}" srcOrd="1" destOrd="0" presId="urn:microsoft.com/office/officeart/2005/8/layout/hierarchy2"/>
    <dgm:cxn modelId="{9F90E680-0DCD-4118-9465-388C26C937D7}" type="presParOf" srcId="{3BED411A-A337-4C88-B384-2E5364331AEB}" destId="{931E3839-1D29-4CC4-B5AA-11E44BD9BA9E}" srcOrd="0" destOrd="0" presId="urn:microsoft.com/office/officeart/2005/8/layout/hierarchy2"/>
    <dgm:cxn modelId="{9861B758-D0F8-43B3-B1E8-B8A5EAE27107}" type="presParOf" srcId="{3BED411A-A337-4C88-B384-2E5364331AEB}" destId="{EB49D748-DB95-4BEE-B0D9-2B620A7376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08A2DD-1321-4AD3-B9B5-F0940DFAF91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1BFD8C-F2E2-4CE5-89C2-4ACAF95C11F5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নতুন শিখলাম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A88D0C-0706-4716-84EF-7B38CB7AE3CA}" type="parTrans" cxnId="{9C53788C-F19C-42B6-A437-BC27D20EBD4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56C62B-F91D-4B1E-A584-6C7D54B962C3}" type="sibTrans" cxnId="{9C53788C-F19C-42B6-A437-BC27D20EBD4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CDD9CF-50AF-4221-AEE1-B5B741B674BC}">
      <dgm:prSet phldrT="[Text]" phldr="1" custT="1"/>
      <dgm:spPr/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C66215-CE8C-46EB-A53A-E1F4A13D499E}" type="parTrans" cxnId="{297DBD9A-D3E7-40B0-9125-AC1A0B7E05D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B83B4B-7091-4873-9B81-6A81C2360083}" type="sibTrans" cxnId="{297DBD9A-D3E7-40B0-9125-AC1A0B7E05D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70AA14-DD7F-4A23-AAF1-9EA731E0B4F9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ব্রাউজার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D59423-4DD5-447B-9DA8-DF2A1E9F3A03}" type="parTrans" cxnId="{77F0D90F-3916-4D7B-BD23-DAA0BF91783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0B3A78-CB52-444C-B778-3541B1988C5A}" type="sibTrans" cxnId="{77F0D90F-3916-4D7B-BD23-DAA0BF91783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891279-4381-4783-AB53-4E3926CDA524}">
      <dgm:prSet phldrT="[Text]" phldr="1" custT="1"/>
      <dgm:spPr/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7FEAB0-3E74-4460-9E7A-D29E431B71EC}" type="parTrans" cxnId="{594EFCCD-9477-488B-BA4E-2997F69CB3F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661EC4-52C4-485D-BEA0-C1B99D02BF3B}" type="sibTrans" cxnId="{594EFCCD-9477-488B-BA4E-2997F69CB3F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EFADB-DEFC-4BDF-AF74-01EFF79CEED3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মজিলা ফায়ারফক্স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E5A534-3BC6-4F47-8B42-5779218A044A}" type="parTrans" cxnId="{41D06518-9995-4696-967E-DED95F5E8E3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C54FF2-2BA7-483E-A29A-49627EFE8D0E}" type="sibTrans" cxnId="{41D06518-9995-4696-967E-DED95F5E8E3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8791C2-1E23-4803-8B7D-EF338B4BFDAC}">
      <dgm:prSet phldrT="[Text]" phldr="1" custT="1"/>
      <dgm:spPr/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E69854-0FEF-400A-89A1-799621BC3D20}" type="parTrans" cxnId="{6F0E833A-7FA1-4636-BBEA-5BD2492459E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12F114-F2E0-42A9-89D8-FC397118E57C}" type="sibTrans" cxnId="{6F0E833A-7FA1-4636-BBEA-5BD2492459E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F22F84-C2D7-49FB-80EE-A880C36378E6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 এক্সপ্লোরার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3EE3B8-CF93-4D37-BDB6-F4B6B48CBB26}" type="parTrans" cxnId="{D8CCD0A1-9C1F-4398-8335-0E5DC476492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519290-B6C9-4463-A3C7-AFDE06DB0565}" type="sibTrans" cxnId="{D8CCD0A1-9C1F-4398-8335-0E5DC476492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9A9DAD-72D6-4EA2-A63D-F86FDB096C8C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গুগল ক্রোম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FF3EB-110B-4A2D-8A36-236D086423AA}" type="parTrans" cxnId="{884684D0-FF69-4A8E-A3C3-4D1CFB1FB1C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037A9D-4211-489C-A92F-809AF2D3E609}" type="sibTrans" cxnId="{884684D0-FF69-4A8E-A3C3-4D1CFB1FB1C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10684A-7B9B-40AF-A20D-66CE49FC8F8C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ওপেরা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B8143C-FDEC-4FCE-B554-450BA652EA26}" type="parTrans" cxnId="{6C0DEB6E-D6F2-4B78-B6FF-BC836905717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247376-9384-43E8-8980-547913F14EE3}" type="sibTrans" cxnId="{6C0DEB6E-D6F2-4B78-B6FF-BC836905717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B7FF0A-B466-4997-9C08-A04604040823}">
      <dgm:prSet phldrT="[Text]" custT="1"/>
      <dgm:spPr/>
      <dgm:t>
        <a:bodyPr/>
        <a:lstStyle/>
        <a:p>
          <a:r>
            <a:rPr lang="bn-IN" sz="3200" smtClean="0">
              <a:latin typeface="NikoshBAN" panose="02000000000000000000" pitchFamily="2" charset="0"/>
              <a:cs typeface="NikoshBAN" panose="02000000000000000000" pitchFamily="2" charset="0"/>
            </a:rPr>
            <a:t>সাফারি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5088CF-2402-48AA-A049-208842CC3A1C}" type="parTrans" cxnId="{EBA3D4C4-70DD-401B-A439-EDCA457F6C6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1B1CB7-0C62-4198-90F6-3B03E14CBB10}" type="sibTrans" cxnId="{EBA3D4C4-70DD-401B-A439-EDCA457F6C6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8F604B-58F7-456D-B572-7B3820EF40EE}" type="pres">
      <dgm:prSet presAssocID="{ED08A2DD-1321-4AD3-B9B5-F0940DFAF91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A824FC-2F61-4D1F-AC57-54544C5BB0DE}" type="pres">
      <dgm:prSet presAssocID="{641BFD8C-F2E2-4CE5-89C2-4ACAF95C11F5}" presName="composite" presStyleCnt="0"/>
      <dgm:spPr/>
    </dgm:pt>
    <dgm:pt modelId="{6D9A01B0-A448-4AFA-AE56-1703E32A8025}" type="pres">
      <dgm:prSet presAssocID="{641BFD8C-F2E2-4CE5-89C2-4ACAF95C11F5}" presName="LShape" presStyleLbl="alignNode1" presStyleIdx="0" presStyleCnt="13"/>
      <dgm:spPr/>
    </dgm:pt>
    <dgm:pt modelId="{B8F7381F-B02B-4C73-A7EF-79F6075386DC}" type="pres">
      <dgm:prSet presAssocID="{641BFD8C-F2E2-4CE5-89C2-4ACAF95C11F5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3EE11-6918-447D-8C14-5CE02AF64718}" type="pres">
      <dgm:prSet presAssocID="{641BFD8C-F2E2-4CE5-89C2-4ACAF95C11F5}" presName="Triangle" presStyleLbl="alignNode1" presStyleIdx="1" presStyleCnt="13"/>
      <dgm:spPr/>
    </dgm:pt>
    <dgm:pt modelId="{2EB82F44-1670-4983-B9E8-8DDC9C16BF4F}" type="pres">
      <dgm:prSet presAssocID="{4456C62B-F91D-4B1E-A584-6C7D54B962C3}" presName="sibTrans" presStyleCnt="0"/>
      <dgm:spPr/>
    </dgm:pt>
    <dgm:pt modelId="{323BA564-7260-4880-840C-471F53DEA523}" type="pres">
      <dgm:prSet presAssocID="{4456C62B-F91D-4B1E-A584-6C7D54B962C3}" presName="space" presStyleCnt="0"/>
      <dgm:spPr/>
    </dgm:pt>
    <dgm:pt modelId="{2DC7B635-6752-4C35-9C05-C025991BDA5A}" type="pres">
      <dgm:prSet presAssocID="{0570AA14-DD7F-4A23-AAF1-9EA731E0B4F9}" presName="composite" presStyleCnt="0"/>
      <dgm:spPr/>
    </dgm:pt>
    <dgm:pt modelId="{F85ED33F-EAC4-4952-AE8B-E552CB51A24D}" type="pres">
      <dgm:prSet presAssocID="{0570AA14-DD7F-4A23-AAF1-9EA731E0B4F9}" presName="LShape" presStyleLbl="alignNode1" presStyleIdx="2" presStyleCnt="13"/>
      <dgm:spPr/>
    </dgm:pt>
    <dgm:pt modelId="{C05258A0-9A99-46AD-AABD-0EE39DBEA8E0}" type="pres">
      <dgm:prSet presAssocID="{0570AA14-DD7F-4A23-AAF1-9EA731E0B4F9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5C52D-4E08-4EE4-9FD0-39FC2456D3BD}" type="pres">
      <dgm:prSet presAssocID="{0570AA14-DD7F-4A23-AAF1-9EA731E0B4F9}" presName="Triangle" presStyleLbl="alignNode1" presStyleIdx="3" presStyleCnt="13"/>
      <dgm:spPr/>
    </dgm:pt>
    <dgm:pt modelId="{6B649F6D-14DF-4890-9CDE-63131240B2A1}" type="pres">
      <dgm:prSet presAssocID="{A90B3A78-CB52-444C-B778-3541B1988C5A}" presName="sibTrans" presStyleCnt="0"/>
      <dgm:spPr/>
    </dgm:pt>
    <dgm:pt modelId="{F35F7BEA-BA3B-412B-8AFC-0A0CDF2820FB}" type="pres">
      <dgm:prSet presAssocID="{A90B3A78-CB52-444C-B778-3541B1988C5A}" presName="space" presStyleCnt="0"/>
      <dgm:spPr/>
    </dgm:pt>
    <dgm:pt modelId="{CF2FB90B-4E43-43A5-AEE4-14A27E23255C}" type="pres">
      <dgm:prSet presAssocID="{E3BEFADB-DEFC-4BDF-AF74-01EFF79CEED3}" presName="composite" presStyleCnt="0"/>
      <dgm:spPr/>
    </dgm:pt>
    <dgm:pt modelId="{8ACB973E-8214-4253-9350-A9CB55DE640E}" type="pres">
      <dgm:prSet presAssocID="{E3BEFADB-DEFC-4BDF-AF74-01EFF79CEED3}" presName="LShape" presStyleLbl="alignNode1" presStyleIdx="4" presStyleCnt="13"/>
      <dgm:spPr/>
    </dgm:pt>
    <dgm:pt modelId="{4C5BE2B6-1B74-463B-84A1-50FA4D0D789A}" type="pres">
      <dgm:prSet presAssocID="{E3BEFADB-DEFC-4BDF-AF74-01EFF79CEED3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3EDAC-9F40-4CDB-96CE-E4CC3DFBC089}" type="pres">
      <dgm:prSet presAssocID="{E3BEFADB-DEFC-4BDF-AF74-01EFF79CEED3}" presName="Triangle" presStyleLbl="alignNode1" presStyleIdx="5" presStyleCnt="13"/>
      <dgm:spPr/>
    </dgm:pt>
    <dgm:pt modelId="{908C385D-6A1F-4DD4-B188-818142631BA6}" type="pres">
      <dgm:prSet presAssocID="{75C54FF2-2BA7-483E-A29A-49627EFE8D0E}" presName="sibTrans" presStyleCnt="0"/>
      <dgm:spPr/>
    </dgm:pt>
    <dgm:pt modelId="{FE557D15-771A-466C-812C-43B778299D3D}" type="pres">
      <dgm:prSet presAssocID="{75C54FF2-2BA7-483E-A29A-49627EFE8D0E}" presName="space" presStyleCnt="0"/>
      <dgm:spPr/>
    </dgm:pt>
    <dgm:pt modelId="{D66CB0B2-EF49-45C2-BBD9-CB5EB2FDA9EB}" type="pres">
      <dgm:prSet presAssocID="{3CF22F84-C2D7-49FB-80EE-A880C36378E6}" presName="composite" presStyleCnt="0"/>
      <dgm:spPr/>
    </dgm:pt>
    <dgm:pt modelId="{D3E981F9-64B5-4CC8-988B-AD86A034CC93}" type="pres">
      <dgm:prSet presAssocID="{3CF22F84-C2D7-49FB-80EE-A880C36378E6}" presName="LShape" presStyleLbl="alignNode1" presStyleIdx="6" presStyleCnt="13"/>
      <dgm:spPr/>
    </dgm:pt>
    <dgm:pt modelId="{5EF15D5C-0DC5-4AD0-85AF-A3DF7B004EDF}" type="pres">
      <dgm:prSet presAssocID="{3CF22F84-C2D7-49FB-80EE-A880C36378E6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9EED-51C4-4B19-918B-834BC42AF8F3}" type="pres">
      <dgm:prSet presAssocID="{3CF22F84-C2D7-49FB-80EE-A880C36378E6}" presName="Triangle" presStyleLbl="alignNode1" presStyleIdx="7" presStyleCnt="13"/>
      <dgm:spPr/>
    </dgm:pt>
    <dgm:pt modelId="{F5A8D18A-9404-4D67-B002-763DE623A8B7}" type="pres">
      <dgm:prSet presAssocID="{5F519290-B6C9-4463-A3C7-AFDE06DB0565}" presName="sibTrans" presStyleCnt="0"/>
      <dgm:spPr/>
    </dgm:pt>
    <dgm:pt modelId="{D489C11D-350E-4079-ABC0-554C765F6812}" type="pres">
      <dgm:prSet presAssocID="{5F519290-B6C9-4463-A3C7-AFDE06DB0565}" presName="space" presStyleCnt="0"/>
      <dgm:spPr/>
    </dgm:pt>
    <dgm:pt modelId="{ED4098B2-2BB3-4284-B12E-DB37B429DFC7}" type="pres">
      <dgm:prSet presAssocID="{FD9A9DAD-72D6-4EA2-A63D-F86FDB096C8C}" presName="composite" presStyleCnt="0"/>
      <dgm:spPr/>
    </dgm:pt>
    <dgm:pt modelId="{A45D83B9-2648-4CFF-9FEA-79C2C7926BDF}" type="pres">
      <dgm:prSet presAssocID="{FD9A9DAD-72D6-4EA2-A63D-F86FDB096C8C}" presName="LShape" presStyleLbl="alignNode1" presStyleIdx="8" presStyleCnt="13"/>
      <dgm:spPr/>
    </dgm:pt>
    <dgm:pt modelId="{7A68DC55-E894-4391-82EF-1E0E5F44115F}" type="pres">
      <dgm:prSet presAssocID="{FD9A9DAD-72D6-4EA2-A63D-F86FDB096C8C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FED44-8863-4570-A882-66961C6B5BC4}" type="pres">
      <dgm:prSet presAssocID="{FD9A9DAD-72D6-4EA2-A63D-F86FDB096C8C}" presName="Triangle" presStyleLbl="alignNode1" presStyleIdx="9" presStyleCnt="13"/>
      <dgm:spPr/>
    </dgm:pt>
    <dgm:pt modelId="{63B16BE2-EF78-44A0-8356-409184D8B358}" type="pres">
      <dgm:prSet presAssocID="{8C037A9D-4211-489C-A92F-809AF2D3E609}" presName="sibTrans" presStyleCnt="0"/>
      <dgm:spPr/>
    </dgm:pt>
    <dgm:pt modelId="{2B3A44AF-350B-4DC0-9F8B-B4DC892670CB}" type="pres">
      <dgm:prSet presAssocID="{8C037A9D-4211-489C-A92F-809AF2D3E609}" presName="space" presStyleCnt="0"/>
      <dgm:spPr/>
    </dgm:pt>
    <dgm:pt modelId="{9B14B4BB-DB62-48C4-B366-EDB14F024439}" type="pres">
      <dgm:prSet presAssocID="{C810684A-7B9B-40AF-A20D-66CE49FC8F8C}" presName="composite" presStyleCnt="0"/>
      <dgm:spPr/>
    </dgm:pt>
    <dgm:pt modelId="{332BAA0C-F087-4422-AE94-79B4C80956BD}" type="pres">
      <dgm:prSet presAssocID="{C810684A-7B9B-40AF-A20D-66CE49FC8F8C}" presName="LShape" presStyleLbl="alignNode1" presStyleIdx="10" presStyleCnt="13"/>
      <dgm:spPr/>
    </dgm:pt>
    <dgm:pt modelId="{C5EF88BC-FED9-4F42-8FA7-B145D37D7D38}" type="pres">
      <dgm:prSet presAssocID="{C810684A-7B9B-40AF-A20D-66CE49FC8F8C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61C16-509C-4122-B46C-E48BE51D9680}" type="pres">
      <dgm:prSet presAssocID="{C810684A-7B9B-40AF-A20D-66CE49FC8F8C}" presName="Triangle" presStyleLbl="alignNode1" presStyleIdx="11" presStyleCnt="13"/>
      <dgm:spPr/>
    </dgm:pt>
    <dgm:pt modelId="{45E91867-4E25-459D-BF37-13201D4E23EA}" type="pres">
      <dgm:prSet presAssocID="{70247376-9384-43E8-8980-547913F14EE3}" presName="sibTrans" presStyleCnt="0"/>
      <dgm:spPr/>
    </dgm:pt>
    <dgm:pt modelId="{C170892B-D1CB-4039-9F22-78841EE03453}" type="pres">
      <dgm:prSet presAssocID="{70247376-9384-43E8-8980-547913F14EE3}" presName="space" presStyleCnt="0"/>
      <dgm:spPr/>
    </dgm:pt>
    <dgm:pt modelId="{A3BC8AB2-5BBF-4A2A-8452-2DBDE292BCC0}" type="pres">
      <dgm:prSet presAssocID="{F9B7FF0A-B466-4997-9C08-A04604040823}" presName="composite" presStyleCnt="0"/>
      <dgm:spPr/>
    </dgm:pt>
    <dgm:pt modelId="{9612BBFA-2D3B-4EF9-AB30-C3D71A3CE900}" type="pres">
      <dgm:prSet presAssocID="{F9B7FF0A-B466-4997-9C08-A04604040823}" presName="LShape" presStyleLbl="alignNode1" presStyleIdx="12" presStyleCnt="13"/>
      <dgm:spPr/>
    </dgm:pt>
    <dgm:pt modelId="{DE969FC8-3C5B-4CB8-B539-4D47DAF4D6CB}" type="pres">
      <dgm:prSet presAssocID="{F9B7FF0A-B466-4997-9C08-A04604040823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3D4C4-70DD-401B-A439-EDCA457F6C68}" srcId="{ED08A2DD-1321-4AD3-B9B5-F0940DFAF918}" destId="{F9B7FF0A-B466-4997-9C08-A04604040823}" srcOrd="6" destOrd="0" parTransId="{BD5088CF-2402-48AA-A049-208842CC3A1C}" sibTransId="{821B1CB7-0C62-4198-90F6-3B03E14CBB10}"/>
    <dgm:cxn modelId="{B104B225-EEE6-4330-AFF9-73C03C9B4173}" type="presOf" srcId="{C810684A-7B9B-40AF-A20D-66CE49FC8F8C}" destId="{C5EF88BC-FED9-4F42-8FA7-B145D37D7D38}" srcOrd="0" destOrd="0" presId="urn:microsoft.com/office/officeart/2009/3/layout/StepUpProcess"/>
    <dgm:cxn modelId="{3D4F2CAD-1EC0-4ABB-8ABF-6B4E28548730}" type="presOf" srcId="{0570AA14-DD7F-4A23-AAF1-9EA731E0B4F9}" destId="{C05258A0-9A99-46AD-AABD-0EE39DBEA8E0}" srcOrd="0" destOrd="0" presId="urn:microsoft.com/office/officeart/2009/3/layout/StepUpProcess"/>
    <dgm:cxn modelId="{D8CCD0A1-9C1F-4398-8335-0E5DC4764926}" srcId="{ED08A2DD-1321-4AD3-B9B5-F0940DFAF918}" destId="{3CF22F84-C2D7-49FB-80EE-A880C36378E6}" srcOrd="3" destOrd="0" parTransId="{2A3EE3B8-CF93-4D37-BDB6-F4B6B48CBB26}" sibTransId="{5F519290-B6C9-4463-A3C7-AFDE06DB0565}"/>
    <dgm:cxn modelId="{16D87829-470B-498C-9DD3-5AD99240C0FB}" type="presOf" srcId="{E3BEFADB-DEFC-4BDF-AF74-01EFF79CEED3}" destId="{4C5BE2B6-1B74-463B-84A1-50FA4D0D789A}" srcOrd="0" destOrd="0" presId="urn:microsoft.com/office/officeart/2009/3/layout/StepUpProcess"/>
    <dgm:cxn modelId="{41D06518-9995-4696-967E-DED95F5E8E33}" srcId="{ED08A2DD-1321-4AD3-B9B5-F0940DFAF918}" destId="{E3BEFADB-DEFC-4BDF-AF74-01EFF79CEED3}" srcOrd="2" destOrd="0" parTransId="{6DE5A534-3BC6-4F47-8B42-5779218A044A}" sibTransId="{75C54FF2-2BA7-483E-A29A-49627EFE8D0E}"/>
    <dgm:cxn modelId="{297DBD9A-D3E7-40B0-9125-AC1A0B7E05D7}" srcId="{641BFD8C-F2E2-4CE5-89C2-4ACAF95C11F5}" destId="{EBCDD9CF-50AF-4221-AEE1-B5B741B674BC}" srcOrd="0" destOrd="0" parTransId="{20C66215-CE8C-46EB-A53A-E1F4A13D499E}" sibTransId="{B3B83B4B-7091-4873-9B81-6A81C2360083}"/>
    <dgm:cxn modelId="{6F0E833A-7FA1-4636-BBEA-5BD2492459EE}" srcId="{E3BEFADB-DEFC-4BDF-AF74-01EFF79CEED3}" destId="{AC8791C2-1E23-4803-8B7D-EF338B4BFDAC}" srcOrd="0" destOrd="0" parTransId="{C2E69854-0FEF-400A-89A1-799621BC3D20}" sibTransId="{B412F114-F2E0-42A9-89D8-FC397118E57C}"/>
    <dgm:cxn modelId="{C96BA611-C9BD-45F8-921D-ABBFB097A200}" type="presOf" srcId="{AC8791C2-1E23-4803-8B7D-EF338B4BFDAC}" destId="{4C5BE2B6-1B74-463B-84A1-50FA4D0D789A}" srcOrd="0" destOrd="1" presId="urn:microsoft.com/office/officeart/2009/3/layout/StepUpProcess"/>
    <dgm:cxn modelId="{594EFCCD-9477-488B-BA4E-2997F69CB3F1}" srcId="{0570AA14-DD7F-4A23-AAF1-9EA731E0B4F9}" destId="{DE891279-4381-4783-AB53-4E3926CDA524}" srcOrd="0" destOrd="0" parTransId="{F87FEAB0-3E74-4460-9E7A-D29E431B71EC}" sibTransId="{E0661EC4-52C4-485D-BEA0-C1B99D02BF3B}"/>
    <dgm:cxn modelId="{9E8697A7-A8F8-43D3-AC64-CFECA3BC6808}" type="presOf" srcId="{DE891279-4381-4783-AB53-4E3926CDA524}" destId="{C05258A0-9A99-46AD-AABD-0EE39DBEA8E0}" srcOrd="0" destOrd="1" presId="urn:microsoft.com/office/officeart/2009/3/layout/StepUpProcess"/>
    <dgm:cxn modelId="{9C53788C-F19C-42B6-A437-BC27D20EBD48}" srcId="{ED08A2DD-1321-4AD3-B9B5-F0940DFAF918}" destId="{641BFD8C-F2E2-4CE5-89C2-4ACAF95C11F5}" srcOrd="0" destOrd="0" parTransId="{85A88D0C-0706-4716-84EF-7B38CB7AE3CA}" sibTransId="{4456C62B-F91D-4B1E-A584-6C7D54B962C3}"/>
    <dgm:cxn modelId="{EA1EE408-4FAB-466F-B6F7-D9CB875481F2}" type="presOf" srcId="{ED08A2DD-1321-4AD3-B9B5-F0940DFAF918}" destId="{998F604B-58F7-456D-B572-7B3820EF40EE}" srcOrd="0" destOrd="0" presId="urn:microsoft.com/office/officeart/2009/3/layout/StepUpProcess"/>
    <dgm:cxn modelId="{6C0DEB6E-D6F2-4B78-B6FF-BC8369057175}" srcId="{ED08A2DD-1321-4AD3-B9B5-F0940DFAF918}" destId="{C810684A-7B9B-40AF-A20D-66CE49FC8F8C}" srcOrd="5" destOrd="0" parTransId="{D7B8143C-FDEC-4FCE-B554-450BA652EA26}" sibTransId="{70247376-9384-43E8-8980-547913F14EE3}"/>
    <dgm:cxn modelId="{E711B6D8-B507-40DA-93E0-78F6F34422C3}" type="presOf" srcId="{FD9A9DAD-72D6-4EA2-A63D-F86FDB096C8C}" destId="{7A68DC55-E894-4391-82EF-1E0E5F44115F}" srcOrd="0" destOrd="0" presId="urn:microsoft.com/office/officeart/2009/3/layout/StepUpProcess"/>
    <dgm:cxn modelId="{2B1CDAAC-D710-4B38-A677-A1A472867852}" type="presOf" srcId="{F9B7FF0A-B466-4997-9C08-A04604040823}" destId="{DE969FC8-3C5B-4CB8-B539-4D47DAF4D6CB}" srcOrd="0" destOrd="0" presId="urn:microsoft.com/office/officeart/2009/3/layout/StepUpProcess"/>
    <dgm:cxn modelId="{FB5B91DD-696C-4927-B359-986DBB862365}" type="presOf" srcId="{EBCDD9CF-50AF-4221-AEE1-B5B741B674BC}" destId="{B8F7381F-B02B-4C73-A7EF-79F6075386DC}" srcOrd="0" destOrd="1" presId="urn:microsoft.com/office/officeart/2009/3/layout/StepUpProcess"/>
    <dgm:cxn modelId="{E64133A7-963E-4AD8-9614-94036808EDBC}" type="presOf" srcId="{3CF22F84-C2D7-49FB-80EE-A880C36378E6}" destId="{5EF15D5C-0DC5-4AD0-85AF-A3DF7B004EDF}" srcOrd="0" destOrd="0" presId="urn:microsoft.com/office/officeart/2009/3/layout/StepUpProcess"/>
    <dgm:cxn modelId="{884684D0-FF69-4A8E-A3C3-4D1CFB1FB1C4}" srcId="{ED08A2DD-1321-4AD3-B9B5-F0940DFAF918}" destId="{FD9A9DAD-72D6-4EA2-A63D-F86FDB096C8C}" srcOrd="4" destOrd="0" parTransId="{DEBFF3EB-110B-4A2D-8A36-236D086423AA}" sibTransId="{8C037A9D-4211-489C-A92F-809AF2D3E609}"/>
    <dgm:cxn modelId="{63744448-BBFE-496C-8339-CF4AC1859CE1}" type="presOf" srcId="{641BFD8C-F2E2-4CE5-89C2-4ACAF95C11F5}" destId="{B8F7381F-B02B-4C73-A7EF-79F6075386DC}" srcOrd="0" destOrd="0" presId="urn:microsoft.com/office/officeart/2009/3/layout/StepUpProcess"/>
    <dgm:cxn modelId="{77F0D90F-3916-4D7B-BD23-DAA0BF917830}" srcId="{ED08A2DD-1321-4AD3-B9B5-F0940DFAF918}" destId="{0570AA14-DD7F-4A23-AAF1-9EA731E0B4F9}" srcOrd="1" destOrd="0" parTransId="{31D59423-4DD5-447B-9DA8-DF2A1E9F3A03}" sibTransId="{A90B3A78-CB52-444C-B778-3541B1988C5A}"/>
    <dgm:cxn modelId="{3E6DE334-69C1-4E18-B25D-B9E77BDBF386}" type="presParOf" srcId="{998F604B-58F7-456D-B572-7B3820EF40EE}" destId="{74A824FC-2F61-4D1F-AC57-54544C5BB0DE}" srcOrd="0" destOrd="0" presId="urn:microsoft.com/office/officeart/2009/3/layout/StepUpProcess"/>
    <dgm:cxn modelId="{50B9F2FC-996B-45EF-BD8B-E6DE55A25EA6}" type="presParOf" srcId="{74A824FC-2F61-4D1F-AC57-54544C5BB0DE}" destId="{6D9A01B0-A448-4AFA-AE56-1703E32A8025}" srcOrd="0" destOrd="0" presId="urn:microsoft.com/office/officeart/2009/3/layout/StepUpProcess"/>
    <dgm:cxn modelId="{727616FA-0409-4F17-A37C-F7665B60DDC3}" type="presParOf" srcId="{74A824FC-2F61-4D1F-AC57-54544C5BB0DE}" destId="{B8F7381F-B02B-4C73-A7EF-79F6075386DC}" srcOrd="1" destOrd="0" presId="urn:microsoft.com/office/officeart/2009/3/layout/StepUpProcess"/>
    <dgm:cxn modelId="{B7E6CBDC-682D-48BC-BD5E-9B4D40CFCCE5}" type="presParOf" srcId="{74A824FC-2F61-4D1F-AC57-54544C5BB0DE}" destId="{F653EE11-6918-447D-8C14-5CE02AF64718}" srcOrd="2" destOrd="0" presId="urn:microsoft.com/office/officeart/2009/3/layout/StepUpProcess"/>
    <dgm:cxn modelId="{B11C52D5-C3DE-411F-838C-86040AD94FE6}" type="presParOf" srcId="{998F604B-58F7-456D-B572-7B3820EF40EE}" destId="{2EB82F44-1670-4983-B9E8-8DDC9C16BF4F}" srcOrd="1" destOrd="0" presId="urn:microsoft.com/office/officeart/2009/3/layout/StepUpProcess"/>
    <dgm:cxn modelId="{BDFFF031-46D5-4796-9DCE-47126EDD4FE1}" type="presParOf" srcId="{2EB82F44-1670-4983-B9E8-8DDC9C16BF4F}" destId="{323BA564-7260-4880-840C-471F53DEA523}" srcOrd="0" destOrd="0" presId="urn:microsoft.com/office/officeart/2009/3/layout/StepUpProcess"/>
    <dgm:cxn modelId="{3A322485-23BB-4888-A39C-F5F3B9A4B8DF}" type="presParOf" srcId="{998F604B-58F7-456D-B572-7B3820EF40EE}" destId="{2DC7B635-6752-4C35-9C05-C025991BDA5A}" srcOrd="2" destOrd="0" presId="urn:microsoft.com/office/officeart/2009/3/layout/StepUpProcess"/>
    <dgm:cxn modelId="{78D0081C-5C87-49F2-A6E5-37045183D701}" type="presParOf" srcId="{2DC7B635-6752-4C35-9C05-C025991BDA5A}" destId="{F85ED33F-EAC4-4952-AE8B-E552CB51A24D}" srcOrd="0" destOrd="0" presId="urn:microsoft.com/office/officeart/2009/3/layout/StepUpProcess"/>
    <dgm:cxn modelId="{19E39EC5-F4EB-4663-ABB5-F6F726250B5A}" type="presParOf" srcId="{2DC7B635-6752-4C35-9C05-C025991BDA5A}" destId="{C05258A0-9A99-46AD-AABD-0EE39DBEA8E0}" srcOrd="1" destOrd="0" presId="urn:microsoft.com/office/officeart/2009/3/layout/StepUpProcess"/>
    <dgm:cxn modelId="{2D8BFFC6-CF2C-494C-9513-A460C5EA5B9B}" type="presParOf" srcId="{2DC7B635-6752-4C35-9C05-C025991BDA5A}" destId="{8BC5C52D-4E08-4EE4-9FD0-39FC2456D3BD}" srcOrd="2" destOrd="0" presId="urn:microsoft.com/office/officeart/2009/3/layout/StepUpProcess"/>
    <dgm:cxn modelId="{211A6063-1117-4546-A2D2-C7E150A3CBE8}" type="presParOf" srcId="{998F604B-58F7-456D-B572-7B3820EF40EE}" destId="{6B649F6D-14DF-4890-9CDE-63131240B2A1}" srcOrd="3" destOrd="0" presId="urn:microsoft.com/office/officeart/2009/3/layout/StepUpProcess"/>
    <dgm:cxn modelId="{6C6773F5-55E9-4AAE-8599-6B67B09DD666}" type="presParOf" srcId="{6B649F6D-14DF-4890-9CDE-63131240B2A1}" destId="{F35F7BEA-BA3B-412B-8AFC-0A0CDF2820FB}" srcOrd="0" destOrd="0" presId="urn:microsoft.com/office/officeart/2009/3/layout/StepUpProcess"/>
    <dgm:cxn modelId="{E47CA40C-809C-43B3-8ECC-8C129D1B989C}" type="presParOf" srcId="{998F604B-58F7-456D-B572-7B3820EF40EE}" destId="{CF2FB90B-4E43-43A5-AEE4-14A27E23255C}" srcOrd="4" destOrd="0" presId="urn:microsoft.com/office/officeart/2009/3/layout/StepUpProcess"/>
    <dgm:cxn modelId="{D333C1A9-F72F-4F2F-82E5-24EF190E0C3F}" type="presParOf" srcId="{CF2FB90B-4E43-43A5-AEE4-14A27E23255C}" destId="{8ACB973E-8214-4253-9350-A9CB55DE640E}" srcOrd="0" destOrd="0" presId="urn:microsoft.com/office/officeart/2009/3/layout/StepUpProcess"/>
    <dgm:cxn modelId="{EDEC960E-F89C-4336-BEEA-044774F745DE}" type="presParOf" srcId="{CF2FB90B-4E43-43A5-AEE4-14A27E23255C}" destId="{4C5BE2B6-1B74-463B-84A1-50FA4D0D789A}" srcOrd="1" destOrd="0" presId="urn:microsoft.com/office/officeart/2009/3/layout/StepUpProcess"/>
    <dgm:cxn modelId="{003C0ACE-1471-46B5-8CCB-5F6B74B1B11E}" type="presParOf" srcId="{CF2FB90B-4E43-43A5-AEE4-14A27E23255C}" destId="{3893EDAC-9F40-4CDB-96CE-E4CC3DFBC089}" srcOrd="2" destOrd="0" presId="urn:microsoft.com/office/officeart/2009/3/layout/StepUpProcess"/>
    <dgm:cxn modelId="{6C16104C-ADBA-42AA-B5AA-2693CF0B640E}" type="presParOf" srcId="{998F604B-58F7-456D-B572-7B3820EF40EE}" destId="{908C385D-6A1F-4DD4-B188-818142631BA6}" srcOrd="5" destOrd="0" presId="urn:microsoft.com/office/officeart/2009/3/layout/StepUpProcess"/>
    <dgm:cxn modelId="{122D4047-BE41-4DD3-8DC6-DCAE67AE2844}" type="presParOf" srcId="{908C385D-6A1F-4DD4-B188-818142631BA6}" destId="{FE557D15-771A-466C-812C-43B778299D3D}" srcOrd="0" destOrd="0" presId="urn:microsoft.com/office/officeart/2009/3/layout/StepUpProcess"/>
    <dgm:cxn modelId="{FA3F5714-0225-4179-A3FB-E09939316168}" type="presParOf" srcId="{998F604B-58F7-456D-B572-7B3820EF40EE}" destId="{D66CB0B2-EF49-45C2-BBD9-CB5EB2FDA9EB}" srcOrd="6" destOrd="0" presId="urn:microsoft.com/office/officeart/2009/3/layout/StepUpProcess"/>
    <dgm:cxn modelId="{529E642E-6655-4E89-B823-EB80EBF1B161}" type="presParOf" srcId="{D66CB0B2-EF49-45C2-BBD9-CB5EB2FDA9EB}" destId="{D3E981F9-64B5-4CC8-988B-AD86A034CC93}" srcOrd="0" destOrd="0" presId="urn:microsoft.com/office/officeart/2009/3/layout/StepUpProcess"/>
    <dgm:cxn modelId="{A8993A4E-BB8C-40FF-A974-1220DA996A30}" type="presParOf" srcId="{D66CB0B2-EF49-45C2-BBD9-CB5EB2FDA9EB}" destId="{5EF15D5C-0DC5-4AD0-85AF-A3DF7B004EDF}" srcOrd="1" destOrd="0" presId="urn:microsoft.com/office/officeart/2009/3/layout/StepUpProcess"/>
    <dgm:cxn modelId="{C86B8967-4097-48CF-892C-CAAD5A40105F}" type="presParOf" srcId="{D66CB0B2-EF49-45C2-BBD9-CB5EB2FDA9EB}" destId="{BCDF9EED-51C4-4B19-918B-834BC42AF8F3}" srcOrd="2" destOrd="0" presId="urn:microsoft.com/office/officeart/2009/3/layout/StepUpProcess"/>
    <dgm:cxn modelId="{729B2F0B-CE57-415D-A619-5534C115A5EB}" type="presParOf" srcId="{998F604B-58F7-456D-B572-7B3820EF40EE}" destId="{F5A8D18A-9404-4D67-B002-763DE623A8B7}" srcOrd="7" destOrd="0" presId="urn:microsoft.com/office/officeart/2009/3/layout/StepUpProcess"/>
    <dgm:cxn modelId="{7C7E7167-1FD5-43C7-9474-079F9346F9FA}" type="presParOf" srcId="{F5A8D18A-9404-4D67-B002-763DE623A8B7}" destId="{D489C11D-350E-4079-ABC0-554C765F6812}" srcOrd="0" destOrd="0" presId="urn:microsoft.com/office/officeart/2009/3/layout/StepUpProcess"/>
    <dgm:cxn modelId="{49788FAA-FF60-4CDE-9909-5AE71BF35CA7}" type="presParOf" srcId="{998F604B-58F7-456D-B572-7B3820EF40EE}" destId="{ED4098B2-2BB3-4284-B12E-DB37B429DFC7}" srcOrd="8" destOrd="0" presId="urn:microsoft.com/office/officeart/2009/3/layout/StepUpProcess"/>
    <dgm:cxn modelId="{B005DDBD-B94D-4ACB-8BA5-5E191B34ABBD}" type="presParOf" srcId="{ED4098B2-2BB3-4284-B12E-DB37B429DFC7}" destId="{A45D83B9-2648-4CFF-9FEA-79C2C7926BDF}" srcOrd="0" destOrd="0" presId="urn:microsoft.com/office/officeart/2009/3/layout/StepUpProcess"/>
    <dgm:cxn modelId="{8F7E40D9-D8D9-49E5-8187-2C54F63C637B}" type="presParOf" srcId="{ED4098B2-2BB3-4284-B12E-DB37B429DFC7}" destId="{7A68DC55-E894-4391-82EF-1E0E5F44115F}" srcOrd="1" destOrd="0" presId="urn:microsoft.com/office/officeart/2009/3/layout/StepUpProcess"/>
    <dgm:cxn modelId="{1E1C9705-1CAC-4E2B-B96E-2BBCC96F4AA2}" type="presParOf" srcId="{ED4098B2-2BB3-4284-B12E-DB37B429DFC7}" destId="{222FED44-8863-4570-A882-66961C6B5BC4}" srcOrd="2" destOrd="0" presId="urn:microsoft.com/office/officeart/2009/3/layout/StepUpProcess"/>
    <dgm:cxn modelId="{21E49D7C-D825-42D1-BC43-23EC1B471236}" type="presParOf" srcId="{998F604B-58F7-456D-B572-7B3820EF40EE}" destId="{63B16BE2-EF78-44A0-8356-409184D8B358}" srcOrd="9" destOrd="0" presId="urn:microsoft.com/office/officeart/2009/3/layout/StepUpProcess"/>
    <dgm:cxn modelId="{BDCD9128-CB42-4BFB-91F0-5E38A44396CF}" type="presParOf" srcId="{63B16BE2-EF78-44A0-8356-409184D8B358}" destId="{2B3A44AF-350B-4DC0-9F8B-B4DC892670CB}" srcOrd="0" destOrd="0" presId="urn:microsoft.com/office/officeart/2009/3/layout/StepUpProcess"/>
    <dgm:cxn modelId="{956852D6-F72D-4F56-8EAF-B4468FEBEE83}" type="presParOf" srcId="{998F604B-58F7-456D-B572-7B3820EF40EE}" destId="{9B14B4BB-DB62-48C4-B366-EDB14F024439}" srcOrd="10" destOrd="0" presId="urn:microsoft.com/office/officeart/2009/3/layout/StepUpProcess"/>
    <dgm:cxn modelId="{15C7B6B1-C538-4644-AC96-88D3C381A583}" type="presParOf" srcId="{9B14B4BB-DB62-48C4-B366-EDB14F024439}" destId="{332BAA0C-F087-4422-AE94-79B4C80956BD}" srcOrd="0" destOrd="0" presId="urn:microsoft.com/office/officeart/2009/3/layout/StepUpProcess"/>
    <dgm:cxn modelId="{DE60D3E8-39E3-467B-AE34-859272B26BA5}" type="presParOf" srcId="{9B14B4BB-DB62-48C4-B366-EDB14F024439}" destId="{C5EF88BC-FED9-4F42-8FA7-B145D37D7D38}" srcOrd="1" destOrd="0" presId="urn:microsoft.com/office/officeart/2009/3/layout/StepUpProcess"/>
    <dgm:cxn modelId="{28C1CE91-E8A4-49C0-84A3-0931E5945BDE}" type="presParOf" srcId="{9B14B4BB-DB62-48C4-B366-EDB14F024439}" destId="{AFC61C16-509C-4122-B46C-E48BE51D9680}" srcOrd="2" destOrd="0" presId="urn:microsoft.com/office/officeart/2009/3/layout/StepUpProcess"/>
    <dgm:cxn modelId="{638CBA18-086F-4CFB-A07F-DF2A0D2C7258}" type="presParOf" srcId="{998F604B-58F7-456D-B572-7B3820EF40EE}" destId="{45E91867-4E25-459D-BF37-13201D4E23EA}" srcOrd="11" destOrd="0" presId="urn:microsoft.com/office/officeart/2009/3/layout/StepUpProcess"/>
    <dgm:cxn modelId="{64622D38-5E52-44FD-B455-B187F44942C9}" type="presParOf" srcId="{45E91867-4E25-459D-BF37-13201D4E23EA}" destId="{C170892B-D1CB-4039-9F22-78841EE03453}" srcOrd="0" destOrd="0" presId="urn:microsoft.com/office/officeart/2009/3/layout/StepUpProcess"/>
    <dgm:cxn modelId="{3E12CA45-A8AD-4009-A314-959AF2A308ED}" type="presParOf" srcId="{998F604B-58F7-456D-B572-7B3820EF40EE}" destId="{A3BC8AB2-5BBF-4A2A-8452-2DBDE292BCC0}" srcOrd="12" destOrd="0" presId="urn:microsoft.com/office/officeart/2009/3/layout/StepUpProcess"/>
    <dgm:cxn modelId="{B56435B8-6303-4822-8F38-4AF8495192DD}" type="presParOf" srcId="{A3BC8AB2-5BBF-4A2A-8452-2DBDE292BCC0}" destId="{9612BBFA-2D3B-4EF9-AB30-C3D71A3CE900}" srcOrd="0" destOrd="0" presId="urn:microsoft.com/office/officeart/2009/3/layout/StepUpProcess"/>
    <dgm:cxn modelId="{D673A43C-320B-4E44-8D56-620CA7004CFF}" type="presParOf" srcId="{A3BC8AB2-5BBF-4A2A-8452-2DBDE292BCC0}" destId="{DE969FC8-3C5B-4CB8-B539-4D47DAF4D6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9A6D33-1FD7-4C25-A6D2-26C71AE59F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D4140-E537-467A-A86A-7ED8E9322FF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dirty="0"/>
        </a:p>
      </dgm:t>
    </dgm:pt>
    <dgm:pt modelId="{3318E81D-B22C-48AE-B366-E2409176A799}" type="parTrans" cxnId="{C2237EB2-C1F4-4FF2-A882-B82041F5F58F}">
      <dgm:prSet/>
      <dgm:spPr/>
      <dgm:t>
        <a:bodyPr/>
        <a:lstStyle/>
        <a:p>
          <a:endParaRPr lang="en-US"/>
        </a:p>
      </dgm:t>
    </dgm:pt>
    <dgm:pt modelId="{5FBCD00D-E537-47B0-B639-A681D382BD1A}" type="sibTrans" cxnId="{C2237EB2-C1F4-4FF2-A882-B82041F5F58F}">
      <dgm:prSet/>
      <dgm:spPr/>
      <dgm:t>
        <a:bodyPr/>
        <a:lstStyle/>
        <a:p>
          <a:endParaRPr lang="en-US"/>
        </a:p>
      </dgm:t>
    </dgm:pt>
    <dgm:pt modelId="{D719E3B7-D1C3-4BDA-8E3F-2DB7F23AD7AE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ওয়েব ব্রাউজার কী?</a:t>
          </a:r>
          <a:endParaRPr lang="en-US" dirty="0"/>
        </a:p>
      </dgm:t>
    </dgm:pt>
    <dgm:pt modelId="{B673339C-9F94-4B21-AB72-515B376E78E4}" type="parTrans" cxnId="{D3383B50-5ED8-4537-ACBD-BC799FAE4B5E}">
      <dgm:prSet/>
      <dgm:spPr/>
      <dgm:t>
        <a:bodyPr/>
        <a:lstStyle/>
        <a:p>
          <a:endParaRPr lang="en-US"/>
        </a:p>
      </dgm:t>
    </dgm:pt>
    <dgm:pt modelId="{A88883FE-526B-426E-9D8A-757A8484AACD}" type="sibTrans" cxnId="{D3383B50-5ED8-4537-ACBD-BC799FAE4B5E}">
      <dgm:prSet/>
      <dgm:spPr/>
      <dgm:t>
        <a:bodyPr/>
        <a:lstStyle/>
        <a:p>
          <a:endParaRPr lang="en-US"/>
        </a:p>
      </dgm:t>
    </dgm:pt>
    <dgm:pt modelId="{1DEE1250-1096-4CE1-84A5-18749DA6356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৩টি ওয়েব ব্রাউজারের নাম বল?</a:t>
          </a:r>
          <a:endParaRPr lang="en-US" dirty="0"/>
        </a:p>
      </dgm:t>
    </dgm:pt>
    <dgm:pt modelId="{8E559F07-341B-4E95-AC23-D2101E37C78B}" type="parTrans" cxnId="{0C060C84-2E89-4A11-BFE2-AE07AA576382}">
      <dgm:prSet/>
      <dgm:spPr/>
      <dgm:t>
        <a:bodyPr/>
        <a:lstStyle/>
        <a:p>
          <a:endParaRPr lang="en-US"/>
        </a:p>
      </dgm:t>
    </dgm:pt>
    <dgm:pt modelId="{D268DD6F-B6A0-495A-B589-FF36DE4EC731}" type="sibTrans" cxnId="{0C060C84-2E89-4A11-BFE2-AE07AA576382}">
      <dgm:prSet/>
      <dgm:spPr/>
      <dgm:t>
        <a:bodyPr/>
        <a:lstStyle/>
        <a:p>
          <a:endParaRPr lang="en-US"/>
        </a:p>
      </dgm:t>
    </dgm:pt>
    <dgm:pt modelId="{45BB6722-D1D7-4299-8A25-90008F99027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dirty="0"/>
        </a:p>
      </dgm:t>
    </dgm:pt>
    <dgm:pt modelId="{79B9358B-409F-4C66-8A7B-05C2B0DDDC55}" type="parTrans" cxnId="{8D7196DC-8530-4083-AA65-008957A9E9F8}">
      <dgm:prSet/>
      <dgm:spPr/>
      <dgm:t>
        <a:bodyPr/>
        <a:lstStyle/>
        <a:p>
          <a:endParaRPr lang="en-US"/>
        </a:p>
      </dgm:t>
    </dgm:pt>
    <dgm:pt modelId="{B7BAE6FF-293F-4D47-AB83-FE9EAA24BE2D}" type="sibTrans" cxnId="{8D7196DC-8530-4083-AA65-008957A9E9F8}">
      <dgm:prSet/>
      <dgm:spPr/>
      <dgm:t>
        <a:bodyPr/>
        <a:lstStyle/>
        <a:p>
          <a:endParaRPr lang="en-US"/>
        </a:p>
      </dgm:t>
    </dgm:pt>
    <dgm:pt modelId="{E26CFEF5-4397-4DCC-969F-25278F9BBE17}">
      <dgm:prSet phldrT="[Text]"/>
      <dgm:spPr/>
      <dgm:t>
        <a:bodyPr/>
        <a:lstStyle/>
        <a:p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যে কোন একটি ওয়েবসাইটের নাম বলি?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AF9DF6-D9F3-4D7C-AF6E-D22CD5DB40DC}" type="parTrans" cxnId="{DD7C2A54-D705-49A2-8F71-B39BEB0E88D0}">
      <dgm:prSet/>
      <dgm:spPr/>
      <dgm:t>
        <a:bodyPr/>
        <a:lstStyle/>
        <a:p>
          <a:endParaRPr lang="en-US"/>
        </a:p>
      </dgm:t>
    </dgm:pt>
    <dgm:pt modelId="{10048C08-E143-42D4-BE85-2368B15520DB}" type="sibTrans" cxnId="{DD7C2A54-D705-49A2-8F71-B39BEB0E88D0}">
      <dgm:prSet/>
      <dgm:spPr/>
      <dgm:t>
        <a:bodyPr/>
        <a:lstStyle/>
        <a:p>
          <a:endParaRPr lang="en-US"/>
        </a:p>
      </dgm:t>
    </dgm:pt>
    <dgm:pt modelId="{4A9E9038-5D35-41F1-A18A-ACD653B850D2}">
      <dgm:prSet phldrT="[Text]"/>
      <dgm:spPr/>
      <dgm:t>
        <a:bodyPr/>
        <a:lstStyle/>
        <a:p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সাফারির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কী?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47B946-F9EA-4BBD-9399-C6837593368C}" type="parTrans" cxnId="{C461C375-6054-40B1-B9D7-5AB62582F678}">
      <dgm:prSet/>
      <dgm:spPr/>
      <dgm:t>
        <a:bodyPr/>
        <a:lstStyle/>
        <a:p>
          <a:endParaRPr lang="en-US"/>
        </a:p>
      </dgm:t>
    </dgm:pt>
    <dgm:pt modelId="{DDFB43FF-BF9E-4161-A4B2-3150A4A21EEB}" type="sibTrans" cxnId="{C461C375-6054-40B1-B9D7-5AB62582F678}">
      <dgm:prSet/>
      <dgm:spPr/>
      <dgm:t>
        <a:bodyPr/>
        <a:lstStyle/>
        <a:p>
          <a:endParaRPr lang="en-US"/>
        </a:p>
      </dgm:t>
    </dgm:pt>
    <dgm:pt modelId="{9EFAB940-860A-4F98-9006-0B119B3D7D26}" type="pres">
      <dgm:prSet presAssocID="{CF9A6D33-1FD7-4C25-A6D2-26C71AE59F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DE32E-7D0A-4048-825F-3B35CDD9F2C2}" type="pres">
      <dgm:prSet presAssocID="{292D4140-E537-467A-A86A-7ED8E9322FFA}" presName="root" presStyleCnt="0"/>
      <dgm:spPr/>
    </dgm:pt>
    <dgm:pt modelId="{FFAA16FF-8E5D-4A32-8061-1ED56FD65EC9}" type="pres">
      <dgm:prSet presAssocID="{292D4140-E537-467A-A86A-7ED8E9322FFA}" presName="rootComposite" presStyleCnt="0"/>
      <dgm:spPr/>
    </dgm:pt>
    <dgm:pt modelId="{F7DD458F-CD07-47FB-A944-576E73B75479}" type="pres">
      <dgm:prSet presAssocID="{292D4140-E537-467A-A86A-7ED8E9322FFA}" presName="rootText" presStyleLbl="node1" presStyleIdx="0" presStyleCnt="2"/>
      <dgm:spPr/>
      <dgm:t>
        <a:bodyPr/>
        <a:lstStyle/>
        <a:p>
          <a:endParaRPr lang="en-US"/>
        </a:p>
      </dgm:t>
    </dgm:pt>
    <dgm:pt modelId="{E3E54836-4B3F-46CE-8D5B-ED29BC844DE2}" type="pres">
      <dgm:prSet presAssocID="{292D4140-E537-467A-A86A-7ED8E9322FFA}" presName="rootConnector" presStyleLbl="node1" presStyleIdx="0" presStyleCnt="2"/>
      <dgm:spPr/>
      <dgm:t>
        <a:bodyPr/>
        <a:lstStyle/>
        <a:p>
          <a:endParaRPr lang="en-US"/>
        </a:p>
      </dgm:t>
    </dgm:pt>
    <dgm:pt modelId="{3A42603A-1521-49A4-B509-E89ECD161765}" type="pres">
      <dgm:prSet presAssocID="{292D4140-E537-467A-A86A-7ED8E9322FFA}" presName="childShape" presStyleCnt="0"/>
      <dgm:spPr/>
    </dgm:pt>
    <dgm:pt modelId="{D9CC80CA-C95C-451A-B8C0-8EBD52E5EF3D}" type="pres">
      <dgm:prSet presAssocID="{B673339C-9F94-4B21-AB72-515B376E78E4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D5EE2BF-5737-47CB-8421-531D124F7A5D}" type="pres">
      <dgm:prSet presAssocID="{D719E3B7-D1C3-4BDA-8E3F-2DB7F23AD7A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FAA2-E2BC-4807-A690-5B27B6B207A4}" type="pres">
      <dgm:prSet presAssocID="{8E559F07-341B-4E95-AC23-D2101E37C78B}" presName="Name13" presStyleLbl="parChTrans1D2" presStyleIdx="1" presStyleCnt="4"/>
      <dgm:spPr/>
      <dgm:t>
        <a:bodyPr/>
        <a:lstStyle/>
        <a:p>
          <a:endParaRPr lang="en-US"/>
        </a:p>
      </dgm:t>
    </dgm:pt>
    <dgm:pt modelId="{6CD9BECE-08EC-4749-9B47-D5F1BE2AB2EA}" type="pres">
      <dgm:prSet presAssocID="{1DEE1250-1096-4CE1-84A5-18749DA6356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D7AA7-C361-40D9-8866-838418B4EAA3}" type="pres">
      <dgm:prSet presAssocID="{45BB6722-D1D7-4299-8A25-90008F990274}" presName="root" presStyleCnt="0"/>
      <dgm:spPr/>
    </dgm:pt>
    <dgm:pt modelId="{D9168CAD-20E7-4AF4-90A3-0FF996B0CBE6}" type="pres">
      <dgm:prSet presAssocID="{45BB6722-D1D7-4299-8A25-90008F990274}" presName="rootComposite" presStyleCnt="0"/>
      <dgm:spPr/>
    </dgm:pt>
    <dgm:pt modelId="{E3C7A5DF-DF40-46C2-9A2F-716591A20DBE}" type="pres">
      <dgm:prSet presAssocID="{45BB6722-D1D7-4299-8A25-90008F990274}" presName="rootText" presStyleLbl="node1" presStyleIdx="1" presStyleCnt="2"/>
      <dgm:spPr/>
      <dgm:t>
        <a:bodyPr/>
        <a:lstStyle/>
        <a:p>
          <a:endParaRPr lang="en-US"/>
        </a:p>
      </dgm:t>
    </dgm:pt>
    <dgm:pt modelId="{7BFC76F8-6898-4492-8A50-F21B080A4FAF}" type="pres">
      <dgm:prSet presAssocID="{45BB6722-D1D7-4299-8A25-90008F990274}" presName="rootConnector" presStyleLbl="node1" presStyleIdx="1" presStyleCnt="2"/>
      <dgm:spPr/>
      <dgm:t>
        <a:bodyPr/>
        <a:lstStyle/>
        <a:p>
          <a:endParaRPr lang="en-US"/>
        </a:p>
      </dgm:t>
    </dgm:pt>
    <dgm:pt modelId="{4F057A74-2C93-45CA-A631-713E5A36223C}" type="pres">
      <dgm:prSet presAssocID="{45BB6722-D1D7-4299-8A25-90008F990274}" presName="childShape" presStyleCnt="0"/>
      <dgm:spPr/>
    </dgm:pt>
    <dgm:pt modelId="{3687D96F-0182-45E2-94D4-E600B2548FCF}" type="pres">
      <dgm:prSet presAssocID="{9CAF9DF6-D9F3-4D7C-AF6E-D22CD5DB40D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DD4B9AB-25D6-44DD-B0B7-823AD8B69BFC}" type="pres">
      <dgm:prSet presAssocID="{E26CFEF5-4397-4DCC-969F-25278F9BBE1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20BC0-EF44-4D11-AF87-CEED2219FB7D}" type="pres">
      <dgm:prSet presAssocID="{9747B946-F9EA-4BBD-9399-C6837593368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5F88DAED-1A1E-4791-AD5F-6771F86E97C4}" type="pres">
      <dgm:prSet presAssocID="{4A9E9038-5D35-41F1-A18A-ACD653B850D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37EB2-C1F4-4FF2-A882-B82041F5F58F}" srcId="{CF9A6D33-1FD7-4C25-A6D2-26C71AE59F5A}" destId="{292D4140-E537-467A-A86A-7ED8E9322FFA}" srcOrd="0" destOrd="0" parTransId="{3318E81D-B22C-48AE-B366-E2409176A799}" sibTransId="{5FBCD00D-E537-47B0-B639-A681D382BD1A}"/>
    <dgm:cxn modelId="{DD7C2A54-D705-49A2-8F71-B39BEB0E88D0}" srcId="{45BB6722-D1D7-4299-8A25-90008F990274}" destId="{E26CFEF5-4397-4DCC-969F-25278F9BBE17}" srcOrd="0" destOrd="0" parTransId="{9CAF9DF6-D9F3-4D7C-AF6E-D22CD5DB40DC}" sibTransId="{10048C08-E143-42D4-BE85-2368B15520DB}"/>
    <dgm:cxn modelId="{0F8236D4-8193-4788-878B-EB00AB9644BD}" type="presOf" srcId="{45BB6722-D1D7-4299-8A25-90008F990274}" destId="{7BFC76F8-6898-4492-8A50-F21B080A4FAF}" srcOrd="1" destOrd="0" presId="urn:microsoft.com/office/officeart/2005/8/layout/hierarchy3"/>
    <dgm:cxn modelId="{D147E549-4B2F-44E8-A52A-3FBED939379F}" type="presOf" srcId="{B673339C-9F94-4B21-AB72-515B376E78E4}" destId="{D9CC80CA-C95C-451A-B8C0-8EBD52E5EF3D}" srcOrd="0" destOrd="0" presId="urn:microsoft.com/office/officeart/2005/8/layout/hierarchy3"/>
    <dgm:cxn modelId="{3A827E94-A389-45A9-8965-021A93A8442C}" type="presOf" srcId="{292D4140-E537-467A-A86A-7ED8E9322FFA}" destId="{E3E54836-4B3F-46CE-8D5B-ED29BC844DE2}" srcOrd="1" destOrd="0" presId="urn:microsoft.com/office/officeart/2005/8/layout/hierarchy3"/>
    <dgm:cxn modelId="{697FC06E-3B45-4548-847D-F8A47BEED934}" type="presOf" srcId="{CF9A6D33-1FD7-4C25-A6D2-26C71AE59F5A}" destId="{9EFAB940-860A-4F98-9006-0B119B3D7D26}" srcOrd="0" destOrd="0" presId="urn:microsoft.com/office/officeart/2005/8/layout/hierarchy3"/>
    <dgm:cxn modelId="{6F62EE2A-59A8-4DA2-A453-E0A9A69D86F0}" type="presOf" srcId="{8E559F07-341B-4E95-AC23-D2101E37C78B}" destId="{2C40FAA2-E2BC-4807-A690-5B27B6B207A4}" srcOrd="0" destOrd="0" presId="urn:microsoft.com/office/officeart/2005/8/layout/hierarchy3"/>
    <dgm:cxn modelId="{C461C375-6054-40B1-B9D7-5AB62582F678}" srcId="{45BB6722-D1D7-4299-8A25-90008F990274}" destId="{4A9E9038-5D35-41F1-A18A-ACD653B850D2}" srcOrd="1" destOrd="0" parTransId="{9747B946-F9EA-4BBD-9399-C6837593368C}" sibTransId="{DDFB43FF-BF9E-4161-A4B2-3150A4A21EEB}"/>
    <dgm:cxn modelId="{118A9097-96DD-4781-9417-16301BAB54D8}" type="presOf" srcId="{9CAF9DF6-D9F3-4D7C-AF6E-D22CD5DB40DC}" destId="{3687D96F-0182-45E2-94D4-E600B2548FCF}" srcOrd="0" destOrd="0" presId="urn:microsoft.com/office/officeart/2005/8/layout/hierarchy3"/>
    <dgm:cxn modelId="{0C060C84-2E89-4A11-BFE2-AE07AA576382}" srcId="{292D4140-E537-467A-A86A-7ED8E9322FFA}" destId="{1DEE1250-1096-4CE1-84A5-18749DA63565}" srcOrd="1" destOrd="0" parTransId="{8E559F07-341B-4E95-AC23-D2101E37C78B}" sibTransId="{D268DD6F-B6A0-495A-B589-FF36DE4EC731}"/>
    <dgm:cxn modelId="{CAC34950-D6D0-468A-871D-68A05DE7DF03}" type="presOf" srcId="{1DEE1250-1096-4CE1-84A5-18749DA63565}" destId="{6CD9BECE-08EC-4749-9B47-D5F1BE2AB2EA}" srcOrd="0" destOrd="0" presId="urn:microsoft.com/office/officeart/2005/8/layout/hierarchy3"/>
    <dgm:cxn modelId="{F3DA1E01-F552-4593-B94D-6FBA0410C171}" type="presOf" srcId="{4A9E9038-5D35-41F1-A18A-ACD653B850D2}" destId="{5F88DAED-1A1E-4791-AD5F-6771F86E97C4}" srcOrd="0" destOrd="0" presId="urn:microsoft.com/office/officeart/2005/8/layout/hierarchy3"/>
    <dgm:cxn modelId="{7E3AA3CC-5C09-4931-A44D-FC5E5F5E9749}" type="presOf" srcId="{9747B946-F9EA-4BBD-9399-C6837593368C}" destId="{40D20BC0-EF44-4D11-AF87-CEED2219FB7D}" srcOrd="0" destOrd="0" presId="urn:microsoft.com/office/officeart/2005/8/layout/hierarchy3"/>
    <dgm:cxn modelId="{D3383B50-5ED8-4537-ACBD-BC799FAE4B5E}" srcId="{292D4140-E537-467A-A86A-7ED8E9322FFA}" destId="{D719E3B7-D1C3-4BDA-8E3F-2DB7F23AD7AE}" srcOrd="0" destOrd="0" parTransId="{B673339C-9F94-4B21-AB72-515B376E78E4}" sibTransId="{A88883FE-526B-426E-9D8A-757A8484AACD}"/>
    <dgm:cxn modelId="{8474D124-2D9E-48E6-8CA2-15FD930068AC}" type="presOf" srcId="{45BB6722-D1D7-4299-8A25-90008F990274}" destId="{E3C7A5DF-DF40-46C2-9A2F-716591A20DBE}" srcOrd="0" destOrd="0" presId="urn:microsoft.com/office/officeart/2005/8/layout/hierarchy3"/>
    <dgm:cxn modelId="{02A78A8B-74EA-4276-8DF0-49F005BA242C}" type="presOf" srcId="{292D4140-E537-467A-A86A-7ED8E9322FFA}" destId="{F7DD458F-CD07-47FB-A944-576E73B75479}" srcOrd="0" destOrd="0" presId="urn:microsoft.com/office/officeart/2005/8/layout/hierarchy3"/>
    <dgm:cxn modelId="{762F7C41-8411-454F-A45D-129D1B2072D2}" type="presOf" srcId="{E26CFEF5-4397-4DCC-969F-25278F9BBE17}" destId="{5DD4B9AB-25D6-44DD-B0B7-823AD8B69BFC}" srcOrd="0" destOrd="0" presId="urn:microsoft.com/office/officeart/2005/8/layout/hierarchy3"/>
    <dgm:cxn modelId="{8D7196DC-8530-4083-AA65-008957A9E9F8}" srcId="{CF9A6D33-1FD7-4C25-A6D2-26C71AE59F5A}" destId="{45BB6722-D1D7-4299-8A25-90008F990274}" srcOrd="1" destOrd="0" parTransId="{79B9358B-409F-4C66-8A7B-05C2B0DDDC55}" sibTransId="{B7BAE6FF-293F-4D47-AB83-FE9EAA24BE2D}"/>
    <dgm:cxn modelId="{627FCCEE-7907-4DD3-959F-93799A542F98}" type="presOf" srcId="{D719E3B7-D1C3-4BDA-8E3F-2DB7F23AD7AE}" destId="{CD5EE2BF-5737-47CB-8421-531D124F7A5D}" srcOrd="0" destOrd="0" presId="urn:microsoft.com/office/officeart/2005/8/layout/hierarchy3"/>
    <dgm:cxn modelId="{4D110060-CE5B-422C-9847-1DAFA7F9E597}" type="presParOf" srcId="{9EFAB940-860A-4F98-9006-0B119B3D7D26}" destId="{243DE32E-7D0A-4048-825F-3B35CDD9F2C2}" srcOrd="0" destOrd="0" presId="urn:microsoft.com/office/officeart/2005/8/layout/hierarchy3"/>
    <dgm:cxn modelId="{0C9E9FA0-0249-4B4F-954D-4D25B978E459}" type="presParOf" srcId="{243DE32E-7D0A-4048-825F-3B35CDD9F2C2}" destId="{FFAA16FF-8E5D-4A32-8061-1ED56FD65EC9}" srcOrd="0" destOrd="0" presId="urn:microsoft.com/office/officeart/2005/8/layout/hierarchy3"/>
    <dgm:cxn modelId="{E6F9A29B-EE20-4D71-94CC-8370520EBBF9}" type="presParOf" srcId="{FFAA16FF-8E5D-4A32-8061-1ED56FD65EC9}" destId="{F7DD458F-CD07-47FB-A944-576E73B75479}" srcOrd="0" destOrd="0" presId="urn:microsoft.com/office/officeart/2005/8/layout/hierarchy3"/>
    <dgm:cxn modelId="{0EEE8273-1915-4223-849D-50C7878C0716}" type="presParOf" srcId="{FFAA16FF-8E5D-4A32-8061-1ED56FD65EC9}" destId="{E3E54836-4B3F-46CE-8D5B-ED29BC844DE2}" srcOrd="1" destOrd="0" presId="urn:microsoft.com/office/officeart/2005/8/layout/hierarchy3"/>
    <dgm:cxn modelId="{164C96A6-0AC4-4163-9A97-66EECEDB6040}" type="presParOf" srcId="{243DE32E-7D0A-4048-825F-3B35CDD9F2C2}" destId="{3A42603A-1521-49A4-B509-E89ECD161765}" srcOrd="1" destOrd="0" presId="urn:microsoft.com/office/officeart/2005/8/layout/hierarchy3"/>
    <dgm:cxn modelId="{99DCD097-9933-494D-B9E4-1937543DEE06}" type="presParOf" srcId="{3A42603A-1521-49A4-B509-E89ECD161765}" destId="{D9CC80CA-C95C-451A-B8C0-8EBD52E5EF3D}" srcOrd="0" destOrd="0" presId="urn:microsoft.com/office/officeart/2005/8/layout/hierarchy3"/>
    <dgm:cxn modelId="{6B171E06-4955-4521-AF56-8ED715D78EDE}" type="presParOf" srcId="{3A42603A-1521-49A4-B509-E89ECD161765}" destId="{CD5EE2BF-5737-47CB-8421-531D124F7A5D}" srcOrd="1" destOrd="0" presId="urn:microsoft.com/office/officeart/2005/8/layout/hierarchy3"/>
    <dgm:cxn modelId="{53B09529-B8C3-4BA1-8443-3859056139A4}" type="presParOf" srcId="{3A42603A-1521-49A4-B509-E89ECD161765}" destId="{2C40FAA2-E2BC-4807-A690-5B27B6B207A4}" srcOrd="2" destOrd="0" presId="urn:microsoft.com/office/officeart/2005/8/layout/hierarchy3"/>
    <dgm:cxn modelId="{10BECF98-1451-423B-B328-599BBE3A72E9}" type="presParOf" srcId="{3A42603A-1521-49A4-B509-E89ECD161765}" destId="{6CD9BECE-08EC-4749-9B47-D5F1BE2AB2EA}" srcOrd="3" destOrd="0" presId="urn:microsoft.com/office/officeart/2005/8/layout/hierarchy3"/>
    <dgm:cxn modelId="{1D6842D2-D24A-4C34-A862-BB3160B26B90}" type="presParOf" srcId="{9EFAB940-860A-4F98-9006-0B119B3D7D26}" destId="{4E1D7AA7-C361-40D9-8866-838418B4EAA3}" srcOrd="1" destOrd="0" presId="urn:microsoft.com/office/officeart/2005/8/layout/hierarchy3"/>
    <dgm:cxn modelId="{107AEA4F-F3AA-4189-9DC9-60E3DA41A1C1}" type="presParOf" srcId="{4E1D7AA7-C361-40D9-8866-838418B4EAA3}" destId="{D9168CAD-20E7-4AF4-90A3-0FF996B0CBE6}" srcOrd="0" destOrd="0" presId="urn:microsoft.com/office/officeart/2005/8/layout/hierarchy3"/>
    <dgm:cxn modelId="{404FFDF2-65E7-4984-97D6-1AC0F9C1DD8E}" type="presParOf" srcId="{D9168CAD-20E7-4AF4-90A3-0FF996B0CBE6}" destId="{E3C7A5DF-DF40-46C2-9A2F-716591A20DBE}" srcOrd="0" destOrd="0" presId="urn:microsoft.com/office/officeart/2005/8/layout/hierarchy3"/>
    <dgm:cxn modelId="{48D77613-F8DB-4CD2-BA3E-3BB13C9C0FEA}" type="presParOf" srcId="{D9168CAD-20E7-4AF4-90A3-0FF996B0CBE6}" destId="{7BFC76F8-6898-4492-8A50-F21B080A4FAF}" srcOrd="1" destOrd="0" presId="urn:microsoft.com/office/officeart/2005/8/layout/hierarchy3"/>
    <dgm:cxn modelId="{78E52FEB-F772-486E-A5F1-9A763A92D2BB}" type="presParOf" srcId="{4E1D7AA7-C361-40D9-8866-838418B4EAA3}" destId="{4F057A74-2C93-45CA-A631-713E5A36223C}" srcOrd="1" destOrd="0" presId="urn:microsoft.com/office/officeart/2005/8/layout/hierarchy3"/>
    <dgm:cxn modelId="{21E3D633-FE5D-4B52-8720-FA3E647032EC}" type="presParOf" srcId="{4F057A74-2C93-45CA-A631-713E5A36223C}" destId="{3687D96F-0182-45E2-94D4-E600B2548FCF}" srcOrd="0" destOrd="0" presId="urn:microsoft.com/office/officeart/2005/8/layout/hierarchy3"/>
    <dgm:cxn modelId="{0C616F0D-931A-41C0-B964-CB6460324F32}" type="presParOf" srcId="{4F057A74-2C93-45CA-A631-713E5A36223C}" destId="{5DD4B9AB-25D6-44DD-B0B7-823AD8B69BFC}" srcOrd="1" destOrd="0" presId="urn:microsoft.com/office/officeart/2005/8/layout/hierarchy3"/>
    <dgm:cxn modelId="{7F69270F-9B39-4C9C-A34B-33358CC64161}" type="presParOf" srcId="{4F057A74-2C93-45CA-A631-713E5A36223C}" destId="{40D20BC0-EF44-4D11-AF87-CEED2219FB7D}" srcOrd="2" destOrd="0" presId="urn:microsoft.com/office/officeart/2005/8/layout/hierarchy3"/>
    <dgm:cxn modelId="{CF8B740E-83B0-4DBE-AEAC-F18DD18899AE}" type="presParOf" srcId="{4F057A74-2C93-45CA-A631-713E5A36223C}" destId="{5F88DAED-1A1E-4791-AD5F-6771F86E97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1D292D-F309-4F00-9F72-A24288F31BF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053CF-6F89-4C02-8F96-E97DAA0F3F43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বাড়ির কাজ</a:t>
          </a:r>
          <a:endParaRPr lang="en-US" dirty="0"/>
        </a:p>
      </dgm:t>
    </dgm:pt>
    <dgm:pt modelId="{ACBB2B78-C2C0-48C7-8CA8-4AADA7D14B54}" type="parTrans" cxnId="{D6CCDD52-7AEE-4F1B-802D-4C5397889893}">
      <dgm:prSet/>
      <dgm:spPr/>
      <dgm:t>
        <a:bodyPr/>
        <a:lstStyle/>
        <a:p>
          <a:endParaRPr lang="en-US"/>
        </a:p>
      </dgm:t>
    </dgm:pt>
    <dgm:pt modelId="{70A549DB-EEE1-45A5-9CAE-AF41B21D32B4}" type="sibTrans" cxnId="{D6CCDD52-7AEE-4F1B-802D-4C5397889893}">
      <dgm:prSet/>
      <dgm:spPr/>
      <dgm:t>
        <a:bodyPr/>
        <a:lstStyle/>
        <a:p>
          <a:endParaRPr lang="en-US"/>
        </a:p>
      </dgm:t>
    </dgm:pt>
    <dgm:pt modelId="{1202C7DA-53D7-4638-ADD4-A756F8EC88D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তোমার প্রতিষ্ঠানের ওয়েবসাইটের নাম খাতায় লিখে আনবে</a:t>
          </a:r>
          <a:endParaRPr lang="en-US" dirty="0"/>
        </a:p>
      </dgm:t>
    </dgm:pt>
    <dgm:pt modelId="{F23D7AFF-4C1B-48D9-A656-71473C5ED41A}" type="parTrans" cxnId="{CAB59441-2D10-4FBF-9F69-9A6918E77805}">
      <dgm:prSet/>
      <dgm:spPr/>
      <dgm:t>
        <a:bodyPr/>
        <a:lstStyle/>
        <a:p>
          <a:endParaRPr lang="en-US"/>
        </a:p>
      </dgm:t>
    </dgm:pt>
    <dgm:pt modelId="{452FB8E7-FE4E-4D88-A11C-6F5367D848CD}" type="sibTrans" cxnId="{CAB59441-2D10-4FBF-9F69-9A6918E77805}">
      <dgm:prSet/>
      <dgm:spPr/>
      <dgm:t>
        <a:bodyPr/>
        <a:lstStyle/>
        <a:p>
          <a:endParaRPr lang="en-US"/>
        </a:p>
      </dgm:t>
    </dgm:pt>
    <dgm:pt modelId="{807EB988-9F2A-4FEB-AE4A-8DA531092E70}" type="pres">
      <dgm:prSet presAssocID="{5D1D292D-F309-4F00-9F72-A24288F31BF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09F9DE-9110-4E7B-B37D-65F794B3DDCC}" type="pres">
      <dgm:prSet presAssocID="{5D1D292D-F309-4F00-9F72-A24288F31BF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9788F-4085-4E99-9CFF-2535E038135C}" type="pres">
      <dgm:prSet presAssocID="{5D1D292D-F309-4F00-9F72-A24288F31BF5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F5D402B4-430B-48F8-8C67-E59036F92BE2}" type="pres">
      <dgm:prSet presAssocID="{5D1D292D-F309-4F00-9F72-A24288F31BF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289FE-20E9-46A8-88E9-31ABDD8A5A2B}" type="pres">
      <dgm:prSet presAssocID="{5D1D292D-F309-4F00-9F72-A24288F31BF5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627DA5-1885-4259-A05E-D53CC9AD360D}" type="pres">
      <dgm:prSet presAssocID="{5D1D292D-F309-4F00-9F72-A24288F31BF5}" presName="TopArrow" presStyleLbl="node1" presStyleIdx="0" presStyleCnt="2"/>
      <dgm:spPr/>
    </dgm:pt>
    <dgm:pt modelId="{EC7E107E-1239-4234-9B70-E07B02CC2A35}" type="pres">
      <dgm:prSet presAssocID="{5D1D292D-F309-4F00-9F72-A24288F31BF5}" presName="BottomArrow" presStyleLbl="node1" presStyleIdx="1" presStyleCnt="2"/>
      <dgm:spPr/>
    </dgm:pt>
  </dgm:ptLst>
  <dgm:cxnLst>
    <dgm:cxn modelId="{CAB59441-2D10-4FBF-9F69-9A6918E77805}" srcId="{5D1D292D-F309-4F00-9F72-A24288F31BF5}" destId="{1202C7DA-53D7-4638-ADD4-A756F8EC88D8}" srcOrd="1" destOrd="0" parTransId="{F23D7AFF-4C1B-48D9-A656-71473C5ED41A}" sibTransId="{452FB8E7-FE4E-4D88-A11C-6F5367D848CD}"/>
    <dgm:cxn modelId="{D6CCDD52-7AEE-4F1B-802D-4C5397889893}" srcId="{5D1D292D-F309-4F00-9F72-A24288F31BF5}" destId="{2CC053CF-6F89-4C02-8F96-E97DAA0F3F43}" srcOrd="0" destOrd="0" parTransId="{ACBB2B78-C2C0-48C7-8CA8-4AADA7D14B54}" sibTransId="{70A549DB-EEE1-45A5-9CAE-AF41B21D32B4}"/>
    <dgm:cxn modelId="{908260DB-5A6D-4D8D-8C11-562B1A49F58C}" type="presOf" srcId="{1202C7DA-53D7-4638-ADD4-A756F8EC88D8}" destId="{F5D402B4-430B-48F8-8C67-E59036F92BE2}" srcOrd="0" destOrd="0" presId="urn:microsoft.com/office/officeart/2009/layout/ReverseList"/>
    <dgm:cxn modelId="{0CE83CFC-AB75-438A-881E-C7BCD12677F3}" type="presOf" srcId="{2CC053CF-6F89-4C02-8F96-E97DAA0F3F43}" destId="{0099788F-4085-4E99-9CFF-2535E038135C}" srcOrd="1" destOrd="0" presId="urn:microsoft.com/office/officeart/2009/layout/ReverseList"/>
    <dgm:cxn modelId="{4D108720-2D04-4064-A44C-814C62DDEBB8}" type="presOf" srcId="{5D1D292D-F309-4F00-9F72-A24288F31BF5}" destId="{807EB988-9F2A-4FEB-AE4A-8DA531092E70}" srcOrd="0" destOrd="0" presId="urn:microsoft.com/office/officeart/2009/layout/ReverseList"/>
    <dgm:cxn modelId="{80809227-5200-4E29-B214-24AB56F6432E}" type="presOf" srcId="{1202C7DA-53D7-4638-ADD4-A756F8EC88D8}" destId="{719289FE-20E9-46A8-88E9-31ABDD8A5A2B}" srcOrd="1" destOrd="0" presId="urn:microsoft.com/office/officeart/2009/layout/ReverseList"/>
    <dgm:cxn modelId="{61C0799A-D828-421E-B7DA-80A50A01DF9B}" type="presOf" srcId="{2CC053CF-6F89-4C02-8F96-E97DAA0F3F43}" destId="{7A09F9DE-9110-4E7B-B37D-65F794B3DDCC}" srcOrd="0" destOrd="0" presId="urn:microsoft.com/office/officeart/2009/layout/ReverseList"/>
    <dgm:cxn modelId="{2BD20A1F-7609-44DB-A9DB-AFD1121AC1F0}" type="presParOf" srcId="{807EB988-9F2A-4FEB-AE4A-8DA531092E70}" destId="{7A09F9DE-9110-4E7B-B37D-65F794B3DDCC}" srcOrd="0" destOrd="0" presId="urn:microsoft.com/office/officeart/2009/layout/ReverseList"/>
    <dgm:cxn modelId="{269B8C2E-B9FF-4BC4-B416-662441446FCC}" type="presParOf" srcId="{807EB988-9F2A-4FEB-AE4A-8DA531092E70}" destId="{0099788F-4085-4E99-9CFF-2535E038135C}" srcOrd="1" destOrd="0" presId="urn:microsoft.com/office/officeart/2009/layout/ReverseList"/>
    <dgm:cxn modelId="{B5070A97-2DF5-4E53-B9B7-D0AECB5A28C0}" type="presParOf" srcId="{807EB988-9F2A-4FEB-AE4A-8DA531092E70}" destId="{F5D402B4-430B-48F8-8C67-E59036F92BE2}" srcOrd="2" destOrd="0" presId="urn:microsoft.com/office/officeart/2009/layout/ReverseList"/>
    <dgm:cxn modelId="{D986CD64-5C30-4E51-B80D-BE69A9DF0F50}" type="presParOf" srcId="{807EB988-9F2A-4FEB-AE4A-8DA531092E70}" destId="{719289FE-20E9-46A8-88E9-31ABDD8A5A2B}" srcOrd="3" destOrd="0" presId="urn:microsoft.com/office/officeart/2009/layout/ReverseList"/>
    <dgm:cxn modelId="{C3B97661-A3B9-4B9F-860F-7AFB8EEAF117}" type="presParOf" srcId="{807EB988-9F2A-4FEB-AE4A-8DA531092E70}" destId="{D9627DA5-1885-4259-A05E-D53CC9AD360D}" srcOrd="4" destOrd="0" presId="urn:microsoft.com/office/officeart/2009/layout/ReverseList"/>
    <dgm:cxn modelId="{D5749D75-8168-4E60-968F-66AD39C14070}" type="presParOf" srcId="{807EB988-9F2A-4FEB-AE4A-8DA531092E70}" destId="{EC7E107E-1239-4234-9B70-E07B02CC2A3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29200-4C56-467F-9DF5-B0CE82FD7F2B}">
      <dsp:nvSpPr>
        <dsp:cNvPr id="0" name=""/>
        <dsp:cNvSpPr/>
      </dsp:nvSpPr>
      <dsp:spPr>
        <a:xfrm>
          <a:off x="4007964" y="2461770"/>
          <a:ext cx="1755869" cy="17558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ইন্টারনেট ব্রাউজারের নাম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5105" y="2718911"/>
        <a:ext cx="1241587" cy="1241587"/>
      </dsp:txXfrm>
    </dsp:sp>
    <dsp:sp modelId="{282FB25F-01C3-4925-8B33-F6F0294E71B8}">
      <dsp:nvSpPr>
        <dsp:cNvPr id="0" name=""/>
        <dsp:cNvSpPr/>
      </dsp:nvSpPr>
      <dsp:spPr>
        <a:xfrm rot="16200000">
          <a:off x="4699493" y="1822116"/>
          <a:ext cx="372810" cy="596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755415" y="1997437"/>
        <a:ext cx="260967" cy="358197"/>
      </dsp:txXfrm>
    </dsp:sp>
    <dsp:sp modelId="{7B9479EC-79CD-46F0-BA28-EFE1CB449009}">
      <dsp:nvSpPr>
        <dsp:cNvPr id="0" name=""/>
        <dsp:cNvSpPr/>
      </dsp:nvSpPr>
      <dsp:spPr>
        <a:xfrm>
          <a:off x="4007964" y="2485"/>
          <a:ext cx="1755869" cy="175586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মজিলা ফায়ারফক্স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5105" y="259626"/>
        <a:ext cx="1241587" cy="1241587"/>
      </dsp:txXfrm>
    </dsp:sp>
    <dsp:sp modelId="{822F5E77-0467-4EFA-943A-C41A346E519B}">
      <dsp:nvSpPr>
        <dsp:cNvPr id="0" name=""/>
        <dsp:cNvSpPr/>
      </dsp:nvSpPr>
      <dsp:spPr>
        <a:xfrm rot="20520000">
          <a:off x="5858918" y="2664487"/>
          <a:ext cx="372810" cy="596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95436"/>
            <a:satOff val="-3864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861655" y="2801167"/>
        <a:ext cx="260967" cy="358197"/>
      </dsp:txXfrm>
    </dsp:sp>
    <dsp:sp modelId="{B3C099B7-93AE-40B4-8AB4-A607B7B347EB}">
      <dsp:nvSpPr>
        <dsp:cNvPr id="0" name=""/>
        <dsp:cNvSpPr/>
      </dsp:nvSpPr>
      <dsp:spPr>
        <a:xfrm>
          <a:off x="6346883" y="1701809"/>
          <a:ext cx="1755869" cy="175586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গুগল ক্রোম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04024" y="1958950"/>
        <a:ext cx="1241587" cy="1241587"/>
      </dsp:txXfrm>
    </dsp:sp>
    <dsp:sp modelId="{C11057A2-B270-4697-BD91-6BE4770E1049}">
      <dsp:nvSpPr>
        <dsp:cNvPr id="0" name=""/>
        <dsp:cNvSpPr/>
      </dsp:nvSpPr>
      <dsp:spPr>
        <a:xfrm rot="3240000">
          <a:off x="5416057" y="4027473"/>
          <a:ext cx="372810" cy="596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439109" y="4101631"/>
        <a:ext cx="260967" cy="358197"/>
      </dsp:txXfrm>
    </dsp:sp>
    <dsp:sp modelId="{2BAA4F9C-833A-4DBE-B003-A2E98DAB7F31}">
      <dsp:nvSpPr>
        <dsp:cNvPr id="0" name=""/>
        <dsp:cNvSpPr/>
      </dsp:nvSpPr>
      <dsp:spPr>
        <a:xfrm>
          <a:off x="5453495" y="4451374"/>
          <a:ext cx="1755869" cy="1755869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ইন্টারনেট এক্সপ্লোরার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0636" y="4708515"/>
        <a:ext cx="1241587" cy="1241587"/>
      </dsp:txXfrm>
    </dsp:sp>
    <dsp:sp modelId="{18C8A05F-870E-4628-8233-759FD4B2B9AF}">
      <dsp:nvSpPr>
        <dsp:cNvPr id="0" name=""/>
        <dsp:cNvSpPr/>
      </dsp:nvSpPr>
      <dsp:spPr>
        <a:xfrm rot="7560000">
          <a:off x="3982929" y="4027473"/>
          <a:ext cx="372810" cy="596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86308"/>
            <a:satOff val="-1159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071720" y="4101631"/>
        <a:ext cx="260967" cy="358197"/>
      </dsp:txXfrm>
    </dsp:sp>
    <dsp:sp modelId="{CA15F924-1A95-4B01-9E60-89D7D1ED546B}">
      <dsp:nvSpPr>
        <dsp:cNvPr id="0" name=""/>
        <dsp:cNvSpPr/>
      </dsp:nvSpPr>
      <dsp:spPr>
        <a:xfrm>
          <a:off x="2562432" y="4451374"/>
          <a:ext cx="1755869" cy="1755869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সাফারি</a:t>
          </a:r>
          <a:r>
            <a:rPr lang="bn-IN" sz="1400" kern="1200" dirty="0" smtClean="0"/>
            <a:t> </a:t>
          </a:r>
          <a:endParaRPr lang="en-US" sz="1400" kern="1200" dirty="0"/>
        </a:p>
      </dsp:txBody>
      <dsp:txXfrm>
        <a:off x="2819573" y="4708515"/>
        <a:ext cx="1241587" cy="1241587"/>
      </dsp:txXfrm>
    </dsp:sp>
    <dsp:sp modelId="{FF8D685F-D5B3-46AC-AF61-FA36B548D6AC}">
      <dsp:nvSpPr>
        <dsp:cNvPr id="0" name=""/>
        <dsp:cNvSpPr/>
      </dsp:nvSpPr>
      <dsp:spPr>
        <a:xfrm rot="11880000">
          <a:off x="3540068" y="2664487"/>
          <a:ext cx="372810" cy="596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649174" y="2801167"/>
        <a:ext cx="260967" cy="358197"/>
      </dsp:txXfrm>
    </dsp:sp>
    <dsp:sp modelId="{1DF4707F-B360-4F63-9E64-D95CFE65DF71}">
      <dsp:nvSpPr>
        <dsp:cNvPr id="0" name=""/>
        <dsp:cNvSpPr/>
      </dsp:nvSpPr>
      <dsp:spPr>
        <a:xfrm>
          <a:off x="1669044" y="1701809"/>
          <a:ext cx="1755869" cy="1755869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ওপেরা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26185" y="1958950"/>
        <a:ext cx="1241587" cy="1241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40424-E204-4EF6-9BA6-77F04C5868C9}">
      <dsp:nvSpPr>
        <dsp:cNvPr id="0" name=""/>
        <dsp:cNvSpPr/>
      </dsp:nvSpPr>
      <dsp:spPr>
        <a:xfrm>
          <a:off x="203395" y="1846319"/>
          <a:ext cx="3004298" cy="990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কাজ</a:t>
          </a:r>
          <a:endParaRPr lang="en-US" sz="4200" kern="1200" dirty="0"/>
        </a:p>
      </dsp:txBody>
      <dsp:txXfrm>
        <a:off x="203395" y="1846319"/>
        <a:ext cx="3004298" cy="990052"/>
      </dsp:txXfrm>
    </dsp:sp>
    <dsp:sp modelId="{22E6B80F-186A-455E-BB5A-346B8EF9FB61}">
      <dsp:nvSpPr>
        <dsp:cNvPr id="0" name=""/>
        <dsp:cNvSpPr/>
      </dsp:nvSpPr>
      <dsp:spPr>
        <a:xfrm>
          <a:off x="203395" y="3933999"/>
          <a:ext cx="3004298" cy="185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03395" y="3933999"/>
        <a:ext cx="3004298" cy="1854876"/>
      </dsp:txXfrm>
    </dsp:sp>
    <dsp:sp modelId="{3D2ADF66-7D7B-402C-AA33-CF884DE4B97F}">
      <dsp:nvSpPr>
        <dsp:cNvPr id="0" name=""/>
        <dsp:cNvSpPr/>
      </dsp:nvSpPr>
      <dsp:spPr>
        <a:xfrm>
          <a:off x="199981" y="1545206"/>
          <a:ext cx="238978" cy="2389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390F0B-414E-4B1E-830D-E7337A6E1B59}">
      <dsp:nvSpPr>
        <dsp:cNvPr id="0" name=""/>
        <dsp:cNvSpPr/>
      </dsp:nvSpPr>
      <dsp:spPr>
        <a:xfrm>
          <a:off x="367266" y="1210637"/>
          <a:ext cx="238978" cy="2389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59AAB-6406-4FB5-8967-46808D55C1CB}">
      <dsp:nvSpPr>
        <dsp:cNvPr id="0" name=""/>
        <dsp:cNvSpPr/>
      </dsp:nvSpPr>
      <dsp:spPr>
        <a:xfrm>
          <a:off x="768749" y="1277551"/>
          <a:ext cx="375537" cy="3755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8DD19-7304-4997-9F58-2F459A9E4E49}">
      <dsp:nvSpPr>
        <dsp:cNvPr id="0" name=""/>
        <dsp:cNvSpPr/>
      </dsp:nvSpPr>
      <dsp:spPr>
        <a:xfrm>
          <a:off x="1103319" y="909524"/>
          <a:ext cx="238978" cy="2389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A0EA79-70D2-4676-BACF-31202BEBB331}">
      <dsp:nvSpPr>
        <dsp:cNvPr id="0" name=""/>
        <dsp:cNvSpPr/>
      </dsp:nvSpPr>
      <dsp:spPr>
        <a:xfrm>
          <a:off x="1538259" y="775696"/>
          <a:ext cx="238978" cy="2389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4EDC9-4CC6-4D09-A020-EE31EB588312}">
      <dsp:nvSpPr>
        <dsp:cNvPr id="0" name=""/>
        <dsp:cNvSpPr/>
      </dsp:nvSpPr>
      <dsp:spPr>
        <a:xfrm>
          <a:off x="2073571" y="1009895"/>
          <a:ext cx="238978" cy="2389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137B86-A60F-4D4B-9FDB-0CD3FEE99053}">
      <dsp:nvSpPr>
        <dsp:cNvPr id="0" name=""/>
        <dsp:cNvSpPr/>
      </dsp:nvSpPr>
      <dsp:spPr>
        <a:xfrm>
          <a:off x="2408140" y="1177180"/>
          <a:ext cx="375537" cy="3755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846F10-67A1-4D19-ACBA-BC2361B4A021}">
      <dsp:nvSpPr>
        <dsp:cNvPr id="0" name=""/>
        <dsp:cNvSpPr/>
      </dsp:nvSpPr>
      <dsp:spPr>
        <a:xfrm>
          <a:off x="2876538" y="1545206"/>
          <a:ext cx="238978" cy="2389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20CCF-89AB-4F0F-BFFD-363A2B3F5026}">
      <dsp:nvSpPr>
        <dsp:cNvPr id="0" name=""/>
        <dsp:cNvSpPr/>
      </dsp:nvSpPr>
      <dsp:spPr>
        <a:xfrm>
          <a:off x="3077279" y="1913233"/>
          <a:ext cx="238978" cy="2389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18228-D519-4752-A2F3-E88A5C9B2231}">
      <dsp:nvSpPr>
        <dsp:cNvPr id="0" name=""/>
        <dsp:cNvSpPr/>
      </dsp:nvSpPr>
      <dsp:spPr>
        <a:xfrm>
          <a:off x="1337518" y="1210637"/>
          <a:ext cx="614515" cy="6145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E555F4-33FC-42FA-87F3-97DE101C8218}">
      <dsp:nvSpPr>
        <dsp:cNvPr id="0" name=""/>
        <dsp:cNvSpPr/>
      </dsp:nvSpPr>
      <dsp:spPr>
        <a:xfrm>
          <a:off x="32696" y="2482001"/>
          <a:ext cx="238978" cy="2389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8F6361-3E16-4A2D-8750-A9D03BB85D50}">
      <dsp:nvSpPr>
        <dsp:cNvPr id="0" name=""/>
        <dsp:cNvSpPr/>
      </dsp:nvSpPr>
      <dsp:spPr>
        <a:xfrm>
          <a:off x="233438" y="2783114"/>
          <a:ext cx="375537" cy="3755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601F77-11E2-48E7-B7B7-DD1FD4DA598D}">
      <dsp:nvSpPr>
        <dsp:cNvPr id="0" name=""/>
        <dsp:cNvSpPr/>
      </dsp:nvSpPr>
      <dsp:spPr>
        <a:xfrm>
          <a:off x="735292" y="3050769"/>
          <a:ext cx="546236" cy="5462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D351F-20EC-457E-8E16-C48A4B424E19}">
      <dsp:nvSpPr>
        <dsp:cNvPr id="0" name=""/>
        <dsp:cNvSpPr/>
      </dsp:nvSpPr>
      <dsp:spPr>
        <a:xfrm>
          <a:off x="1437889" y="3485710"/>
          <a:ext cx="238978" cy="2389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183B1-A15C-422B-80D3-FA9CE96B0FA2}">
      <dsp:nvSpPr>
        <dsp:cNvPr id="0" name=""/>
        <dsp:cNvSpPr/>
      </dsp:nvSpPr>
      <dsp:spPr>
        <a:xfrm>
          <a:off x="1571716" y="3050769"/>
          <a:ext cx="375537" cy="3755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8FB48-3DF8-4242-A2DA-9A43E49F1CA4}">
      <dsp:nvSpPr>
        <dsp:cNvPr id="0" name=""/>
        <dsp:cNvSpPr/>
      </dsp:nvSpPr>
      <dsp:spPr>
        <a:xfrm>
          <a:off x="1906286" y="3519167"/>
          <a:ext cx="238978" cy="2389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FCA4D0-8901-49EC-BF2D-2B3FBECE003A}">
      <dsp:nvSpPr>
        <dsp:cNvPr id="0" name=""/>
        <dsp:cNvSpPr/>
      </dsp:nvSpPr>
      <dsp:spPr>
        <a:xfrm>
          <a:off x="2207399" y="2983855"/>
          <a:ext cx="546236" cy="546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A1731-755C-4EF7-98A2-F32467D4A896}">
      <dsp:nvSpPr>
        <dsp:cNvPr id="0" name=""/>
        <dsp:cNvSpPr/>
      </dsp:nvSpPr>
      <dsp:spPr>
        <a:xfrm>
          <a:off x="2943452" y="2850028"/>
          <a:ext cx="375537" cy="3755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C5FA0-2241-4EC6-842C-952665EDE0ED}">
      <dsp:nvSpPr>
        <dsp:cNvPr id="0" name=""/>
        <dsp:cNvSpPr/>
      </dsp:nvSpPr>
      <dsp:spPr>
        <a:xfrm>
          <a:off x="3318989" y="1276994"/>
          <a:ext cx="1102899" cy="2105555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1A204D-74E3-4B61-A317-7CB16AD5549D}">
      <dsp:nvSpPr>
        <dsp:cNvPr id="0" name=""/>
        <dsp:cNvSpPr/>
      </dsp:nvSpPr>
      <dsp:spPr>
        <a:xfrm>
          <a:off x="4421889" y="1278017"/>
          <a:ext cx="3007907" cy="210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৫টি ব্রাউজারের নাম খাতায় লেখি</a:t>
          </a:r>
          <a:endParaRPr lang="en-US" sz="4200" kern="1200" dirty="0"/>
        </a:p>
      </dsp:txBody>
      <dsp:txXfrm>
        <a:off x="4421889" y="1278017"/>
        <a:ext cx="3007907" cy="2105535"/>
      </dsp:txXfrm>
    </dsp:sp>
    <dsp:sp modelId="{164248B1-1490-4FB5-9E47-5175E49AB54A}">
      <dsp:nvSpPr>
        <dsp:cNvPr id="0" name=""/>
        <dsp:cNvSpPr/>
      </dsp:nvSpPr>
      <dsp:spPr>
        <a:xfrm>
          <a:off x="4421889" y="3933999"/>
          <a:ext cx="3007907" cy="185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421889" y="3933999"/>
        <a:ext cx="3007907" cy="1854876"/>
      </dsp:txXfrm>
    </dsp:sp>
    <dsp:sp modelId="{962E2CE3-C011-422C-894D-06D21BE65AE2}">
      <dsp:nvSpPr>
        <dsp:cNvPr id="0" name=""/>
        <dsp:cNvSpPr/>
      </dsp:nvSpPr>
      <dsp:spPr>
        <a:xfrm>
          <a:off x="7429796" y="1276994"/>
          <a:ext cx="1102899" cy="2105555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4AD2CE-A2AA-4EF9-A1DA-359F3BA31770}">
      <dsp:nvSpPr>
        <dsp:cNvPr id="0" name=""/>
        <dsp:cNvSpPr/>
      </dsp:nvSpPr>
      <dsp:spPr>
        <a:xfrm>
          <a:off x="8758289" y="1127621"/>
          <a:ext cx="2556721" cy="2556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ভুল হলে সঠিক উত্তর প্রদান করব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32712" y="1502044"/>
        <a:ext cx="1807875" cy="1807875"/>
      </dsp:txXfrm>
    </dsp:sp>
    <dsp:sp modelId="{DB3A10DD-2EA5-4760-AF7A-6A866EDD5B4F}">
      <dsp:nvSpPr>
        <dsp:cNvPr id="0" name=""/>
        <dsp:cNvSpPr/>
      </dsp:nvSpPr>
      <dsp:spPr>
        <a:xfrm>
          <a:off x="8532696" y="3933999"/>
          <a:ext cx="3007907" cy="185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532696" y="3933999"/>
        <a:ext cx="3007907" cy="1854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FAF58-7D66-459E-BD2D-1307A2A68D92}">
      <dsp:nvSpPr>
        <dsp:cNvPr id="0" name=""/>
        <dsp:cNvSpPr/>
      </dsp:nvSpPr>
      <dsp:spPr>
        <a:xfrm>
          <a:off x="2464" y="315337"/>
          <a:ext cx="5042947" cy="1293272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D143-6BAF-4962-A339-429867A3B2D9}">
      <dsp:nvSpPr>
        <dsp:cNvPr id="0" name=""/>
        <dsp:cNvSpPr/>
      </dsp:nvSpPr>
      <dsp:spPr>
        <a:xfrm>
          <a:off x="4154293" y="638655"/>
          <a:ext cx="410601" cy="646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4293" y="638655"/>
        <a:ext cx="410601" cy="646636"/>
      </dsp:txXfrm>
    </dsp:sp>
    <dsp:sp modelId="{6C330BB7-A41D-499E-A5B3-D74C36222AA2}">
      <dsp:nvSpPr>
        <dsp:cNvPr id="0" name=""/>
        <dsp:cNvSpPr/>
      </dsp:nvSpPr>
      <dsp:spPr>
        <a:xfrm>
          <a:off x="899375" y="638655"/>
          <a:ext cx="3172798" cy="646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 পর্যটনের ওয়েব সাইট প্রদর্শিত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হবে </a:t>
          </a:r>
          <a:endParaRPr lang="en-US" sz="2800" kern="1200" dirty="0"/>
        </a:p>
      </dsp:txBody>
      <dsp:txXfrm>
        <a:off x="899375" y="638655"/>
        <a:ext cx="3172798" cy="646636"/>
      </dsp:txXfrm>
    </dsp:sp>
    <dsp:sp modelId="{EB58D059-E785-4E13-BC98-CC6990631425}">
      <dsp:nvSpPr>
        <dsp:cNvPr id="0" name=""/>
        <dsp:cNvSpPr/>
      </dsp:nvSpPr>
      <dsp:spPr>
        <a:xfrm>
          <a:off x="406653" y="638655"/>
          <a:ext cx="410601" cy="646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653" y="638655"/>
        <a:ext cx="410601" cy="646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90C35-45B1-4F20-9FA6-26904D505A63}">
      <dsp:nvSpPr>
        <dsp:cNvPr id="0" name=""/>
        <dsp:cNvSpPr/>
      </dsp:nvSpPr>
      <dsp:spPr>
        <a:xfrm rot="10800000">
          <a:off x="1964187" y="2236"/>
          <a:ext cx="6611692" cy="11953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1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দর্শনীয় স্থানঃ 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http://www.parjatan.gov.bd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en-US" sz="2800" kern="1200" dirty="0"/>
        </a:p>
      </dsp:txBody>
      <dsp:txXfrm rot="10800000">
        <a:off x="2263023" y="2236"/>
        <a:ext cx="6312856" cy="1195344"/>
      </dsp:txXfrm>
    </dsp:sp>
    <dsp:sp modelId="{B891E1E6-2A4F-497B-8423-A6171310804F}">
      <dsp:nvSpPr>
        <dsp:cNvPr id="0" name=""/>
        <dsp:cNvSpPr/>
      </dsp:nvSpPr>
      <dsp:spPr>
        <a:xfrm>
          <a:off x="1366514" y="2236"/>
          <a:ext cx="1195344" cy="11953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72080-293B-4BC0-9206-1FD0D8AE1308}">
      <dsp:nvSpPr>
        <dsp:cNvPr id="0" name=""/>
        <dsp:cNvSpPr/>
      </dsp:nvSpPr>
      <dsp:spPr>
        <a:xfrm rot="10800000">
          <a:off x="1964187" y="1554400"/>
          <a:ext cx="6611692" cy="11953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1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বিশ্বকোষঃ 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http://www.wikipedia.org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en-US" sz="2800" kern="1200" dirty="0"/>
        </a:p>
      </dsp:txBody>
      <dsp:txXfrm rot="10800000">
        <a:off x="2263023" y="1554400"/>
        <a:ext cx="6312856" cy="1195344"/>
      </dsp:txXfrm>
    </dsp:sp>
    <dsp:sp modelId="{BA4EFBB0-335B-4E97-8713-34E09DC8A077}">
      <dsp:nvSpPr>
        <dsp:cNvPr id="0" name=""/>
        <dsp:cNvSpPr/>
      </dsp:nvSpPr>
      <dsp:spPr>
        <a:xfrm>
          <a:off x="1366514" y="1554400"/>
          <a:ext cx="1195344" cy="11953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B1BDB-A2FC-4380-9A08-04B4ECA55F00}">
      <dsp:nvSpPr>
        <dsp:cNvPr id="0" name=""/>
        <dsp:cNvSpPr/>
      </dsp:nvSpPr>
      <dsp:spPr>
        <a:xfrm rot="10800000">
          <a:off x="1964187" y="3106564"/>
          <a:ext cx="6611692" cy="11953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1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মুক্তিযুদ্ধ যাদুঘরঃ 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http://liberationwarmuseum.org</a:t>
          </a:r>
          <a:endParaRPr lang="en-US" sz="3200" kern="1200" dirty="0"/>
        </a:p>
      </dsp:txBody>
      <dsp:txXfrm rot="10800000">
        <a:off x="2263023" y="3106564"/>
        <a:ext cx="6312856" cy="1195344"/>
      </dsp:txXfrm>
    </dsp:sp>
    <dsp:sp modelId="{CAB4C860-3352-4765-A45B-1760123F11D9}">
      <dsp:nvSpPr>
        <dsp:cNvPr id="0" name=""/>
        <dsp:cNvSpPr/>
      </dsp:nvSpPr>
      <dsp:spPr>
        <a:xfrm>
          <a:off x="1366514" y="3106564"/>
          <a:ext cx="1195344" cy="119534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D847F-B373-4301-ACF4-A5C11F6D4B2C}">
      <dsp:nvSpPr>
        <dsp:cNvPr id="0" name=""/>
        <dsp:cNvSpPr/>
      </dsp:nvSpPr>
      <dsp:spPr>
        <a:xfrm rot="10800000">
          <a:off x="1964187" y="4658728"/>
          <a:ext cx="6611692" cy="11953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114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নাসার ওয়েব সাইটঃ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http://www.nasa.gov/</a:t>
          </a:r>
          <a:endParaRPr lang="en-US" sz="3400" kern="1200" dirty="0"/>
        </a:p>
      </dsp:txBody>
      <dsp:txXfrm rot="10800000">
        <a:off x="2263023" y="4658728"/>
        <a:ext cx="6312856" cy="1195344"/>
      </dsp:txXfrm>
    </dsp:sp>
    <dsp:sp modelId="{C715F5FC-38FB-40D5-9661-9148FA8CBCFE}">
      <dsp:nvSpPr>
        <dsp:cNvPr id="0" name=""/>
        <dsp:cNvSpPr/>
      </dsp:nvSpPr>
      <dsp:spPr>
        <a:xfrm>
          <a:off x="1366514" y="4658728"/>
          <a:ext cx="1195344" cy="1195344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0683C-9A51-4DEB-BDA3-4AFF80924CF3}">
      <dsp:nvSpPr>
        <dsp:cNvPr id="0" name=""/>
        <dsp:cNvSpPr/>
      </dsp:nvSpPr>
      <dsp:spPr>
        <a:xfrm>
          <a:off x="202" y="2440716"/>
          <a:ext cx="3099371" cy="1549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দলীয় কাজ </a:t>
          </a:r>
          <a:endParaRPr lang="en-US" sz="4800" kern="1200" dirty="0"/>
        </a:p>
      </dsp:txBody>
      <dsp:txXfrm>
        <a:off x="45591" y="2486105"/>
        <a:ext cx="3008593" cy="1458907"/>
      </dsp:txXfrm>
    </dsp:sp>
    <dsp:sp modelId="{F112C83F-E6BD-4749-90BC-507DC2879A97}">
      <dsp:nvSpPr>
        <dsp:cNvPr id="0" name=""/>
        <dsp:cNvSpPr/>
      </dsp:nvSpPr>
      <dsp:spPr>
        <a:xfrm rot="19457599">
          <a:off x="2956071" y="2748337"/>
          <a:ext cx="1526755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1526755" y="2168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1279" y="2731855"/>
        <a:ext cx="76337" cy="76337"/>
      </dsp:txXfrm>
    </dsp:sp>
    <dsp:sp modelId="{70F0E298-A1C9-4C5B-9FBC-AD334BDB7060}">
      <dsp:nvSpPr>
        <dsp:cNvPr id="0" name=""/>
        <dsp:cNvSpPr/>
      </dsp:nvSpPr>
      <dsp:spPr>
        <a:xfrm>
          <a:off x="4339323" y="1549646"/>
          <a:ext cx="3099371" cy="1549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শাপলা দল</a:t>
          </a:r>
          <a:endParaRPr lang="en-US" sz="4800" kern="1200" dirty="0"/>
        </a:p>
      </dsp:txBody>
      <dsp:txXfrm>
        <a:off x="4384712" y="1595035"/>
        <a:ext cx="3008593" cy="1458907"/>
      </dsp:txXfrm>
    </dsp:sp>
    <dsp:sp modelId="{E8D6C87A-604C-44B4-97B3-A689F65840D6}">
      <dsp:nvSpPr>
        <dsp:cNvPr id="0" name=""/>
        <dsp:cNvSpPr/>
      </dsp:nvSpPr>
      <dsp:spPr>
        <a:xfrm>
          <a:off x="7438694" y="2302802"/>
          <a:ext cx="1239748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1239748" y="2168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7575" y="2293495"/>
        <a:ext cx="61987" cy="61987"/>
      </dsp:txXfrm>
    </dsp:sp>
    <dsp:sp modelId="{2EB06701-5F07-48A4-87B3-1E9A63B84860}">
      <dsp:nvSpPr>
        <dsp:cNvPr id="0" name=""/>
        <dsp:cNvSpPr/>
      </dsp:nvSpPr>
      <dsp:spPr>
        <a:xfrm>
          <a:off x="8678443" y="1549646"/>
          <a:ext cx="3099371" cy="1549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ওয়েব ব্রাউজার কী? খাতায় লিখি</a:t>
          </a:r>
          <a:endParaRPr lang="en-US" sz="3600" kern="1200" dirty="0"/>
        </a:p>
      </dsp:txBody>
      <dsp:txXfrm>
        <a:off x="8723832" y="1595035"/>
        <a:ext cx="3008593" cy="1458907"/>
      </dsp:txXfrm>
    </dsp:sp>
    <dsp:sp modelId="{884D08CA-1875-48E4-8A55-0C398F273873}">
      <dsp:nvSpPr>
        <dsp:cNvPr id="0" name=""/>
        <dsp:cNvSpPr/>
      </dsp:nvSpPr>
      <dsp:spPr>
        <a:xfrm rot="2142401">
          <a:off x="2956071" y="3639406"/>
          <a:ext cx="1526755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1526755" y="2168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1279" y="3622924"/>
        <a:ext cx="76337" cy="76337"/>
      </dsp:txXfrm>
    </dsp:sp>
    <dsp:sp modelId="{B7BA4873-9901-4560-9ACF-63D6423752B4}">
      <dsp:nvSpPr>
        <dsp:cNvPr id="0" name=""/>
        <dsp:cNvSpPr/>
      </dsp:nvSpPr>
      <dsp:spPr>
        <a:xfrm>
          <a:off x="4339323" y="3331785"/>
          <a:ext cx="3099371" cy="1549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জবা দল</a:t>
          </a:r>
          <a:endParaRPr lang="en-US" sz="4800" kern="1200" dirty="0"/>
        </a:p>
      </dsp:txBody>
      <dsp:txXfrm>
        <a:off x="4384712" y="3377174"/>
        <a:ext cx="3008593" cy="1458907"/>
      </dsp:txXfrm>
    </dsp:sp>
    <dsp:sp modelId="{E5484240-BB0F-44BB-8466-A067E54867E5}">
      <dsp:nvSpPr>
        <dsp:cNvPr id="0" name=""/>
        <dsp:cNvSpPr/>
      </dsp:nvSpPr>
      <dsp:spPr>
        <a:xfrm>
          <a:off x="7438694" y="4084941"/>
          <a:ext cx="1239748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1239748" y="2168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7575" y="4075634"/>
        <a:ext cx="61987" cy="61987"/>
      </dsp:txXfrm>
    </dsp:sp>
    <dsp:sp modelId="{931E3839-1D29-4CC4-B5AA-11E44BD9BA9E}">
      <dsp:nvSpPr>
        <dsp:cNvPr id="0" name=""/>
        <dsp:cNvSpPr/>
      </dsp:nvSpPr>
      <dsp:spPr>
        <a:xfrm>
          <a:off x="8678443" y="3331785"/>
          <a:ext cx="3099371" cy="1549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২টি ওয়েব সাইটের নাম খাতায় লিখি</a:t>
          </a:r>
          <a:endParaRPr lang="en-US" sz="3600" kern="1200" dirty="0"/>
        </a:p>
      </dsp:txBody>
      <dsp:txXfrm>
        <a:off x="8723832" y="3377174"/>
        <a:ext cx="3008593" cy="14589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A01B0-A448-4AFA-AE56-1703E32A8025}">
      <dsp:nvSpPr>
        <dsp:cNvPr id="0" name=""/>
        <dsp:cNvSpPr/>
      </dsp:nvSpPr>
      <dsp:spPr>
        <a:xfrm rot="5400000">
          <a:off x="320194" y="2621029"/>
          <a:ext cx="959626" cy="159679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7381F-B02B-4C73-A7EF-79F6075386DC}">
      <dsp:nvSpPr>
        <dsp:cNvPr id="0" name=""/>
        <dsp:cNvSpPr/>
      </dsp:nvSpPr>
      <dsp:spPr>
        <a:xfrm>
          <a:off x="160008" y="3098128"/>
          <a:ext cx="1441597" cy="126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নতুন শিখলাম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008" y="3098128"/>
        <a:ext cx="1441597" cy="1263645"/>
      </dsp:txXfrm>
    </dsp:sp>
    <dsp:sp modelId="{F653EE11-6918-447D-8C14-5CE02AF64718}">
      <dsp:nvSpPr>
        <dsp:cNvPr id="0" name=""/>
        <dsp:cNvSpPr/>
      </dsp:nvSpPr>
      <dsp:spPr>
        <a:xfrm>
          <a:off x="1329606" y="2503471"/>
          <a:ext cx="271999" cy="271999"/>
        </a:xfrm>
        <a:prstGeom prst="triangle">
          <a:avLst>
            <a:gd name="adj" fmla="val 100000"/>
          </a:avLst>
        </a:prstGeom>
        <a:solidFill>
          <a:schemeClr val="accent4">
            <a:hueOff val="623748"/>
            <a:satOff val="-3449"/>
            <a:lumOff val="-294"/>
            <a:alphaOff val="0"/>
          </a:schemeClr>
        </a:solidFill>
        <a:ln w="12700" cap="flat" cmpd="sng" algn="ctr">
          <a:solidFill>
            <a:schemeClr val="accent4">
              <a:hueOff val="623748"/>
              <a:satOff val="-3449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ED33F-EAC4-4952-AE8B-E552CB51A24D}">
      <dsp:nvSpPr>
        <dsp:cNvPr id="0" name=""/>
        <dsp:cNvSpPr/>
      </dsp:nvSpPr>
      <dsp:spPr>
        <a:xfrm rot="5400000">
          <a:off x="2084991" y="2184328"/>
          <a:ext cx="959626" cy="159679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247497"/>
            <a:satOff val="-6898"/>
            <a:lumOff val="-588"/>
            <a:alphaOff val="0"/>
          </a:schemeClr>
        </a:solidFill>
        <a:ln w="12700" cap="flat" cmpd="sng" algn="ctr">
          <a:solidFill>
            <a:schemeClr val="accent4">
              <a:hueOff val="1247497"/>
              <a:satOff val="-6898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258A0-9A99-46AD-AABD-0EE39DBEA8E0}">
      <dsp:nvSpPr>
        <dsp:cNvPr id="0" name=""/>
        <dsp:cNvSpPr/>
      </dsp:nvSpPr>
      <dsp:spPr>
        <a:xfrm>
          <a:off x="1924805" y="2661427"/>
          <a:ext cx="1441597" cy="126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ব্রাউজার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24805" y="2661427"/>
        <a:ext cx="1441597" cy="1263645"/>
      </dsp:txXfrm>
    </dsp:sp>
    <dsp:sp modelId="{8BC5C52D-4E08-4EE4-9FD0-39FC2456D3BD}">
      <dsp:nvSpPr>
        <dsp:cNvPr id="0" name=""/>
        <dsp:cNvSpPr/>
      </dsp:nvSpPr>
      <dsp:spPr>
        <a:xfrm>
          <a:off x="3094404" y="2066770"/>
          <a:ext cx="271999" cy="271999"/>
        </a:xfrm>
        <a:prstGeom prst="triangle">
          <a:avLst>
            <a:gd name="adj" fmla="val 100000"/>
          </a:avLst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 w="12700" cap="flat" cmpd="sng" algn="ctr">
          <a:solidFill>
            <a:schemeClr val="accent4">
              <a:hueOff val="1871245"/>
              <a:satOff val="-10347"/>
              <a:lumOff val="-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B973E-8214-4253-9350-A9CB55DE640E}">
      <dsp:nvSpPr>
        <dsp:cNvPr id="0" name=""/>
        <dsp:cNvSpPr/>
      </dsp:nvSpPr>
      <dsp:spPr>
        <a:xfrm rot="5400000">
          <a:off x="3849789" y="1747627"/>
          <a:ext cx="959626" cy="159679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 w="12700" cap="flat" cmpd="sng" algn="ctr">
          <a:solidFill>
            <a:schemeClr val="accent4">
              <a:hueOff val="2494993"/>
              <a:satOff val="-13796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BE2B6-1B74-463B-84A1-50FA4D0D789A}">
      <dsp:nvSpPr>
        <dsp:cNvPr id="0" name=""/>
        <dsp:cNvSpPr/>
      </dsp:nvSpPr>
      <dsp:spPr>
        <a:xfrm>
          <a:off x="3689603" y="2224726"/>
          <a:ext cx="1441597" cy="126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মজিলা ফায়ারফক্স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9603" y="2224726"/>
        <a:ext cx="1441597" cy="1263645"/>
      </dsp:txXfrm>
    </dsp:sp>
    <dsp:sp modelId="{3893EDAC-9F40-4CDB-96CE-E4CC3DFBC089}">
      <dsp:nvSpPr>
        <dsp:cNvPr id="0" name=""/>
        <dsp:cNvSpPr/>
      </dsp:nvSpPr>
      <dsp:spPr>
        <a:xfrm>
          <a:off x="4859201" y="1630069"/>
          <a:ext cx="271999" cy="271999"/>
        </a:xfrm>
        <a:prstGeom prst="triangle">
          <a:avLst>
            <a:gd name="adj" fmla="val 100000"/>
          </a:avLst>
        </a:prstGeom>
        <a:solidFill>
          <a:schemeClr val="accent4">
            <a:hueOff val="3118741"/>
            <a:satOff val="-17245"/>
            <a:lumOff val="-1470"/>
            <a:alphaOff val="0"/>
          </a:schemeClr>
        </a:solidFill>
        <a:ln w="12700" cap="flat" cmpd="sng" algn="ctr">
          <a:solidFill>
            <a:schemeClr val="accent4">
              <a:hueOff val="3118741"/>
              <a:satOff val="-17245"/>
              <a:lumOff val="-1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981F9-64B5-4CC8-988B-AD86A034CC93}">
      <dsp:nvSpPr>
        <dsp:cNvPr id="0" name=""/>
        <dsp:cNvSpPr/>
      </dsp:nvSpPr>
      <dsp:spPr>
        <a:xfrm rot="5400000">
          <a:off x="5614586" y="1310926"/>
          <a:ext cx="959626" cy="159679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2700" cap="flat" cmpd="sng" algn="ctr">
          <a:solidFill>
            <a:schemeClr val="accent4">
              <a:hueOff val="3742489"/>
              <a:satOff val="-20694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15D5C-0DC5-4AD0-85AF-A3DF7B004EDF}">
      <dsp:nvSpPr>
        <dsp:cNvPr id="0" name=""/>
        <dsp:cNvSpPr/>
      </dsp:nvSpPr>
      <dsp:spPr>
        <a:xfrm>
          <a:off x="5454400" y="1788025"/>
          <a:ext cx="1441597" cy="126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 এক্সপ্লোরার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54400" y="1788025"/>
        <a:ext cx="1441597" cy="1263645"/>
      </dsp:txXfrm>
    </dsp:sp>
    <dsp:sp modelId="{BCDF9EED-51C4-4B19-918B-834BC42AF8F3}">
      <dsp:nvSpPr>
        <dsp:cNvPr id="0" name=""/>
        <dsp:cNvSpPr/>
      </dsp:nvSpPr>
      <dsp:spPr>
        <a:xfrm>
          <a:off x="6623999" y="1193368"/>
          <a:ext cx="271999" cy="271999"/>
        </a:xfrm>
        <a:prstGeom prst="triangle">
          <a:avLst>
            <a:gd name="adj" fmla="val 100000"/>
          </a:avLst>
        </a:prstGeom>
        <a:solidFill>
          <a:schemeClr val="accent4">
            <a:hueOff val="4366238"/>
            <a:satOff val="-24142"/>
            <a:lumOff val="-2059"/>
            <a:alphaOff val="0"/>
          </a:schemeClr>
        </a:solidFill>
        <a:ln w="12700" cap="flat" cmpd="sng" algn="ctr">
          <a:solidFill>
            <a:schemeClr val="accent4">
              <a:hueOff val="4366238"/>
              <a:satOff val="-24142"/>
              <a:lumOff val="-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D83B9-2648-4CFF-9FEA-79C2C7926BDF}">
      <dsp:nvSpPr>
        <dsp:cNvPr id="0" name=""/>
        <dsp:cNvSpPr/>
      </dsp:nvSpPr>
      <dsp:spPr>
        <a:xfrm rot="5400000">
          <a:off x="7379384" y="874226"/>
          <a:ext cx="959626" cy="159679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 w="12700" cap="flat" cmpd="sng" algn="ctr">
          <a:solidFill>
            <a:schemeClr val="accent4">
              <a:hueOff val="4989986"/>
              <a:satOff val="-27591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8DC55-E894-4391-82EF-1E0E5F44115F}">
      <dsp:nvSpPr>
        <dsp:cNvPr id="0" name=""/>
        <dsp:cNvSpPr/>
      </dsp:nvSpPr>
      <dsp:spPr>
        <a:xfrm>
          <a:off x="7219198" y="1351324"/>
          <a:ext cx="1441597" cy="126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গুগল ক্রোম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19198" y="1351324"/>
        <a:ext cx="1441597" cy="1263645"/>
      </dsp:txXfrm>
    </dsp:sp>
    <dsp:sp modelId="{222FED44-8863-4570-A882-66961C6B5BC4}">
      <dsp:nvSpPr>
        <dsp:cNvPr id="0" name=""/>
        <dsp:cNvSpPr/>
      </dsp:nvSpPr>
      <dsp:spPr>
        <a:xfrm>
          <a:off x="8388796" y="756668"/>
          <a:ext cx="271999" cy="271999"/>
        </a:xfrm>
        <a:prstGeom prst="triangle">
          <a:avLst>
            <a:gd name="adj" fmla="val 100000"/>
          </a:avLst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 w="12700" cap="flat" cmpd="sng" algn="ctr">
          <a:solidFill>
            <a:schemeClr val="accent4">
              <a:hueOff val="5613734"/>
              <a:satOff val="-31040"/>
              <a:lumOff val="-2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BAA0C-F087-4422-AE94-79B4C80956BD}">
      <dsp:nvSpPr>
        <dsp:cNvPr id="0" name=""/>
        <dsp:cNvSpPr/>
      </dsp:nvSpPr>
      <dsp:spPr>
        <a:xfrm rot="5400000">
          <a:off x="9144181" y="437525"/>
          <a:ext cx="959626" cy="159679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237482"/>
            <a:satOff val="-34489"/>
            <a:lumOff val="-2941"/>
            <a:alphaOff val="0"/>
          </a:schemeClr>
        </a:solidFill>
        <a:ln w="12700" cap="flat" cmpd="sng" algn="ctr">
          <a:solidFill>
            <a:schemeClr val="accent4">
              <a:hueOff val="6237482"/>
              <a:satOff val="-34489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F88BC-FED9-4F42-8FA7-B145D37D7D38}">
      <dsp:nvSpPr>
        <dsp:cNvPr id="0" name=""/>
        <dsp:cNvSpPr/>
      </dsp:nvSpPr>
      <dsp:spPr>
        <a:xfrm>
          <a:off x="8983995" y="914623"/>
          <a:ext cx="1441597" cy="126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ওপেরা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83995" y="914623"/>
        <a:ext cx="1441597" cy="1263645"/>
      </dsp:txXfrm>
    </dsp:sp>
    <dsp:sp modelId="{AFC61C16-509C-4122-B46C-E48BE51D9680}">
      <dsp:nvSpPr>
        <dsp:cNvPr id="0" name=""/>
        <dsp:cNvSpPr/>
      </dsp:nvSpPr>
      <dsp:spPr>
        <a:xfrm>
          <a:off x="10153594" y="319967"/>
          <a:ext cx="271999" cy="271999"/>
        </a:xfrm>
        <a:prstGeom prst="triangle">
          <a:avLst>
            <a:gd name="adj" fmla="val 100000"/>
          </a:avLst>
        </a:prstGeom>
        <a:solidFill>
          <a:schemeClr val="accent4">
            <a:hueOff val="6861231"/>
            <a:satOff val="-37938"/>
            <a:lumOff val="-3235"/>
            <a:alphaOff val="0"/>
          </a:schemeClr>
        </a:solidFill>
        <a:ln w="12700" cap="flat" cmpd="sng" algn="ctr">
          <a:solidFill>
            <a:schemeClr val="accent4">
              <a:hueOff val="6861231"/>
              <a:satOff val="-37938"/>
              <a:lumOff val="-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2BBFA-2D3B-4EF9-AB30-C3D71A3CE900}">
      <dsp:nvSpPr>
        <dsp:cNvPr id="0" name=""/>
        <dsp:cNvSpPr/>
      </dsp:nvSpPr>
      <dsp:spPr>
        <a:xfrm rot="5400000">
          <a:off x="10908978" y="824"/>
          <a:ext cx="959626" cy="159679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2700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69FC8-3C5B-4CB8-B539-4D47DAF4D6CB}">
      <dsp:nvSpPr>
        <dsp:cNvPr id="0" name=""/>
        <dsp:cNvSpPr/>
      </dsp:nvSpPr>
      <dsp:spPr>
        <a:xfrm>
          <a:off x="10748793" y="477922"/>
          <a:ext cx="1441597" cy="126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সাফারি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48793" y="477922"/>
        <a:ext cx="1441597" cy="12636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D458F-CD07-47FB-A944-576E73B75479}">
      <dsp:nvSpPr>
        <dsp:cNvPr id="0" name=""/>
        <dsp:cNvSpPr/>
      </dsp:nvSpPr>
      <dsp:spPr>
        <a:xfrm>
          <a:off x="355385" y="2601"/>
          <a:ext cx="3558106" cy="1779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6500" kern="1200" dirty="0"/>
        </a:p>
      </dsp:txBody>
      <dsp:txXfrm>
        <a:off x="407492" y="54708"/>
        <a:ext cx="3453892" cy="1674839"/>
      </dsp:txXfrm>
    </dsp:sp>
    <dsp:sp modelId="{D9CC80CA-C95C-451A-B8C0-8EBD52E5EF3D}">
      <dsp:nvSpPr>
        <dsp:cNvPr id="0" name=""/>
        <dsp:cNvSpPr/>
      </dsp:nvSpPr>
      <dsp:spPr>
        <a:xfrm>
          <a:off x="711195" y="1781654"/>
          <a:ext cx="355810" cy="1334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289"/>
              </a:lnTo>
              <a:lnTo>
                <a:pt x="355810" y="1334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EE2BF-5737-47CB-8421-531D124F7A5D}">
      <dsp:nvSpPr>
        <dsp:cNvPr id="0" name=""/>
        <dsp:cNvSpPr/>
      </dsp:nvSpPr>
      <dsp:spPr>
        <a:xfrm>
          <a:off x="1067006" y="2226417"/>
          <a:ext cx="2846484" cy="1779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ওয়েব ব্রাউজার কী?</a:t>
          </a:r>
          <a:endParaRPr lang="en-US" sz="3800" kern="1200" dirty="0"/>
        </a:p>
      </dsp:txBody>
      <dsp:txXfrm>
        <a:off x="1119113" y="2278524"/>
        <a:ext cx="2742270" cy="1674839"/>
      </dsp:txXfrm>
    </dsp:sp>
    <dsp:sp modelId="{2C40FAA2-E2BC-4807-A690-5B27B6B207A4}">
      <dsp:nvSpPr>
        <dsp:cNvPr id="0" name=""/>
        <dsp:cNvSpPr/>
      </dsp:nvSpPr>
      <dsp:spPr>
        <a:xfrm>
          <a:off x="711195" y="1781654"/>
          <a:ext cx="355810" cy="3558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106"/>
              </a:lnTo>
              <a:lnTo>
                <a:pt x="355810" y="3558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9BECE-08EC-4749-9B47-D5F1BE2AB2EA}">
      <dsp:nvSpPr>
        <dsp:cNvPr id="0" name=""/>
        <dsp:cNvSpPr/>
      </dsp:nvSpPr>
      <dsp:spPr>
        <a:xfrm>
          <a:off x="1067006" y="4450234"/>
          <a:ext cx="2846484" cy="1779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৩টি ওয়েব ব্রাউজারের নাম বল?</a:t>
          </a:r>
          <a:endParaRPr lang="en-US" sz="3800" kern="1200" dirty="0"/>
        </a:p>
      </dsp:txBody>
      <dsp:txXfrm>
        <a:off x="1119113" y="4502341"/>
        <a:ext cx="2742270" cy="1674839"/>
      </dsp:txXfrm>
    </dsp:sp>
    <dsp:sp modelId="{E3C7A5DF-DF40-46C2-9A2F-716591A20DBE}">
      <dsp:nvSpPr>
        <dsp:cNvPr id="0" name=""/>
        <dsp:cNvSpPr/>
      </dsp:nvSpPr>
      <dsp:spPr>
        <a:xfrm>
          <a:off x="4803017" y="2601"/>
          <a:ext cx="3558106" cy="1779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6500" kern="1200" dirty="0"/>
        </a:p>
      </dsp:txBody>
      <dsp:txXfrm>
        <a:off x="4855124" y="54708"/>
        <a:ext cx="3453892" cy="1674839"/>
      </dsp:txXfrm>
    </dsp:sp>
    <dsp:sp modelId="{3687D96F-0182-45E2-94D4-E600B2548FCF}">
      <dsp:nvSpPr>
        <dsp:cNvPr id="0" name=""/>
        <dsp:cNvSpPr/>
      </dsp:nvSpPr>
      <dsp:spPr>
        <a:xfrm>
          <a:off x="5158828" y="1781654"/>
          <a:ext cx="355810" cy="1334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289"/>
              </a:lnTo>
              <a:lnTo>
                <a:pt x="355810" y="1334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4B9AB-25D6-44DD-B0B7-823AD8B69BFC}">
      <dsp:nvSpPr>
        <dsp:cNvPr id="0" name=""/>
        <dsp:cNvSpPr/>
      </dsp:nvSpPr>
      <dsp:spPr>
        <a:xfrm>
          <a:off x="5514639" y="2226417"/>
          <a:ext cx="2846484" cy="1779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smtClean="0">
              <a:latin typeface="NikoshBAN" panose="02000000000000000000" pitchFamily="2" charset="0"/>
              <a:cs typeface="NikoshBAN" panose="02000000000000000000" pitchFamily="2" charset="0"/>
            </a:rPr>
            <a:t>যে কোন একটি ওয়েবসাইটের নাম বলি? 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6746" y="2278524"/>
        <a:ext cx="2742270" cy="1674839"/>
      </dsp:txXfrm>
    </dsp:sp>
    <dsp:sp modelId="{40D20BC0-EF44-4D11-AF87-CEED2219FB7D}">
      <dsp:nvSpPr>
        <dsp:cNvPr id="0" name=""/>
        <dsp:cNvSpPr/>
      </dsp:nvSpPr>
      <dsp:spPr>
        <a:xfrm>
          <a:off x="5158828" y="1781654"/>
          <a:ext cx="355810" cy="3558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106"/>
              </a:lnTo>
              <a:lnTo>
                <a:pt x="355810" y="3558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8DAED-1A1E-4791-AD5F-6771F86E97C4}">
      <dsp:nvSpPr>
        <dsp:cNvPr id="0" name=""/>
        <dsp:cNvSpPr/>
      </dsp:nvSpPr>
      <dsp:spPr>
        <a:xfrm>
          <a:off x="5514639" y="4450234"/>
          <a:ext cx="2846484" cy="1779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smtClean="0">
              <a:latin typeface="NikoshBAN" panose="02000000000000000000" pitchFamily="2" charset="0"/>
              <a:cs typeface="NikoshBAN" panose="02000000000000000000" pitchFamily="2" charset="0"/>
            </a:rPr>
            <a:t>সাফারির </a:t>
          </a:r>
          <a:r>
            <a:rPr lang="bn-IN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কী? 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6746" y="4502341"/>
        <a:ext cx="2742270" cy="16748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9788F-4085-4E99-9CFF-2535E038135C}">
      <dsp:nvSpPr>
        <dsp:cNvPr id="0" name=""/>
        <dsp:cNvSpPr/>
      </dsp:nvSpPr>
      <dsp:spPr>
        <a:xfrm rot="16200000">
          <a:off x="1209392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203200" rIns="182880" bIns="20320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বাড়ির কাজ</a:t>
          </a:r>
          <a:endParaRPr lang="en-US" sz="3200" kern="1200" dirty="0"/>
        </a:p>
      </dsp:txBody>
      <dsp:txXfrm rot="5400000">
        <a:off x="1990721" y="1071716"/>
        <a:ext cx="2024944" cy="3275777"/>
      </dsp:txXfrm>
    </dsp:sp>
    <dsp:sp modelId="{719289FE-20E9-46A8-88E9-31ABDD8A5A2B}">
      <dsp:nvSpPr>
        <dsp:cNvPr id="0" name=""/>
        <dsp:cNvSpPr/>
      </dsp:nvSpPr>
      <dsp:spPr>
        <a:xfrm rot="5400000">
          <a:off x="343494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তোমার প্রতিষ্ঠানের ওয়েবসাইটের নাম খাতায় লিখে আনবে</a:t>
          </a:r>
          <a:endParaRPr lang="en-US" sz="3200" kern="1200" dirty="0"/>
        </a:p>
      </dsp:txBody>
      <dsp:txXfrm rot="-5400000">
        <a:off x="4112333" y="1071716"/>
        <a:ext cx="2024944" cy="3275777"/>
      </dsp:txXfrm>
    </dsp:sp>
    <dsp:sp modelId="{D9627DA5-1885-4259-A05E-D53CC9AD360D}">
      <dsp:nvSpPr>
        <dsp:cNvPr id="0" name=""/>
        <dsp:cNvSpPr/>
      </dsp:nvSpPr>
      <dsp:spPr>
        <a:xfrm>
          <a:off x="2951004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E107E-1239-4234-9B70-E07B02CC2A35}">
      <dsp:nvSpPr>
        <dsp:cNvPr id="0" name=""/>
        <dsp:cNvSpPr/>
      </dsp:nvSpPr>
      <dsp:spPr>
        <a:xfrm rot="10800000">
          <a:off x="2951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0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8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6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1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5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302D0-4467-44E8-B888-8BCAF39C9B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1F3A-38AD-4FD9-A314-7824FE87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0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544" y="313898"/>
            <a:ext cx="6077604" cy="5977719"/>
            <a:chOff x="2433658" y="0"/>
            <a:chExt cx="6077604" cy="59777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658" y="0"/>
              <a:ext cx="5659655" cy="59777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54362" y="3940015"/>
              <a:ext cx="37569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1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 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1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55436" y="3273862"/>
            <a:ext cx="883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এড্রেস বারে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http://www.parjatan.gov.bd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লিখে ইন্টার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1796" y="114557"/>
            <a:ext cx="10207936" cy="2887950"/>
            <a:chOff x="1901796" y="114557"/>
            <a:chExt cx="10207936" cy="2887950"/>
          </a:xfrm>
        </p:grpSpPr>
        <p:pic>
          <p:nvPicPr>
            <p:cNvPr id="45" name="Picture 4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419" y="114557"/>
              <a:ext cx="6661313" cy="2887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901796" y="1556149"/>
              <a:ext cx="3202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মজিলা ব্রাউজার ওপেন হবে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Freeform 37"/>
          <p:cNvSpPr/>
          <p:nvPr/>
        </p:nvSpPr>
        <p:spPr>
          <a:xfrm>
            <a:off x="206511" y="1123295"/>
            <a:ext cx="1695285" cy="1538406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594" tIns="236594" rIns="236594" bIns="23659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b="1" kern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ব্রাউজারে ক্লিক</a:t>
            </a:r>
            <a:endParaRPr lang="en-US" sz="2400" b="1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36727" y="314504"/>
            <a:ext cx="452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ব্রাউজারের কাজ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9033" y="353549"/>
            <a:ext cx="1514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এড্রেস বার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480030"/>
            <a:ext cx="8639035" cy="2906298"/>
            <a:chOff x="-1" y="480030"/>
            <a:chExt cx="8639035" cy="2906298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3967089" y="480030"/>
              <a:ext cx="4671945" cy="2522477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-1" y="2801553"/>
              <a:ext cx="42625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ফাঁকা জায়গার নাম কী? </a:t>
              </a:r>
              <a:endPara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 descr="বাংলাদেশ পর্যটন করপোরেশন-গণপ্রজাতন্ত্রী বাংলাদেশ সরকার - Mozilla Fire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19" y="3858637"/>
            <a:ext cx="6109163" cy="285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5980818"/>
              </p:ext>
            </p:extLst>
          </p:nvPr>
        </p:nvGraphicFramePr>
        <p:xfrm>
          <a:off x="206511" y="4274800"/>
          <a:ext cx="5047877" cy="192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934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1658677" y="2535886"/>
            <a:ext cx="6435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কম্পিউটার ওপেন করি ।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নিদির্ষ্ট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স্থানে ব্রাউজারের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এড্রেসবারে লিখি।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ওয়েব সাইটে ব্রাউজিং করি। 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65551898"/>
              </p:ext>
            </p:extLst>
          </p:nvPr>
        </p:nvGraphicFramePr>
        <p:xfrm>
          <a:off x="2249606" y="846165"/>
          <a:ext cx="9942394" cy="585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4956" y="2877164"/>
            <a:ext cx="1228298" cy="20608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ওয়েব সাইটের ঠিকানা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91E1E6-2A4F-497B-8423-A61713108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B891E1E6-2A4F-497B-8423-A61713108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B891E1E6-2A4F-497B-8423-A61713108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B891E1E6-2A4F-497B-8423-A61713108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390C35-45B1-4F20-9FA6-26904D505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3F390C35-45B1-4F20-9FA6-26904D505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graphicEl>
                                              <a:dgm id="{3F390C35-45B1-4F20-9FA6-26904D505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3F390C35-45B1-4F20-9FA6-26904D505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4EFBB0-335B-4E97-8713-34E09DC8A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BA4EFBB0-335B-4E97-8713-34E09DC8A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BA4EFBB0-335B-4E97-8713-34E09DC8A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graphicEl>
                                              <a:dgm id="{BA4EFBB0-335B-4E97-8713-34E09DC8A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F72080-293B-4BC0-9206-1FD0D8AE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4EF72080-293B-4BC0-9206-1FD0D8AE1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graphicEl>
                                              <a:dgm id="{4EF72080-293B-4BC0-9206-1FD0D8AE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4EF72080-293B-4BC0-9206-1FD0D8AE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B4C860-3352-4765-A45B-1760123F1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CAB4C860-3352-4765-A45B-1760123F1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graphicEl>
                                              <a:dgm id="{CAB4C860-3352-4765-A45B-1760123F1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graphicEl>
                                              <a:dgm id="{CAB4C860-3352-4765-A45B-1760123F1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CB1BDB-A2FC-4380-9A08-04B4ECA55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73CB1BDB-A2FC-4380-9A08-04B4ECA55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73CB1BDB-A2FC-4380-9A08-04B4ECA55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graphicEl>
                                              <a:dgm id="{73CB1BDB-A2FC-4380-9A08-04B4ECA55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15F5FC-38FB-40D5-9661-9148FA8C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graphicEl>
                                              <a:dgm id="{C715F5FC-38FB-40D5-9661-9148FA8CB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C715F5FC-38FB-40D5-9661-9148FA8C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C715F5FC-38FB-40D5-9661-9148FA8C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CD847F-B373-4301-ACF4-A5C11F6D4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graphicEl>
                                              <a:dgm id="{BACD847F-B373-4301-ACF4-A5C11F6D4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ACD847F-B373-4301-ACF4-A5C11F6D4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ACD847F-B373-4301-ACF4-A5C11F6D4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ংলাদেশ পর্যটন করপোরেশন-গণপ্রজাতন্ত্রী বাংলাদেশ সরকার - Mozilla Firefo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3" y="1081834"/>
            <a:ext cx="4746000" cy="278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Liberation War Museum - Bangladesh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55" y="1081834"/>
            <a:ext cx="4697961" cy="278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860" y="13777"/>
            <a:ext cx="750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 বারে নিদির্ষ্ট ঠিকানা লিখলে ওয়েব সাইট প্রদর্শিত হবে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3" y="4346218"/>
            <a:ext cx="4325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পর্যটনের ওয়েব সাইট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5796" y="4234784"/>
            <a:ext cx="3264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ওয়েব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4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6327868"/>
              </p:ext>
            </p:extLst>
          </p:nvPr>
        </p:nvGraphicFramePr>
        <p:xfrm>
          <a:off x="191070" y="283581"/>
          <a:ext cx="11778018" cy="643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2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0683C-9A51-4DEB-BDA3-4AFF8092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E90683C-9A51-4DEB-BDA3-4AFF80924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E90683C-9A51-4DEB-BDA3-4AFF8092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E90683C-9A51-4DEB-BDA3-4AFF8092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12C83F-E6BD-4749-90BC-507DC2879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112C83F-E6BD-4749-90BC-507DC2879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112C83F-E6BD-4749-90BC-507DC2879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112C83F-E6BD-4749-90BC-507DC2879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E298-A1C9-4C5B-9FBC-AD334BDB7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0F0E298-A1C9-4C5B-9FBC-AD334BDB7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0F0E298-A1C9-4C5B-9FBC-AD334BDB7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0F0E298-A1C9-4C5B-9FBC-AD334BDB7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4D08CA-1875-48E4-8A55-0C398F273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84D08CA-1875-48E4-8A55-0C398F273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84D08CA-1875-48E4-8A55-0C398F273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84D08CA-1875-48E4-8A55-0C398F273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BA4873-9901-4560-9ACF-63D642375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7BA4873-9901-4560-9ACF-63D642375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7BA4873-9901-4560-9ACF-63D642375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7BA4873-9901-4560-9ACF-63D642375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6C87A-604C-44B4-97B3-A689F6584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E8D6C87A-604C-44B4-97B3-A689F6584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E8D6C87A-604C-44B4-97B3-A689F6584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E8D6C87A-604C-44B4-97B3-A689F6584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B06701-5F07-48A4-87B3-1E9A63B84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2EB06701-5F07-48A4-87B3-1E9A63B84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EB06701-5F07-48A4-87B3-1E9A63B84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EB06701-5F07-48A4-87B3-1E9A63B84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484240-BB0F-44BB-8466-A067E5486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E5484240-BB0F-44BB-8466-A067E5486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E5484240-BB0F-44BB-8466-A067E5486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E5484240-BB0F-44BB-8466-A067E5486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E3839-1D29-4CC4-B5AA-11E44BD9B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931E3839-1D29-4CC4-B5AA-11E44BD9B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931E3839-1D29-4CC4-B5AA-11E44BD9B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31E3839-1D29-4CC4-B5AA-11E44BD9B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2478797"/>
              </p:ext>
            </p:extLst>
          </p:nvPr>
        </p:nvGraphicFramePr>
        <p:xfrm>
          <a:off x="0" y="0"/>
          <a:ext cx="12192000" cy="468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4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A01B0-A448-4AFA-AE56-1703E32A8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D9A01B0-A448-4AFA-AE56-1703E32A8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D9A01B0-A448-4AFA-AE56-1703E32A8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D9A01B0-A448-4AFA-AE56-1703E32A8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53EE11-6918-447D-8C14-5CE02AF64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F653EE11-6918-447D-8C14-5CE02AF64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F653EE11-6918-447D-8C14-5CE02AF64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F653EE11-6918-447D-8C14-5CE02AF64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7381F-B02B-4C73-A7EF-79F60753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B8F7381F-B02B-4C73-A7EF-79F607538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B8F7381F-B02B-4C73-A7EF-79F60753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B8F7381F-B02B-4C73-A7EF-79F60753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ED33F-EAC4-4952-AE8B-E552CB51A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F85ED33F-EAC4-4952-AE8B-E552CB51A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F85ED33F-EAC4-4952-AE8B-E552CB51A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F85ED33F-EAC4-4952-AE8B-E552CB51A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C5C52D-4E08-4EE4-9FD0-39FC2456D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8BC5C52D-4E08-4EE4-9FD0-39FC2456D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8BC5C52D-4E08-4EE4-9FD0-39FC2456D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8BC5C52D-4E08-4EE4-9FD0-39FC2456D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5258A0-9A99-46AD-AABD-0EE39DBE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C05258A0-9A99-46AD-AABD-0EE39DBE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05258A0-9A99-46AD-AABD-0EE39DBE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05258A0-9A99-46AD-AABD-0EE39DBE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3EDAC-9F40-4CDB-96CE-E4CC3DFBC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3893EDAC-9F40-4CDB-96CE-E4CC3DFBC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3893EDAC-9F40-4CDB-96CE-E4CC3DFBC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893EDAC-9F40-4CDB-96CE-E4CC3DFBC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B973E-8214-4253-9350-A9CB55DE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8ACB973E-8214-4253-9350-A9CB55DE6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8ACB973E-8214-4253-9350-A9CB55DE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8ACB973E-8214-4253-9350-A9CB55DE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BE2B6-1B74-463B-84A1-50FA4D0D7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4C5BE2B6-1B74-463B-84A1-50FA4D0D7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4C5BE2B6-1B74-463B-84A1-50FA4D0D7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4C5BE2B6-1B74-463B-84A1-50FA4D0D7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981F9-64B5-4CC8-988B-AD86A034C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D3E981F9-64B5-4CC8-988B-AD86A034C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D3E981F9-64B5-4CC8-988B-AD86A034C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3E981F9-64B5-4CC8-988B-AD86A034C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F9EED-51C4-4B19-918B-834BC42AF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BCDF9EED-51C4-4B19-918B-834BC42AF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CDF9EED-51C4-4B19-918B-834BC42AF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BCDF9EED-51C4-4B19-918B-834BC42AF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15D5C-0DC5-4AD0-85AF-A3DF7B004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5EF15D5C-0DC5-4AD0-85AF-A3DF7B004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5EF15D5C-0DC5-4AD0-85AF-A3DF7B004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5EF15D5C-0DC5-4AD0-85AF-A3DF7B004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5D83B9-2648-4CFF-9FEA-79C2C792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A45D83B9-2648-4CFF-9FEA-79C2C7926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A45D83B9-2648-4CFF-9FEA-79C2C792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A45D83B9-2648-4CFF-9FEA-79C2C792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2FED44-8863-4570-A882-66961C6B5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222FED44-8863-4570-A882-66961C6B5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222FED44-8863-4570-A882-66961C6B5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222FED44-8863-4570-A882-66961C6B5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68DC55-E894-4391-82EF-1E0E5F44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7A68DC55-E894-4391-82EF-1E0E5F44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7A68DC55-E894-4391-82EF-1E0E5F44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7A68DC55-E894-4391-82EF-1E0E5F44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C61C16-509C-4122-B46C-E48BE5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graphicEl>
                                              <a:dgm id="{AFC61C16-509C-4122-B46C-E48BE51D9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AFC61C16-509C-4122-B46C-E48BE5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AFC61C16-509C-4122-B46C-E48BE51D9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BAA0C-F087-4422-AE94-79B4C8095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graphicEl>
                                              <a:dgm id="{332BAA0C-F087-4422-AE94-79B4C8095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332BAA0C-F087-4422-AE94-79B4C8095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332BAA0C-F087-4422-AE94-79B4C8095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EF88BC-FED9-4F42-8FA7-B145D37D7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C5EF88BC-FED9-4F42-8FA7-B145D37D7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graphicEl>
                                              <a:dgm id="{C5EF88BC-FED9-4F42-8FA7-B145D37D7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C5EF88BC-FED9-4F42-8FA7-B145D37D7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2BBFA-2D3B-4EF9-AB30-C3D71A3C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graphicEl>
                                              <a:dgm id="{9612BBFA-2D3B-4EF9-AB30-C3D71A3CE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9612BBFA-2D3B-4EF9-AB30-C3D71A3C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9612BBFA-2D3B-4EF9-AB30-C3D71A3C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69FC8-3C5B-4CB8-B539-4D47DAF4D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graphicEl>
                                              <a:dgm id="{DE969FC8-3C5B-4CB8-B539-4D47DAF4D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DE969FC8-3C5B-4CB8-B539-4D47DAF4D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DE969FC8-3C5B-4CB8-B539-4D47DAF4D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5530368"/>
              </p:ext>
            </p:extLst>
          </p:nvPr>
        </p:nvGraphicFramePr>
        <p:xfrm>
          <a:off x="1996983" y="196207"/>
          <a:ext cx="8716509" cy="623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4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D458F-CD07-47FB-A944-576E73B75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7DD458F-CD07-47FB-A944-576E73B75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7DD458F-CD07-47FB-A944-576E73B75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7DD458F-CD07-47FB-A944-576E73B75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7A5DF-DF40-46C2-9A2F-716591A20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3C7A5DF-DF40-46C2-9A2F-716591A20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3C7A5DF-DF40-46C2-9A2F-716591A20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3C7A5DF-DF40-46C2-9A2F-716591A20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CC80CA-C95C-451A-B8C0-8EBD52E5E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D9CC80CA-C95C-451A-B8C0-8EBD52E5E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D9CC80CA-C95C-451A-B8C0-8EBD52E5E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9CC80CA-C95C-451A-B8C0-8EBD52E5E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EE2BF-5737-47CB-8421-531D124F7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CD5EE2BF-5737-47CB-8421-531D124F7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D5EE2BF-5737-47CB-8421-531D124F7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CD5EE2BF-5737-47CB-8421-531D124F7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40FAA2-E2BC-4807-A690-5B27B6B20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2C40FAA2-E2BC-4807-A690-5B27B6B20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2C40FAA2-E2BC-4807-A690-5B27B6B20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2C40FAA2-E2BC-4807-A690-5B27B6B20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9BECE-08EC-4749-9B47-D5F1BE2AB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6CD9BECE-08EC-4749-9B47-D5F1BE2AB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6CD9BECE-08EC-4749-9B47-D5F1BE2AB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6CD9BECE-08EC-4749-9B47-D5F1BE2AB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87D96F-0182-45E2-94D4-E600B2548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3687D96F-0182-45E2-94D4-E600B2548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3687D96F-0182-45E2-94D4-E600B2548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3687D96F-0182-45E2-94D4-E600B2548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D4B9AB-25D6-44DD-B0B7-823AD8B6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5DD4B9AB-25D6-44DD-B0B7-823AD8B69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5DD4B9AB-25D6-44DD-B0B7-823AD8B6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5DD4B9AB-25D6-44DD-B0B7-823AD8B6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D20BC0-EF44-4D11-AF87-CEED2219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40D20BC0-EF44-4D11-AF87-CEED2219F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40D20BC0-EF44-4D11-AF87-CEED2219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40D20BC0-EF44-4D11-AF87-CEED2219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88DAED-1A1E-4791-AD5F-6771F86E9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5F88DAED-1A1E-4791-AD5F-6771F86E9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5F88DAED-1A1E-4791-AD5F-6771F86E9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5F88DAED-1A1E-4791-AD5F-6771F86E9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1441627"/>
              </p:ext>
            </p:extLst>
          </p:nvPr>
        </p:nvGraphicFramePr>
        <p:xfrm>
          <a:off x="1571966" y="4878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98" y="2548991"/>
            <a:ext cx="1792831" cy="1436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2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27DA5-1885-4259-A05E-D53CC9AD3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9627DA5-1885-4259-A05E-D53CC9AD3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9627DA5-1885-4259-A05E-D53CC9AD3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9627DA5-1885-4259-A05E-D53CC9AD3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7E107E-1239-4234-9B70-E07B02CC2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EC7E107E-1239-4234-9B70-E07B02CC2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EC7E107E-1239-4234-9B70-E07B02CC2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EC7E107E-1239-4234-9B70-E07B02CC2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9788F-4085-4E99-9CFF-2535E0381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0099788F-4085-4E99-9CFF-2535E0381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099788F-4085-4E99-9CFF-2535E0381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099788F-4085-4E99-9CFF-2535E0381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9289FE-20E9-46A8-88E9-31ABDD8A5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719289FE-20E9-46A8-88E9-31ABDD8A5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719289FE-20E9-46A8-88E9-31ABDD8A5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719289FE-20E9-46A8-88E9-31ABDD8A5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7556" y="395784"/>
            <a:ext cx="6132195" cy="5977719"/>
            <a:chOff x="2379067" y="-504967"/>
            <a:chExt cx="6132195" cy="59777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067" y="-504967"/>
              <a:ext cx="5659655" cy="59777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54362" y="3940015"/>
              <a:ext cx="37569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Thanks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3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69491" y="40942"/>
            <a:ext cx="3480180" cy="6244074"/>
            <a:chOff x="2142698" y="173240"/>
            <a:chExt cx="2306471" cy="5315453"/>
          </a:xfrm>
        </p:grpSpPr>
        <p:sp>
          <p:nvSpPr>
            <p:cNvPr id="16" name="Freeform 15"/>
            <p:cNvSpPr/>
            <p:nvPr/>
          </p:nvSpPr>
          <p:spPr>
            <a:xfrm>
              <a:off x="2142698" y="1333826"/>
              <a:ext cx="2306471" cy="627149"/>
            </a:xfrm>
            <a:custGeom>
              <a:avLst/>
              <a:gdLst>
                <a:gd name="connsiteX0" fmla="*/ 0 w 2306471"/>
                <a:gd name="connsiteY0" fmla="*/ 104527 h 627149"/>
                <a:gd name="connsiteX1" fmla="*/ 104527 w 2306471"/>
                <a:gd name="connsiteY1" fmla="*/ 0 h 627149"/>
                <a:gd name="connsiteX2" fmla="*/ 2201944 w 2306471"/>
                <a:gd name="connsiteY2" fmla="*/ 0 h 627149"/>
                <a:gd name="connsiteX3" fmla="*/ 2306471 w 2306471"/>
                <a:gd name="connsiteY3" fmla="*/ 104527 h 627149"/>
                <a:gd name="connsiteX4" fmla="*/ 2306471 w 2306471"/>
                <a:gd name="connsiteY4" fmla="*/ 522622 h 627149"/>
                <a:gd name="connsiteX5" fmla="*/ 2201944 w 2306471"/>
                <a:gd name="connsiteY5" fmla="*/ 627149 h 627149"/>
                <a:gd name="connsiteX6" fmla="*/ 104527 w 2306471"/>
                <a:gd name="connsiteY6" fmla="*/ 627149 h 627149"/>
                <a:gd name="connsiteX7" fmla="*/ 0 w 2306471"/>
                <a:gd name="connsiteY7" fmla="*/ 522622 h 627149"/>
                <a:gd name="connsiteX8" fmla="*/ 0 w 2306471"/>
                <a:gd name="connsiteY8" fmla="*/ 104527 h 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471" h="627149">
                  <a:moveTo>
                    <a:pt x="0" y="104527"/>
                  </a:moveTo>
                  <a:cubicBezTo>
                    <a:pt x="0" y="46798"/>
                    <a:pt x="46798" y="0"/>
                    <a:pt x="104527" y="0"/>
                  </a:cubicBezTo>
                  <a:lnTo>
                    <a:pt x="2201944" y="0"/>
                  </a:lnTo>
                  <a:cubicBezTo>
                    <a:pt x="2259673" y="0"/>
                    <a:pt x="2306471" y="46798"/>
                    <a:pt x="2306471" y="104527"/>
                  </a:cubicBezTo>
                  <a:lnTo>
                    <a:pt x="2306471" y="522622"/>
                  </a:lnTo>
                  <a:cubicBezTo>
                    <a:pt x="2306471" y="580351"/>
                    <a:pt x="2259673" y="627149"/>
                    <a:pt x="2201944" y="627149"/>
                  </a:cubicBezTo>
                  <a:lnTo>
                    <a:pt x="104527" y="627149"/>
                  </a:lnTo>
                  <a:cubicBezTo>
                    <a:pt x="46798" y="627149"/>
                    <a:pt x="0" y="580351"/>
                    <a:pt x="0" y="522622"/>
                  </a:cubicBezTo>
                  <a:lnTo>
                    <a:pt x="0" y="1045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195" tIns="99195" rIns="99195" bIns="9919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 ফিরোজ বেলাল আহমেদ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42698" y="2039369"/>
              <a:ext cx="2306471" cy="627149"/>
            </a:xfrm>
            <a:custGeom>
              <a:avLst/>
              <a:gdLst>
                <a:gd name="connsiteX0" fmla="*/ 0 w 2306471"/>
                <a:gd name="connsiteY0" fmla="*/ 104527 h 627149"/>
                <a:gd name="connsiteX1" fmla="*/ 104527 w 2306471"/>
                <a:gd name="connsiteY1" fmla="*/ 0 h 627149"/>
                <a:gd name="connsiteX2" fmla="*/ 2201944 w 2306471"/>
                <a:gd name="connsiteY2" fmla="*/ 0 h 627149"/>
                <a:gd name="connsiteX3" fmla="*/ 2306471 w 2306471"/>
                <a:gd name="connsiteY3" fmla="*/ 104527 h 627149"/>
                <a:gd name="connsiteX4" fmla="*/ 2306471 w 2306471"/>
                <a:gd name="connsiteY4" fmla="*/ 522622 h 627149"/>
                <a:gd name="connsiteX5" fmla="*/ 2201944 w 2306471"/>
                <a:gd name="connsiteY5" fmla="*/ 627149 h 627149"/>
                <a:gd name="connsiteX6" fmla="*/ 104527 w 2306471"/>
                <a:gd name="connsiteY6" fmla="*/ 627149 h 627149"/>
                <a:gd name="connsiteX7" fmla="*/ 0 w 2306471"/>
                <a:gd name="connsiteY7" fmla="*/ 522622 h 627149"/>
                <a:gd name="connsiteX8" fmla="*/ 0 w 2306471"/>
                <a:gd name="connsiteY8" fmla="*/ 104527 h 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471" h="627149">
                  <a:moveTo>
                    <a:pt x="0" y="104527"/>
                  </a:moveTo>
                  <a:cubicBezTo>
                    <a:pt x="0" y="46798"/>
                    <a:pt x="46798" y="0"/>
                    <a:pt x="104527" y="0"/>
                  </a:cubicBezTo>
                  <a:lnTo>
                    <a:pt x="2201944" y="0"/>
                  </a:lnTo>
                  <a:cubicBezTo>
                    <a:pt x="2259673" y="0"/>
                    <a:pt x="2306471" y="46798"/>
                    <a:pt x="2306471" y="104527"/>
                  </a:cubicBezTo>
                  <a:lnTo>
                    <a:pt x="2306471" y="522622"/>
                  </a:lnTo>
                  <a:cubicBezTo>
                    <a:pt x="2306471" y="580351"/>
                    <a:pt x="2259673" y="627149"/>
                    <a:pt x="2201944" y="627149"/>
                  </a:cubicBezTo>
                  <a:lnTo>
                    <a:pt x="104527" y="627149"/>
                  </a:lnTo>
                  <a:cubicBezTo>
                    <a:pt x="46798" y="627149"/>
                    <a:pt x="0" y="580351"/>
                    <a:pt x="0" y="522622"/>
                  </a:cubicBezTo>
                  <a:lnTo>
                    <a:pt x="0" y="1045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815" tIns="106815" rIns="106815" bIns="106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42698" y="2744913"/>
              <a:ext cx="2306471" cy="627149"/>
            </a:xfrm>
            <a:custGeom>
              <a:avLst/>
              <a:gdLst>
                <a:gd name="connsiteX0" fmla="*/ 0 w 2306471"/>
                <a:gd name="connsiteY0" fmla="*/ 104527 h 627149"/>
                <a:gd name="connsiteX1" fmla="*/ 104527 w 2306471"/>
                <a:gd name="connsiteY1" fmla="*/ 0 h 627149"/>
                <a:gd name="connsiteX2" fmla="*/ 2201944 w 2306471"/>
                <a:gd name="connsiteY2" fmla="*/ 0 h 627149"/>
                <a:gd name="connsiteX3" fmla="*/ 2306471 w 2306471"/>
                <a:gd name="connsiteY3" fmla="*/ 104527 h 627149"/>
                <a:gd name="connsiteX4" fmla="*/ 2306471 w 2306471"/>
                <a:gd name="connsiteY4" fmla="*/ 522622 h 627149"/>
                <a:gd name="connsiteX5" fmla="*/ 2201944 w 2306471"/>
                <a:gd name="connsiteY5" fmla="*/ 627149 h 627149"/>
                <a:gd name="connsiteX6" fmla="*/ 104527 w 2306471"/>
                <a:gd name="connsiteY6" fmla="*/ 627149 h 627149"/>
                <a:gd name="connsiteX7" fmla="*/ 0 w 2306471"/>
                <a:gd name="connsiteY7" fmla="*/ 522622 h 627149"/>
                <a:gd name="connsiteX8" fmla="*/ 0 w 2306471"/>
                <a:gd name="connsiteY8" fmla="*/ 104527 h 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471" h="627149">
                  <a:moveTo>
                    <a:pt x="0" y="104527"/>
                  </a:moveTo>
                  <a:cubicBezTo>
                    <a:pt x="0" y="46798"/>
                    <a:pt x="46798" y="0"/>
                    <a:pt x="104527" y="0"/>
                  </a:cubicBezTo>
                  <a:lnTo>
                    <a:pt x="2201944" y="0"/>
                  </a:lnTo>
                  <a:cubicBezTo>
                    <a:pt x="2259673" y="0"/>
                    <a:pt x="2306471" y="46798"/>
                    <a:pt x="2306471" y="104527"/>
                  </a:cubicBezTo>
                  <a:lnTo>
                    <a:pt x="2306471" y="522622"/>
                  </a:lnTo>
                  <a:cubicBezTo>
                    <a:pt x="2306471" y="580351"/>
                    <a:pt x="2259673" y="627149"/>
                    <a:pt x="2201944" y="627149"/>
                  </a:cubicBezTo>
                  <a:lnTo>
                    <a:pt x="104527" y="627149"/>
                  </a:lnTo>
                  <a:cubicBezTo>
                    <a:pt x="46798" y="627149"/>
                    <a:pt x="0" y="580351"/>
                    <a:pt x="0" y="522622"/>
                  </a:cubicBezTo>
                  <a:lnTo>
                    <a:pt x="0" y="1045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815" tIns="106815" rIns="106815" bIns="106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চতরাহাট দাখিল মাদরাসা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142698" y="3450457"/>
              <a:ext cx="2306471" cy="627149"/>
            </a:xfrm>
            <a:custGeom>
              <a:avLst/>
              <a:gdLst>
                <a:gd name="connsiteX0" fmla="*/ 0 w 2306471"/>
                <a:gd name="connsiteY0" fmla="*/ 104527 h 627149"/>
                <a:gd name="connsiteX1" fmla="*/ 104527 w 2306471"/>
                <a:gd name="connsiteY1" fmla="*/ 0 h 627149"/>
                <a:gd name="connsiteX2" fmla="*/ 2201944 w 2306471"/>
                <a:gd name="connsiteY2" fmla="*/ 0 h 627149"/>
                <a:gd name="connsiteX3" fmla="*/ 2306471 w 2306471"/>
                <a:gd name="connsiteY3" fmla="*/ 104527 h 627149"/>
                <a:gd name="connsiteX4" fmla="*/ 2306471 w 2306471"/>
                <a:gd name="connsiteY4" fmla="*/ 522622 h 627149"/>
                <a:gd name="connsiteX5" fmla="*/ 2201944 w 2306471"/>
                <a:gd name="connsiteY5" fmla="*/ 627149 h 627149"/>
                <a:gd name="connsiteX6" fmla="*/ 104527 w 2306471"/>
                <a:gd name="connsiteY6" fmla="*/ 627149 h 627149"/>
                <a:gd name="connsiteX7" fmla="*/ 0 w 2306471"/>
                <a:gd name="connsiteY7" fmla="*/ 522622 h 627149"/>
                <a:gd name="connsiteX8" fmla="*/ 0 w 2306471"/>
                <a:gd name="connsiteY8" fmla="*/ 104527 h 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471" h="627149">
                  <a:moveTo>
                    <a:pt x="0" y="104527"/>
                  </a:moveTo>
                  <a:cubicBezTo>
                    <a:pt x="0" y="46798"/>
                    <a:pt x="46798" y="0"/>
                    <a:pt x="104527" y="0"/>
                  </a:cubicBezTo>
                  <a:lnTo>
                    <a:pt x="2201944" y="0"/>
                  </a:lnTo>
                  <a:cubicBezTo>
                    <a:pt x="2259673" y="0"/>
                    <a:pt x="2306471" y="46798"/>
                    <a:pt x="2306471" y="104527"/>
                  </a:cubicBezTo>
                  <a:lnTo>
                    <a:pt x="2306471" y="522622"/>
                  </a:lnTo>
                  <a:cubicBezTo>
                    <a:pt x="2306471" y="580351"/>
                    <a:pt x="2259673" y="627149"/>
                    <a:pt x="2201944" y="627149"/>
                  </a:cubicBezTo>
                  <a:lnTo>
                    <a:pt x="104527" y="627149"/>
                  </a:lnTo>
                  <a:cubicBezTo>
                    <a:pt x="46798" y="627149"/>
                    <a:pt x="0" y="580351"/>
                    <a:pt x="0" y="522622"/>
                  </a:cubicBezTo>
                  <a:lnTo>
                    <a:pt x="0" y="1045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815" tIns="106815" rIns="106815" bIns="106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চতরা, পীরগঞ্জ, রংপুর।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42698" y="4156000"/>
              <a:ext cx="2306471" cy="627149"/>
            </a:xfrm>
            <a:custGeom>
              <a:avLst/>
              <a:gdLst>
                <a:gd name="connsiteX0" fmla="*/ 0 w 2306471"/>
                <a:gd name="connsiteY0" fmla="*/ 104527 h 627149"/>
                <a:gd name="connsiteX1" fmla="*/ 104527 w 2306471"/>
                <a:gd name="connsiteY1" fmla="*/ 0 h 627149"/>
                <a:gd name="connsiteX2" fmla="*/ 2201944 w 2306471"/>
                <a:gd name="connsiteY2" fmla="*/ 0 h 627149"/>
                <a:gd name="connsiteX3" fmla="*/ 2306471 w 2306471"/>
                <a:gd name="connsiteY3" fmla="*/ 104527 h 627149"/>
                <a:gd name="connsiteX4" fmla="*/ 2306471 w 2306471"/>
                <a:gd name="connsiteY4" fmla="*/ 522622 h 627149"/>
                <a:gd name="connsiteX5" fmla="*/ 2201944 w 2306471"/>
                <a:gd name="connsiteY5" fmla="*/ 627149 h 627149"/>
                <a:gd name="connsiteX6" fmla="*/ 104527 w 2306471"/>
                <a:gd name="connsiteY6" fmla="*/ 627149 h 627149"/>
                <a:gd name="connsiteX7" fmla="*/ 0 w 2306471"/>
                <a:gd name="connsiteY7" fmla="*/ 522622 h 627149"/>
                <a:gd name="connsiteX8" fmla="*/ 0 w 2306471"/>
                <a:gd name="connsiteY8" fmla="*/ 104527 h 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471" h="627149">
                  <a:moveTo>
                    <a:pt x="0" y="104527"/>
                  </a:moveTo>
                  <a:cubicBezTo>
                    <a:pt x="0" y="46798"/>
                    <a:pt x="46798" y="0"/>
                    <a:pt x="104527" y="0"/>
                  </a:cubicBezTo>
                  <a:lnTo>
                    <a:pt x="2201944" y="0"/>
                  </a:lnTo>
                  <a:cubicBezTo>
                    <a:pt x="2259673" y="0"/>
                    <a:pt x="2306471" y="46798"/>
                    <a:pt x="2306471" y="104527"/>
                  </a:cubicBezTo>
                  <a:lnTo>
                    <a:pt x="2306471" y="522622"/>
                  </a:lnTo>
                  <a:cubicBezTo>
                    <a:pt x="2306471" y="580351"/>
                    <a:pt x="2259673" y="627149"/>
                    <a:pt x="2201944" y="627149"/>
                  </a:cubicBezTo>
                  <a:lnTo>
                    <a:pt x="104527" y="627149"/>
                  </a:lnTo>
                  <a:cubicBezTo>
                    <a:pt x="46798" y="627149"/>
                    <a:pt x="0" y="580351"/>
                    <a:pt x="0" y="522622"/>
                  </a:cubicBezTo>
                  <a:lnTo>
                    <a:pt x="0" y="1045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335" tIns="76335" rIns="76335" bIns="7633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</a:t>
              </a:r>
              <a:r>
                <a:rPr lang="bn-IN" kern="1200" dirty="0" smtClean="0">
                  <a:latin typeface="Times New Roman" panose="02020603050405020304" pitchFamily="18" charset="0"/>
                  <a:cs typeface="NikoshLightBAN" panose="02000000000000000000" pitchFamily="2" charset="0"/>
                </a:rPr>
                <a:t> </a:t>
              </a:r>
              <a:r>
                <a:rPr lang="en-US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firozbelal81@gmail.com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42698" y="4861544"/>
              <a:ext cx="2306471" cy="627149"/>
            </a:xfrm>
            <a:custGeom>
              <a:avLst/>
              <a:gdLst>
                <a:gd name="connsiteX0" fmla="*/ 0 w 2306471"/>
                <a:gd name="connsiteY0" fmla="*/ 104527 h 627149"/>
                <a:gd name="connsiteX1" fmla="*/ 104527 w 2306471"/>
                <a:gd name="connsiteY1" fmla="*/ 0 h 627149"/>
                <a:gd name="connsiteX2" fmla="*/ 2201944 w 2306471"/>
                <a:gd name="connsiteY2" fmla="*/ 0 h 627149"/>
                <a:gd name="connsiteX3" fmla="*/ 2306471 w 2306471"/>
                <a:gd name="connsiteY3" fmla="*/ 104527 h 627149"/>
                <a:gd name="connsiteX4" fmla="*/ 2306471 w 2306471"/>
                <a:gd name="connsiteY4" fmla="*/ 522622 h 627149"/>
                <a:gd name="connsiteX5" fmla="*/ 2201944 w 2306471"/>
                <a:gd name="connsiteY5" fmla="*/ 627149 h 627149"/>
                <a:gd name="connsiteX6" fmla="*/ 104527 w 2306471"/>
                <a:gd name="connsiteY6" fmla="*/ 627149 h 627149"/>
                <a:gd name="connsiteX7" fmla="*/ 0 w 2306471"/>
                <a:gd name="connsiteY7" fmla="*/ 522622 h 627149"/>
                <a:gd name="connsiteX8" fmla="*/ 0 w 2306471"/>
                <a:gd name="connsiteY8" fmla="*/ 104527 h 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471" h="627149">
                  <a:moveTo>
                    <a:pt x="0" y="104527"/>
                  </a:moveTo>
                  <a:cubicBezTo>
                    <a:pt x="0" y="46798"/>
                    <a:pt x="46798" y="0"/>
                    <a:pt x="104527" y="0"/>
                  </a:cubicBezTo>
                  <a:lnTo>
                    <a:pt x="2201944" y="0"/>
                  </a:lnTo>
                  <a:cubicBezTo>
                    <a:pt x="2259673" y="0"/>
                    <a:pt x="2306471" y="46798"/>
                    <a:pt x="2306471" y="104527"/>
                  </a:cubicBezTo>
                  <a:lnTo>
                    <a:pt x="2306471" y="522622"/>
                  </a:lnTo>
                  <a:cubicBezTo>
                    <a:pt x="2306471" y="580351"/>
                    <a:pt x="2259673" y="627149"/>
                    <a:pt x="2201944" y="627149"/>
                  </a:cubicBezTo>
                  <a:lnTo>
                    <a:pt x="104527" y="627149"/>
                  </a:lnTo>
                  <a:cubicBezTo>
                    <a:pt x="46798" y="627149"/>
                    <a:pt x="0" y="580351"/>
                    <a:pt x="0" y="522622"/>
                  </a:cubicBezTo>
                  <a:lnTo>
                    <a:pt x="0" y="1045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575" tIns="91575" rIns="91575" bIns="9157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Mob: 01711-416675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552" y="173240"/>
              <a:ext cx="1500267" cy="13101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1" name="Group 30"/>
          <p:cNvGrpSpPr/>
          <p:nvPr/>
        </p:nvGrpSpPr>
        <p:grpSpPr>
          <a:xfrm>
            <a:off x="6716973" y="1404285"/>
            <a:ext cx="3807725" cy="4678187"/>
            <a:chOff x="9090618" y="1276342"/>
            <a:chExt cx="2250671" cy="4343548"/>
          </a:xfrm>
        </p:grpSpPr>
        <p:sp>
          <p:nvSpPr>
            <p:cNvPr id="25" name="Freeform 24"/>
            <p:cNvSpPr/>
            <p:nvPr/>
          </p:nvSpPr>
          <p:spPr>
            <a:xfrm>
              <a:off x="9090618" y="1276342"/>
              <a:ext cx="2250671" cy="655629"/>
            </a:xfrm>
            <a:custGeom>
              <a:avLst/>
              <a:gdLst>
                <a:gd name="connsiteX0" fmla="*/ 0 w 2250671"/>
                <a:gd name="connsiteY0" fmla="*/ 109274 h 655629"/>
                <a:gd name="connsiteX1" fmla="*/ 109274 w 2250671"/>
                <a:gd name="connsiteY1" fmla="*/ 0 h 655629"/>
                <a:gd name="connsiteX2" fmla="*/ 2141397 w 2250671"/>
                <a:gd name="connsiteY2" fmla="*/ 0 h 655629"/>
                <a:gd name="connsiteX3" fmla="*/ 2250671 w 2250671"/>
                <a:gd name="connsiteY3" fmla="*/ 109274 h 655629"/>
                <a:gd name="connsiteX4" fmla="*/ 2250671 w 2250671"/>
                <a:gd name="connsiteY4" fmla="*/ 546355 h 655629"/>
                <a:gd name="connsiteX5" fmla="*/ 2141397 w 2250671"/>
                <a:gd name="connsiteY5" fmla="*/ 655629 h 655629"/>
                <a:gd name="connsiteX6" fmla="*/ 109274 w 2250671"/>
                <a:gd name="connsiteY6" fmla="*/ 655629 h 655629"/>
                <a:gd name="connsiteX7" fmla="*/ 0 w 2250671"/>
                <a:gd name="connsiteY7" fmla="*/ 546355 h 655629"/>
                <a:gd name="connsiteX8" fmla="*/ 0 w 2250671"/>
                <a:gd name="connsiteY8" fmla="*/ 109274 h 65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671" h="655629">
                  <a:moveTo>
                    <a:pt x="0" y="109274"/>
                  </a:moveTo>
                  <a:cubicBezTo>
                    <a:pt x="0" y="48924"/>
                    <a:pt x="48924" y="0"/>
                    <a:pt x="109274" y="0"/>
                  </a:cubicBezTo>
                  <a:lnTo>
                    <a:pt x="2141397" y="0"/>
                  </a:lnTo>
                  <a:cubicBezTo>
                    <a:pt x="2201747" y="0"/>
                    <a:pt x="2250671" y="48924"/>
                    <a:pt x="2250671" y="109274"/>
                  </a:cubicBezTo>
                  <a:lnTo>
                    <a:pt x="2250671" y="546355"/>
                  </a:lnTo>
                  <a:cubicBezTo>
                    <a:pt x="2250671" y="606705"/>
                    <a:pt x="2201747" y="655629"/>
                    <a:pt x="2141397" y="655629"/>
                  </a:cubicBezTo>
                  <a:lnTo>
                    <a:pt x="109274" y="655629"/>
                  </a:lnTo>
                  <a:cubicBezTo>
                    <a:pt x="48924" y="655629"/>
                    <a:pt x="0" y="606705"/>
                    <a:pt x="0" y="546355"/>
                  </a:cubicBezTo>
                  <a:lnTo>
                    <a:pt x="0" y="10927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205" tIns="108205" rIns="108205" bIns="10820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৬ষ্ঠ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9090618" y="2013926"/>
              <a:ext cx="2250671" cy="655629"/>
            </a:xfrm>
            <a:custGeom>
              <a:avLst/>
              <a:gdLst>
                <a:gd name="connsiteX0" fmla="*/ 0 w 2250671"/>
                <a:gd name="connsiteY0" fmla="*/ 109274 h 655629"/>
                <a:gd name="connsiteX1" fmla="*/ 109274 w 2250671"/>
                <a:gd name="connsiteY1" fmla="*/ 0 h 655629"/>
                <a:gd name="connsiteX2" fmla="*/ 2141397 w 2250671"/>
                <a:gd name="connsiteY2" fmla="*/ 0 h 655629"/>
                <a:gd name="connsiteX3" fmla="*/ 2250671 w 2250671"/>
                <a:gd name="connsiteY3" fmla="*/ 109274 h 655629"/>
                <a:gd name="connsiteX4" fmla="*/ 2250671 w 2250671"/>
                <a:gd name="connsiteY4" fmla="*/ 546355 h 655629"/>
                <a:gd name="connsiteX5" fmla="*/ 2141397 w 2250671"/>
                <a:gd name="connsiteY5" fmla="*/ 655629 h 655629"/>
                <a:gd name="connsiteX6" fmla="*/ 109274 w 2250671"/>
                <a:gd name="connsiteY6" fmla="*/ 655629 h 655629"/>
                <a:gd name="connsiteX7" fmla="*/ 0 w 2250671"/>
                <a:gd name="connsiteY7" fmla="*/ 546355 h 655629"/>
                <a:gd name="connsiteX8" fmla="*/ 0 w 2250671"/>
                <a:gd name="connsiteY8" fmla="*/ 109274 h 65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671" h="655629">
                  <a:moveTo>
                    <a:pt x="0" y="109274"/>
                  </a:moveTo>
                  <a:cubicBezTo>
                    <a:pt x="0" y="48924"/>
                    <a:pt x="48924" y="0"/>
                    <a:pt x="109274" y="0"/>
                  </a:cubicBezTo>
                  <a:lnTo>
                    <a:pt x="2141397" y="0"/>
                  </a:lnTo>
                  <a:cubicBezTo>
                    <a:pt x="2201747" y="0"/>
                    <a:pt x="2250671" y="48924"/>
                    <a:pt x="2250671" y="109274"/>
                  </a:cubicBezTo>
                  <a:lnTo>
                    <a:pt x="2250671" y="546355"/>
                  </a:lnTo>
                  <a:cubicBezTo>
                    <a:pt x="2250671" y="606705"/>
                    <a:pt x="2201747" y="655629"/>
                    <a:pt x="2141397" y="655629"/>
                  </a:cubicBezTo>
                  <a:lnTo>
                    <a:pt x="109274" y="655629"/>
                  </a:lnTo>
                  <a:cubicBezTo>
                    <a:pt x="48924" y="655629"/>
                    <a:pt x="0" y="606705"/>
                    <a:pt x="0" y="546355"/>
                  </a:cubicBezTo>
                  <a:lnTo>
                    <a:pt x="0" y="10927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205" tIns="108205" rIns="108205" bIns="10820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তথ্য ও যোগাযোগ প্রযুক্তি 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9090618" y="2751510"/>
              <a:ext cx="2250671" cy="655629"/>
            </a:xfrm>
            <a:custGeom>
              <a:avLst/>
              <a:gdLst>
                <a:gd name="connsiteX0" fmla="*/ 0 w 2250671"/>
                <a:gd name="connsiteY0" fmla="*/ 109274 h 655629"/>
                <a:gd name="connsiteX1" fmla="*/ 109274 w 2250671"/>
                <a:gd name="connsiteY1" fmla="*/ 0 h 655629"/>
                <a:gd name="connsiteX2" fmla="*/ 2141397 w 2250671"/>
                <a:gd name="connsiteY2" fmla="*/ 0 h 655629"/>
                <a:gd name="connsiteX3" fmla="*/ 2250671 w 2250671"/>
                <a:gd name="connsiteY3" fmla="*/ 109274 h 655629"/>
                <a:gd name="connsiteX4" fmla="*/ 2250671 w 2250671"/>
                <a:gd name="connsiteY4" fmla="*/ 546355 h 655629"/>
                <a:gd name="connsiteX5" fmla="*/ 2141397 w 2250671"/>
                <a:gd name="connsiteY5" fmla="*/ 655629 h 655629"/>
                <a:gd name="connsiteX6" fmla="*/ 109274 w 2250671"/>
                <a:gd name="connsiteY6" fmla="*/ 655629 h 655629"/>
                <a:gd name="connsiteX7" fmla="*/ 0 w 2250671"/>
                <a:gd name="connsiteY7" fmla="*/ 546355 h 655629"/>
                <a:gd name="connsiteX8" fmla="*/ 0 w 2250671"/>
                <a:gd name="connsiteY8" fmla="*/ 109274 h 65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671" h="655629">
                  <a:moveTo>
                    <a:pt x="0" y="109274"/>
                  </a:moveTo>
                  <a:cubicBezTo>
                    <a:pt x="0" y="48924"/>
                    <a:pt x="48924" y="0"/>
                    <a:pt x="109274" y="0"/>
                  </a:cubicBezTo>
                  <a:lnTo>
                    <a:pt x="2141397" y="0"/>
                  </a:lnTo>
                  <a:cubicBezTo>
                    <a:pt x="2201747" y="0"/>
                    <a:pt x="2250671" y="48924"/>
                    <a:pt x="2250671" y="109274"/>
                  </a:cubicBezTo>
                  <a:lnTo>
                    <a:pt x="2250671" y="546355"/>
                  </a:lnTo>
                  <a:cubicBezTo>
                    <a:pt x="2250671" y="606705"/>
                    <a:pt x="2201747" y="655629"/>
                    <a:pt x="2141397" y="655629"/>
                  </a:cubicBezTo>
                  <a:lnTo>
                    <a:pt x="109274" y="655629"/>
                  </a:lnTo>
                  <a:cubicBezTo>
                    <a:pt x="48924" y="655629"/>
                    <a:pt x="0" y="606705"/>
                    <a:pt x="0" y="546355"/>
                  </a:cubicBezTo>
                  <a:lnTo>
                    <a:pt x="0" y="10927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205" tIns="108205" rIns="108205" bIns="10820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পঞ্চম  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9090618" y="3489094"/>
              <a:ext cx="2250671" cy="655629"/>
            </a:xfrm>
            <a:custGeom>
              <a:avLst/>
              <a:gdLst>
                <a:gd name="connsiteX0" fmla="*/ 0 w 2250671"/>
                <a:gd name="connsiteY0" fmla="*/ 109274 h 655629"/>
                <a:gd name="connsiteX1" fmla="*/ 109274 w 2250671"/>
                <a:gd name="connsiteY1" fmla="*/ 0 h 655629"/>
                <a:gd name="connsiteX2" fmla="*/ 2141397 w 2250671"/>
                <a:gd name="connsiteY2" fmla="*/ 0 h 655629"/>
                <a:gd name="connsiteX3" fmla="*/ 2250671 w 2250671"/>
                <a:gd name="connsiteY3" fmla="*/ 109274 h 655629"/>
                <a:gd name="connsiteX4" fmla="*/ 2250671 w 2250671"/>
                <a:gd name="connsiteY4" fmla="*/ 546355 h 655629"/>
                <a:gd name="connsiteX5" fmla="*/ 2141397 w 2250671"/>
                <a:gd name="connsiteY5" fmla="*/ 655629 h 655629"/>
                <a:gd name="connsiteX6" fmla="*/ 109274 w 2250671"/>
                <a:gd name="connsiteY6" fmla="*/ 655629 h 655629"/>
                <a:gd name="connsiteX7" fmla="*/ 0 w 2250671"/>
                <a:gd name="connsiteY7" fmla="*/ 546355 h 655629"/>
                <a:gd name="connsiteX8" fmla="*/ 0 w 2250671"/>
                <a:gd name="connsiteY8" fmla="*/ 109274 h 65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671" h="655629">
                  <a:moveTo>
                    <a:pt x="0" y="109274"/>
                  </a:moveTo>
                  <a:cubicBezTo>
                    <a:pt x="0" y="48924"/>
                    <a:pt x="48924" y="0"/>
                    <a:pt x="109274" y="0"/>
                  </a:cubicBezTo>
                  <a:lnTo>
                    <a:pt x="2141397" y="0"/>
                  </a:lnTo>
                  <a:cubicBezTo>
                    <a:pt x="2201747" y="0"/>
                    <a:pt x="2250671" y="48924"/>
                    <a:pt x="2250671" y="109274"/>
                  </a:cubicBezTo>
                  <a:lnTo>
                    <a:pt x="2250671" y="546355"/>
                  </a:lnTo>
                  <a:cubicBezTo>
                    <a:pt x="2250671" y="606705"/>
                    <a:pt x="2201747" y="655629"/>
                    <a:pt x="2141397" y="655629"/>
                  </a:cubicBezTo>
                  <a:lnTo>
                    <a:pt x="109274" y="655629"/>
                  </a:lnTo>
                  <a:cubicBezTo>
                    <a:pt x="48924" y="655629"/>
                    <a:pt x="0" y="606705"/>
                    <a:pt x="0" y="546355"/>
                  </a:cubicBezTo>
                  <a:lnTo>
                    <a:pt x="0" y="10927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45" tIns="123445" rIns="123445" bIns="12344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 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9090618" y="4226677"/>
              <a:ext cx="2250671" cy="655629"/>
            </a:xfrm>
            <a:custGeom>
              <a:avLst/>
              <a:gdLst>
                <a:gd name="connsiteX0" fmla="*/ 0 w 2250671"/>
                <a:gd name="connsiteY0" fmla="*/ 109274 h 655629"/>
                <a:gd name="connsiteX1" fmla="*/ 109274 w 2250671"/>
                <a:gd name="connsiteY1" fmla="*/ 0 h 655629"/>
                <a:gd name="connsiteX2" fmla="*/ 2141397 w 2250671"/>
                <a:gd name="connsiteY2" fmla="*/ 0 h 655629"/>
                <a:gd name="connsiteX3" fmla="*/ 2250671 w 2250671"/>
                <a:gd name="connsiteY3" fmla="*/ 109274 h 655629"/>
                <a:gd name="connsiteX4" fmla="*/ 2250671 w 2250671"/>
                <a:gd name="connsiteY4" fmla="*/ 546355 h 655629"/>
                <a:gd name="connsiteX5" fmla="*/ 2141397 w 2250671"/>
                <a:gd name="connsiteY5" fmla="*/ 655629 h 655629"/>
                <a:gd name="connsiteX6" fmla="*/ 109274 w 2250671"/>
                <a:gd name="connsiteY6" fmla="*/ 655629 h 655629"/>
                <a:gd name="connsiteX7" fmla="*/ 0 w 2250671"/>
                <a:gd name="connsiteY7" fmla="*/ 546355 h 655629"/>
                <a:gd name="connsiteX8" fmla="*/ 0 w 2250671"/>
                <a:gd name="connsiteY8" fmla="*/ 109274 h 65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671" h="655629">
                  <a:moveTo>
                    <a:pt x="0" y="109274"/>
                  </a:moveTo>
                  <a:cubicBezTo>
                    <a:pt x="0" y="48924"/>
                    <a:pt x="48924" y="0"/>
                    <a:pt x="109274" y="0"/>
                  </a:cubicBezTo>
                  <a:lnTo>
                    <a:pt x="2141397" y="0"/>
                  </a:lnTo>
                  <a:cubicBezTo>
                    <a:pt x="2201747" y="0"/>
                    <a:pt x="2250671" y="48924"/>
                    <a:pt x="2250671" y="109274"/>
                  </a:cubicBezTo>
                  <a:lnTo>
                    <a:pt x="2250671" y="546355"/>
                  </a:lnTo>
                  <a:cubicBezTo>
                    <a:pt x="2250671" y="606705"/>
                    <a:pt x="2201747" y="655629"/>
                    <a:pt x="2141397" y="655629"/>
                  </a:cubicBezTo>
                  <a:lnTo>
                    <a:pt x="109274" y="655629"/>
                  </a:lnTo>
                  <a:cubicBezTo>
                    <a:pt x="48924" y="655629"/>
                    <a:pt x="0" y="606705"/>
                    <a:pt x="0" y="546355"/>
                  </a:cubicBezTo>
                  <a:lnTo>
                    <a:pt x="0" y="10927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205" tIns="108205" rIns="108205" bIns="10820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সময়য়ঃ ৫০ মিনিট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9090618" y="4964261"/>
              <a:ext cx="2250671" cy="655629"/>
            </a:xfrm>
            <a:custGeom>
              <a:avLst/>
              <a:gdLst>
                <a:gd name="connsiteX0" fmla="*/ 0 w 2250671"/>
                <a:gd name="connsiteY0" fmla="*/ 109274 h 655629"/>
                <a:gd name="connsiteX1" fmla="*/ 109274 w 2250671"/>
                <a:gd name="connsiteY1" fmla="*/ 0 h 655629"/>
                <a:gd name="connsiteX2" fmla="*/ 2141397 w 2250671"/>
                <a:gd name="connsiteY2" fmla="*/ 0 h 655629"/>
                <a:gd name="connsiteX3" fmla="*/ 2250671 w 2250671"/>
                <a:gd name="connsiteY3" fmla="*/ 109274 h 655629"/>
                <a:gd name="connsiteX4" fmla="*/ 2250671 w 2250671"/>
                <a:gd name="connsiteY4" fmla="*/ 546355 h 655629"/>
                <a:gd name="connsiteX5" fmla="*/ 2141397 w 2250671"/>
                <a:gd name="connsiteY5" fmla="*/ 655629 h 655629"/>
                <a:gd name="connsiteX6" fmla="*/ 109274 w 2250671"/>
                <a:gd name="connsiteY6" fmla="*/ 655629 h 655629"/>
                <a:gd name="connsiteX7" fmla="*/ 0 w 2250671"/>
                <a:gd name="connsiteY7" fmla="*/ 546355 h 655629"/>
                <a:gd name="connsiteX8" fmla="*/ 0 w 2250671"/>
                <a:gd name="connsiteY8" fmla="*/ 109274 h 65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671" h="655629">
                  <a:moveTo>
                    <a:pt x="0" y="109274"/>
                  </a:moveTo>
                  <a:cubicBezTo>
                    <a:pt x="0" y="48924"/>
                    <a:pt x="48924" y="0"/>
                    <a:pt x="109274" y="0"/>
                  </a:cubicBezTo>
                  <a:lnTo>
                    <a:pt x="2141397" y="0"/>
                  </a:lnTo>
                  <a:cubicBezTo>
                    <a:pt x="2201747" y="0"/>
                    <a:pt x="2250671" y="48924"/>
                    <a:pt x="2250671" y="109274"/>
                  </a:cubicBezTo>
                  <a:lnTo>
                    <a:pt x="2250671" y="546355"/>
                  </a:lnTo>
                  <a:cubicBezTo>
                    <a:pt x="2250671" y="606705"/>
                    <a:pt x="2201747" y="655629"/>
                    <a:pt x="2141397" y="655629"/>
                  </a:cubicBezTo>
                  <a:lnTo>
                    <a:pt x="109274" y="655629"/>
                  </a:lnTo>
                  <a:cubicBezTo>
                    <a:pt x="48924" y="655629"/>
                    <a:pt x="0" y="606705"/>
                    <a:pt x="0" y="546355"/>
                  </a:cubicBezTo>
                  <a:lnTo>
                    <a:pt x="0" y="10927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965" tIns="92965" rIns="92965" bIns="929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০৫/০৮/২০১৯ </a:t>
              </a: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49671" y="793649"/>
            <a:ext cx="165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8" y="1062300"/>
            <a:ext cx="6171753" cy="462881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27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46594" y="3653138"/>
            <a:ext cx="2920666" cy="1803241"/>
          </a:xfrm>
          <a:custGeom>
            <a:avLst/>
            <a:gdLst>
              <a:gd name="connsiteX0" fmla="*/ 0 w 2920666"/>
              <a:gd name="connsiteY0" fmla="*/ 0 h 1803241"/>
              <a:gd name="connsiteX1" fmla="*/ 2920666 w 2920666"/>
              <a:gd name="connsiteY1" fmla="*/ 0 h 1803241"/>
              <a:gd name="connsiteX2" fmla="*/ 2920666 w 2920666"/>
              <a:gd name="connsiteY2" fmla="*/ 1803241 h 1803241"/>
              <a:gd name="connsiteX3" fmla="*/ 0 w 2920666"/>
              <a:gd name="connsiteY3" fmla="*/ 1803241 h 1803241"/>
              <a:gd name="connsiteX4" fmla="*/ 0 w 2920666"/>
              <a:gd name="connsiteY4" fmla="*/ 0 h 180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66" h="1803241">
                <a:moveTo>
                  <a:pt x="0" y="0"/>
                </a:moveTo>
                <a:lnTo>
                  <a:pt x="2920666" y="0"/>
                </a:lnTo>
                <a:lnTo>
                  <a:pt x="2920666" y="1803241"/>
                </a:lnTo>
                <a:lnTo>
                  <a:pt x="0" y="1803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grpSp>
        <p:nvGrpSpPr>
          <p:cNvPr id="2" name="Group 1"/>
          <p:cNvGrpSpPr/>
          <p:nvPr/>
        </p:nvGrpSpPr>
        <p:grpSpPr>
          <a:xfrm>
            <a:off x="4062567" y="1341435"/>
            <a:ext cx="4112441" cy="3626350"/>
            <a:chOff x="2042699" y="1655333"/>
            <a:chExt cx="3194810" cy="2899425"/>
          </a:xfrm>
        </p:grpSpPr>
        <p:sp>
          <p:nvSpPr>
            <p:cNvPr id="4" name="Freeform 3"/>
            <p:cNvSpPr/>
            <p:nvPr/>
          </p:nvSpPr>
          <p:spPr>
            <a:xfrm>
              <a:off x="2208646" y="2696153"/>
              <a:ext cx="2920666" cy="962492"/>
            </a:xfrm>
            <a:custGeom>
              <a:avLst/>
              <a:gdLst>
                <a:gd name="connsiteX0" fmla="*/ 0 w 2920666"/>
                <a:gd name="connsiteY0" fmla="*/ 0 h 962492"/>
                <a:gd name="connsiteX1" fmla="*/ 2920666 w 2920666"/>
                <a:gd name="connsiteY1" fmla="*/ 0 h 962492"/>
                <a:gd name="connsiteX2" fmla="*/ 2920666 w 2920666"/>
                <a:gd name="connsiteY2" fmla="*/ 962492 h 962492"/>
                <a:gd name="connsiteX3" fmla="*/ 0 w 2920666"/>
                <a:gd name="connsiteY3" fmla="*/ 962492 h 962492"/>
                <a:gd name="connsiteX4" fmla="*/ 0 w 2920666"/>
                <a:gd name="connsiteY4" fmla="*/ 0 h 9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666" h="962492">
                  <a:moveTo>
                    <a:pt x="0" y="0"/>
                  </a:moveTo>
                  <a:lnTo>
                    <a:pt x="2920666" y="0"/>
                  </a:lnTo>
                  <a:lnTo>
                    <a:pt x="2920666" y="962492"/>
                  </a:lnTo>
                  <a:lnTo>
                    <a:pt x="0" y="9624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9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ওয়েব ব্রাউজার</a:t>
              </a:r>
              <a:endParaRPr lang="en-US" sz="49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05327" y="2403422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2367955" y="2078166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2758262" y="2143217"/>
              <a:ext cx="365083" cy="3650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3083518" y="1785436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3506351" y="1655333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026760" y="1883013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4352016" y="2045641"/>
              <a:ext cx="365083" cy="3650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4807375" y="2403422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002528" y="2761204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311197" y="2078166"/>
              <a:ext cx="597408" cy="5974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2042699" y="3314139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2237852" y="3606869"/>
              <a:ext cx="365083" cy="3650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2725736" y="3867074"/>
              <a:ext cx="531030" cy="5310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3408774" y="4289907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3538876" y="3867074"/>
              <a:ext cx="365083" cy="3650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3864132" y="4322433"/>
              <a:ext cx="232325" cy="2323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4156863" y="3802023"/>
              <a:ext cx="531030" cy="5310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4872426" y="3671921"/>
              <a:ext cx="365083" cy="3650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7" name="Freeform 26"/>
          <p:cNvSpPr/>
          <p:nvPr/>
        </p:nvSpPr>
        <p:spPr>
          <a:xfrm>
            <a:off x="8024907" y="3653138"/>
            <a:ext cx="2924175" cy="1803241"/>
          </a:xfrm>
          <a:custGeom>
            <a:avLst/>
            <a:gdLst>
              <a:gd name="connsiteX0" fmla="*/ 0 w 2924175"/>
              <a:gd name="connsiteY0" fmla="*/ 0 h 1803241"/>
              <a:gd name="connsiteX1" fmla="*/ 2924175 w 2924175"/>
              <a:gd name="connsiteY1" fmla="*/ 0 h 1803241"/>
              <a:gd name="connsiteX2" fmla="*/ 2924175 w 2924175"/>
              <a:gd name="connsiteY2" fmla="*/ 1803241 h 1803241"/>
              <a:gd name="connsiteX3" fmla="*/ 0 w 2924175"/>
              <a:gd name="connsiteY3" fmla="*/ 1803241 h 1803241"/>
              <a:gd name="connsiteX4" fmla="*/ 0 w 2924175"/>
              <a:gd name="connsiteY4" fmla="*/ 0 h 180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175" h="1803241">
                <a:moveTo>
                  <a:pt x="0" y="0"/>
                </a:moveTo>
                <a:lnTo>
                  <a:pt x="2924175" y="0"/>
                </a:lnTo>
                <a:lnTo>
                  <a:pt x="2924175" y="1803241"/>
                </a:lnTo>
                <a:lnTo>
                  <a:pt x="0" y="1803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</p:spTree>
    <p:extLst>
      <p:ext uri="{BB962C8B-B14F-4D97-AF65-F5344CB8AC3E}">
        <p14:creationId xmlns:p14="http://schemas.microsoft.com/office/powerpoint/2010/main" val="13910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2255" y="1937983"/>
            <a:ext cx="6701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378" y="1353208"/>
            <a:ext cx="565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75716" y="1571639"/>
            <a:ext cx="8616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মজিলা ফায়ারফক্স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ওয়েব ব্রাউজার?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ওয়েবসাইট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পেতে সহায়তা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জন্য বিশেষ ধরনের অ্যাপ্লিকেশন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সফটওয়্যারকে ওয়েব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 বলে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0" y="1234982"/>
            <a:ext cx="3197985" cy="3179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377731" y="2633468"/>
            <a:ext cx="280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মজিলা ফায়ারফক্স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83" y="1141600"/>
            <a:ext cx="6485630" cy="41873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reeform 4"/>
          <p:cNvSpPr/>
          <p:nvPr/>
        </p:nvSpPr>
        <p:spPr>
          <a:xfrm>
            <a:off x="749866" y="1104840"/>
            <a:ext cx="3911818" cy="1222443"/>
          </a:xfrm>
          <a:custGeom>
            <a:avLst/>
            <a:gdLst>
              <a:gd name="connsiteX0" fmla="*/ 0 w 3911818"/>
              <a:gd name="connsiteY0" fmla="*/ 0 h 1222443"/>
              <a:gd name="connsiteX1" fmla="*/ 3911818 w 3911818"/>
              <a:gd name="connsiteY1" fmla="*/ 0 h 1222443"/>
              <a:gd name="connsiteX2" fmla="*/ 3911818 w 3911818"/>
              <a:gd name="connsiteY2" fmla="*/ 1222443 h 1222443"/>
              <a:gd name="connsiteX3" fmla="*/ 0 w 3911818"/>
              <a:gd name="connsiteY3" fmla="*/ 1222443 h 1222443"/>
              <a:gd name="connsiteX4" fmla="*/ 0 w 3911818"/>
              <a:gd name="connsiteY4" fmla="*/ 0 h 12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1818" h="1222443">
                <a:moveTo>
                  <a:pt x="0" y="0"/>
                </a:moveTo>
                <a:lnTo>
                  <a:pt x="3911818" y="0"/>
                </a:lnTo>
                <a:lnTo>
                  <a:pt x="3911818" y="1222443"/>
                </a:lnTo>
                <a:lnTo>
                  <a:pt x="0" y="1222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8002" tIns="114300" rIns="114300" bIns="114300" numCol="1" spcCol="1270" anchor="ctr" anchorCtr="0">
            <a:noAutofit/>
          </a:bodyPr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চিত্রগুলোকে</a:t>
            </a:r>
            <a:r>
              <a:rPr lang="bn-IN" sz="3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বলে? </a:t>
            </a:r>
            <a:endParaRPr lang="en-US" sz="3000" kern="1200" dirty="0"/>
          </a:p>
        </p:txBody>
      </p:sp>
      <p:sp>
        <p:nvSpPr>
          <p:cNvPr id="8" name="Freeform 7"/>
          <p:cNvSpPr/>
          <p:nvPr/>
        </p:nvSpPr>
        <p:spPr>
          <a:xfrm>
            <a:off x="749866" y="2624054"/>
            <a:ext cx="3911818" cy="1222443"/>
          </a:xfrm>
          <a:custGeom>
            <a:avLst/>
            <a:gdLst>
              <a:gd name="connsiteX0" fmla="*/ 0 w 3911818"/>
              <a:gd name="connsiteY0" fmla="*/ 0 h 1222443"/>
              <a:gd name="connsiteX1" fmla="*/ 3911818 w 3911818"/>
              <a:gd name="connsiteY1" fmla="*/ 0 h 1222443"/>
              <a:gd name="connsiteX2" fmla="*/ 3911818 w 3911818"/>
              <a:gd name="connsiteY2" fmla="*/ 1222443 h 1222443"/>
              <a:gd name="connsiteX3" fmla="*/ 0 w 3911818"/>
              <a:gd name="connsiteY3" fmla="*/ 1222443 h 1222443"/>
              <a:gd name="connsiteX4" fmla="*/ 0 w 3911818"/>
              <a:gd name="connsiteY4" fmla="*/ 0 h 12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1818" h="1222443">
                <a:moveTo>
                  <a:pt x="0" y="0"/>
                </a:moveTo>
                <a:lnTo>
                  <a:pt x="3911818" y="0"/>
                </a:lnTo>
                <a:lnTo>
                  <a:pt x="3911818" y="1222443"/>
                </a:lnTo>
                <a:lnTo>
                  <a:pt x="0" y="1222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8002" tIns="114300" rIns="114300" bIns="114300" numCol="1" spcCol="1270" anchor="ctr" anchorCtr="0">
            <a:noAutofit/>
          </a:bodyPr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ওয়েব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endParaRPr lang="en-US" sz="3000" dirty="0"/>
          </a:p>
        </p:txBody>
      </p:sp>
      <p:sp>
        <p:nvSpPr>
          <p:cNvPr id="6" name="Freeform 5"/>
          <p:cNvSpPr/>
          <p:nvPr/>
        </p:nvSpPr>
        <p:spPr>
          <a:xfrm>
            <a:off x="749866" y="4143268"/>
            <a:ext cx="3911818" cy="1222443"/>
          </a:xfrm>
          <a:custGeom>
            <a:avLst/>
            <a:gdLst>
              <a:gd name="connsiteX0" fmla="*/ 0 w 3911818"/>
              <a:gd name="connsiteY0" fmla="*/ 0 h 1222443"/>
              <a:gd name="connsiteX1" fmla="*/ 3911818 w 3911818"/>
              <a:gd name="connsiteY1" fmla="*/ 0 h 1222443"/>
              <a:gd name="connsiteX2" fmla="*/ 3911818 w 3911818"/>
              <a:gd name="connsiteY2" fmla="*/ 1222443 h 1222443"/>
              <a:gd name="connsiteX3" fmla="*/ 0 w 3911818"/>
              <a:gd name="connsiteY3" fmla="*/ 1222443 h 1222443"/>
              <a:gd name="connsiteX4" fmla="*/ 0 w 3911818"/>
              <a:gd name="connsiteY4" fmla="*/ 0 h 12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1818" h="1222443">
                <a:moveTo>
                  <a:pt x="0" y="0"/>
                </a:moveTo>
                <a:lnTo>
                  <a:pt x="3911818" y="0"/>
                </a:lnTo>
                <a:lnTo>
                  <a:pt x="3911818" y="1222443"/>
                </a:lnTo>
                <a:lnTo>
                  <a:pt x="0" y="1222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8002" tIns="114300" rIns="114300" bIns="114300" numCol="1" spcCol="1270" anchor="ctr" anchorCtr="0">
            <a:noAutofit/>
          </a:bodyPr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 নামগুলো বলি</a:t>
            </a:r>
            <a:endParaRPr lang="en-US" sz="3000" kern="1200" dirty="0"/>
          </a:p>
        </p:txBody>
      </p:sp>
    </p:spTree>
    <p:extLst>
      <p:ext uri="{BB962C8B-B14F-4D97-AF65-F5344CB8AC3E}">
        <p14:creationId xmlns:p14="http://schemas.microsoft.com/office/powerpoint/2010/main" val="271119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1924166"/>
              </p:ext>
            </p:extLst>
          </p:nvPr>
        </p:nvGraphicFramePr>
        <p:xfrm>
          <a:off x="1310184" y="354843"/>
          <a:ext cx="9771798" cy="620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388" y="573206"/>
            <a:ext cx="3630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মিলে নাও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429200-4C56-467F-9DF5-B0CE82FD7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F429200-4C56-467F-9DF5-B0CE82FD7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F429200-4C56-467F-9DF5-B0CE82FD7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F429200-4C56-467F-9DF5-B0CE82FD7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FB25F-01C3-4925-8B33-F6F0294E7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282FB25F-01C3-4925-8B33-F6F0294E7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282FB25F-01C3-4925-8B33-F6F0294E7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282FB25F-01C3-4925-8B33-F6F0294E7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9479EC-79CD-46F0-BA28-EFE1CB44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7B9479EC-79CD-46F0-BA28-EFE1CB449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B9479EC-79CD-46F0-BA28-EFE1CB44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7B9479EC-79CD-46F0-BA28-EFE1CB44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2F5E77-0467-4EFA-943A-C41A346E5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822F5E77-0467-4EFA-943A-C41A346E5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822F5E77-0467-4EFA-943A-C41A346E5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822F5E77-0467-4EFA-943A-C41A346E5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C099B7-93AE-40B4-8AB4-A607B7B34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3C099B7-93AE-40B4-8AB4-A607B7B34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3C099B7-93AE-40B4-8AB4-A607B7B34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3C099B7-93AE-40B4-8AB4-A607B7B34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1057A2-B270-4697-BD91-6BE4770E1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C11057A2-B270-4697-BD91-6BE4770E1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11057A2-B270-4697-BD91-6BE4770E1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C11057A2-B270-4697-BD91-6BE4770E1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AA4F9C-833A-4DBE-B003-A2E98DAB7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2BAA4F9C-833A-4DBE-B003-A2E98DAB7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BAA4F9C-833A-4DBE-B003-A2E98DAB7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BAA4F9C-833A-4DBE-B003-A2E98DAB7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8A05F-870E-4628-8233-759FD4B2B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18C8A05F-870E-4628-8233-759FD4B2B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18C8A05F-870E-4628-8233-759FD4B2B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18C8A05F-870E-4628-8233-759FD4B2B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15F924-1A95-4B01-9E60-89D7D1ED5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CA15F924-1A95-4B01-9E60-89D7D1ED5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CA15F924-1A95-4B01-9E60-89D7D1ED5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CA15F924-1A95-4B01-9E60-89D7D1ED5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8D685F-D5B3-46AC-AF61-FA36B548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FF8D685F-D5B3-46AC-AF61-FA36B548D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FF8D685F-D5B3-46AC-AF61-FA36B548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FF8D685F-D5B3-46AC-AF61-FA36B548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4707F-B360-4F63-9E64-D95CFE65D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DF4707F-B360-4F63-9E64-D95CFE65D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DF4707F-B360-4F63-9E64-D95CFE65D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1DF4707F-B360-4F63-9E64-D95CFE65D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82974"/>
              </p:ext>
            </p:extLst>
          </p:nvPr>
        </p:nvGraphicFramePr>
        <p:xfrm>
          <a:off x="382137" y="143302"/>
          <a:ext cx="11573301" cy="656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7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4EDC9-4CC6-4D09-A020-EE31EB588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AC4EDC9-4CC6-4D09-A020-EE31EB588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AC4EDC9-4CC6-4D09-A020-EE31EB588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AC4EDC9-4CC6-4D09-A020-EE31EB588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46F10-67A1-4D19-ACBA-BC2361B4A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F4846F10-67A1-4D19-ACBA-BC2361B4A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F4846F10-67A1-4D19-ACBA-BC2361B4A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F4846F10-67A1-4D19-ACBA-BC2361B4A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8FB48-3DF8-4242-A2DA-9A43E49F1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9C98FB48-3DF8-4242-A2DA-9A43E49F1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9C98FB48-3DF8-4242-A2DA-9A43E49F1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9C98FB48-3DF8-4242-A2DA-9A43E49F1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601F77-11E2-48E7-B7B7-DD1FD4DA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CD601F77-11E2-48E7-B7B7-DD1FD4DA5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D601F77-11E2-48E7-B7B7-DD1FD4DA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CD601F77-11E2-48E7-B7B7-DD1FD4DA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8DD19-7304-4997-9F58-2F459A9E4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AC8DD19-7304-4997-9F58-2F459A9E4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AC8DD19-7304-4997-9F58-2F459A9E4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AC8DD19-7304-4997-9F58-2F459A9E4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E555F4-33FC-42FA-87F3-97DE101C8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5E555F4-33FC-42FA-87F3-97DE101C8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5E555F4-33FC-42FA-87F3-97DE101C8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55E555F4-33FC-42FA-87F3-97DE101C8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A0EA79-70D2-4676-BACF-31202BEBB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5EA0EA79-70D2-4676-BACF-31202BEBB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5EA0EA79-70D2-4676-BACF-31202BEBB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EA0EA79-70D2-4676-BACF-31202BEBB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20CCF-89AB-4F0F-BFFD-363A2B3F5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8C220CCF-89AB-4F0F-BFFD-363A2B3F5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C220CCF-89AB-4F0F-BFFD-363A2B3F5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C220CCF-89AB-4F0F-BFFD-363A2B3F5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559AAB-6406-4FB5-8967-46808D55C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D3559AAB-6406-4FB5-8967-46808D55C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D3559AAB-6406-4FB5-8967-46808D55C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3559AAB-6406-4FB5-8967-46808D55C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618228-D519-4752-A2F3-E88A5C9B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B9618228-D519-4752-A2F3-E88A5C9B2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B9618228-D519-4752-A2F3-E88A5C9B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B9618228-D519-4752-A2F3-E88A5C9B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137B86-A60F-4D4B-9FDB-0CD3FEE9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E0137B86-A60F-4D4B-9FDB-0CD3FEE99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E0137B86-A60F-4D4B-9FDB-0CD3FEE9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E0137B86-A60F-4D4B-9FDB-0CD3FEE9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ADF66-7D7B-402C-AA33-CF884DE4B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3D2ADF66-7D7B-402C-AA33-CF884DE4B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D2ADF66-7D7B-402C-AA33-CF884DE4B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D2ADF66-7D7B-402C-AA33-CF884DE4B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FCA4D0-8901-49EC-BF2D-2B3FBECE0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6FCA4D0-8901-49EC-BF2D-2B3FBECE0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6FCA4D0-8901-49EC-BF2D-2B3FBECE0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6FCA4D0-8901-49EC-BF2D-2B3FBECE0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8F6361-3E16-4A2D-8750-A9D03BB8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778F6361-3E16-4A2D-8750-A9D03BB85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778F6361-3E16-4A2D-8750-A9D03BB8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778F6361-3E16-4A2D-8750-A9D03BB8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A1731-755C-4EF7-98A2-F32467D4A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graphicEl>
                                              <a:dgm id="{F2AA1731-755C-4EF7-98A2-F32467D4A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F2AA1731-755C-4EF7-98A2-F32467D4A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F2AA1731-755C-4EF7-98A2-F32467D4A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390F0B-414E-4B1E-830D-E7337A6E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81390F0B-414E-4B1E-830D-E7337A6E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81390F0B-414E-4B1E-830D-E7337A6E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81390F0B-414E-4B1E-830D-E7337A6E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9D351F-20EC-457E-8E16-C48A4B424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graphicEl>
                                              <a:dgm id="{DC9D351F-20EC-457E-8E16-C48A4B424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DC9D351F-20EC-457E-8E16-C48A4B424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DC9D351F-20EC-457E-8E16-C48A4B424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183B1-A15C-422B-80D3-FA9CE96B0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graphicEl>
                                              <a:dgm id="{F55183B1-A15C-422B-80D3-FA9CE96B0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F55183B1-A15C-422B-80D3-FA9CE96B0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F55183B1-A15C-422B-80D3-FA9CE96B0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40424-E204-4EF6-9BA6-77F04C586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graphicEl>
                                              <a:dgm id="{85940424-E204-4EF6-9BA6-77F04C586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85940424-E204-4EF6-9BA6-77F04C586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85940424-E204-4EF6-9BA6-77F04C586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E6B80F-186A-455E-BB5A-346B8EF9F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22E6B80F-186A-455E-BB5A-346B8EF9F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22E6B80F-186A-455E-BB5A-346B8EF9F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22E6B80F-186A-455E-BB5A-346B8EF9F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3C5FA0-2241-4EC6-842C-952665ED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graphicEl>
                                              <a:dgm id="{FC3C5FA0-2241-4EC6-842C-952665EDE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FC3C5FA0-2241-4EC6-842C-952665ED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FC3C5FA0-2241-4EC6-842C-952665ED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1A204D-74E3-4B61-A317-7CB16AD5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>
                                            <p:graphicEl>
                                              <a:dgm id="{D61A204D-74E3-4B61-A317-7CB16AD55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D61A204D-74E3-4B61-A317-7CB16AD5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graphicEl>
                                              <a:dgm id="{D61A204D-74E3-4B61-A317-7CB16AD5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248B1-1490-4FB5-9E47-5175E49AB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">
                                            <p:graphicEl>
                                              <a:dgm id="{164248B1-1490-4FB5-9E47-5175E49AB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164248B1-1490-4FB5-9E47-5175E49AB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graphicEl>
                                              <a:dgm id="{164248B1-1490-4FB5-9E47-5175E49AB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2E2CE3-C011-422C-894D-06D21BE6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">
                                            <p:graphicEl>
                                              <a:dgm id="{962E2CE3-C011-422C-894D-06D21BE65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graphicEl>
                                              <a:dgm id="{962E2CE3-C011-422C-894D-06D21BE6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>
                                            <p:graphicEl>
                                              <a:dgm id="{962E2CE3-C011-422C-894D-06D21BE6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4AD2CE-A2AA-4EF9-A1DA-359F3BA3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">
                                            <p:graphicEl>
                                              <a:dgm id="{704AD2CE-A2AA-4EF9-A1DA-359F3BA31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704AD2CE-A2AA-4EF9-A1DA-359F3BA3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>
                                            <p:graphicEl>
                                              <a:dgm id="{704AD2CE-A2AA-4EF9-A1DA-359F3BA3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3A10DD-2EA5-4760-AF7A-6A866EDD5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">
                                            <p:graphicEl>
                                              <a:dgm id="{DB3A10DD-2EA5-4760-AF7A-6A866EDD5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graphicEl>
                                              <a:dgm id="{DB3A10DD-2EA5-4760-AF7A-6A866EDD5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>
                                            <p:graphicEl>
                                              <a:dgm id="{DB3A10DD-2EA5-4760-AF7A-6A866EDD5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298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belal</dc:creator>
  <cp:lastModifiedBy>firoz belal</cp:lastModifiedBy>
  <cp:revision>373</cp:revision>
  <dcterms:created xsi:type="dcterms:W3CDTF">2019-07-11T16:53:17Z</dcterms:created>
  <dcterms:modified xsi:type="dcterms:W3CDTF">2019-08-05T15:54:29Z</dcterms:modified>
</cp:coreProperties>
</file>