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6" r:id="rId3"/>
    <p:sldId id="302" r:id="rId4"/>
    <p:sldId id="269" r:id="rId5"/>
    <p:sldId id="270" r:id="rId6"/>
    <p:sldId id="291" r:id="rId7"/>
    <p:sldId id="267" r:id="rId8"/>
    <p:sldId id="261" r:id="rId9"/>
    <p:sldId id="280" r:id="rId10"/>
    <p:sldId id="275" r:id="rId11"/>
    <p:sldId id="266" r:id="rId12"/>
    <p:sldId id="278" r:id="rId13"/>
    <p:sldId id="281" r:id="rId14"/>
    <p:sldId id="287" r:id="rId15"/>
    <p:sldId id="294" r:id="rId16"/>
    <p:sldId id="262" r:id="rId17"/>
    <p:sldId id="263" r:id="rId18"/>
    <p:sldId id="264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6T12:32:50.479" idx="1">
    <p:pos x="10" y="10"/>
    <p:text/>
    <p:extLst>
      <p:ext uri="{C676402C-5697-4E1C-873F-D02D1690AC5C}">
        <p15:threadingInfo xmlns:p15="http://schemas.microsoft.com/office/powerpoint/2012/main" xmlns="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85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9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64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91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34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64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66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75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82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6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CDC-BC70-4333-82E1-5F559ACF3F4E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A3B1-8B2E-4FC9-B41A-65B6FE42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6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-flower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09800"/>
            <a:ext cx="82296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0" y="152400"/>
            <a:ext cx="812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677471" y="2688608"/>
            <a:ext cx="2320116" cy="2122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26941" y="126025"/>
            <a:ext cx="2802414" cy="2562583"/>
            <a:chOff x="5222477" y="126025"/>
            <a:chExt cx="2802414" cy="2562583"/>
          </a:xfrm>
        </p:grpSpPr>
        <p:grpSp>
          <p:nvGrpSpPr>
            <p:cNvPr id="11" name="Group 10"/>
            <p:cNvGrpSpPr/>
            <p:nvPr/>
          </p:nvGrpSpPr>
          <p:grpSpPr>
            <a:xfrm>
              <a:off x="5222477" y="126025"/>
              <a:ext cx="2802414" cy="2458021"/>
              <a:chOff x="4621969" y="248857"/>
              <a:chExt cx="2802414" cy="260887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940490" y="248857"/>
                <a:ext cx="2483893" cy="1880193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4621969" y="2211404"/>
                <a:ext cx="17196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কঠিন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3" name="Down Arrow 12"/>
            <p:cNvSpPr/>
            <p:nvPr/>
          </p:nvSpPr>
          <p:spPr>
            <a:xfrm>
              <a:off x="6564566" y="1897497"/>
              <a:ext cx="450385" cy="7911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83939" y="2729555"/>
            <a:ext cx="3835031" cy="3240818"/>
            <a:chOff x="7983939" y="2688612"/>
            <a:chExt cx="3835031" cy="3240818"/>
          </a:xfrm>
        </p:grpSpPr>
        <p:grpSp>
          <p:nvGrpSpPr>
            <p:cNvPr id="10" name="Group 9"/>
            <p:cNvGrpSpPr/>
            <p:nvPr/>
          </p:nvGrpSpPr>
          <p:grpSpPr>
            <a:xfrm>
              <a:off x="9120552" y="2688612"/>
              <a:ext cx="2698418" cy="3240818"/>
              <a:chOff x="8369916" y="2337248"/>
              <a:chExt cx="2698418" cy="2191798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369916" y="2337248"/>
                <a:ext cx="2698418" cy="1417765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9018662" y="3882717"/>
                <a:ext cx="1485331" cy="646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তরল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4" name="Left Arrow 13"/>
            <p:cNvSpPr/>
            <p:nvPr/>
          </p:nvSpPr>
          <p:spPr>
            <a:xfrm>
              <a:off x="7983939" y="3575718"/>
              <a:ext cx="1122965" cy="43672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47164" y="2688609"/>
            <a:ext cx="3657603" cy="2830966"/>
            <a:chOff x="2047164" y="2729549"/>
            <a:chExt cx="3657603" cy="2830966"/>
          </a:xfrm>
        </p:grpSpPr>
        <p:grpSp>
          <p:nvGrpSpPr>
            <p:cNvPr id="9" name="Group 8"/>
            <p:cNvGrpSpPr/>
            <p:nvPr/>
          </p:nvGrpSpPr>
          <p:grpSpPr>
            <a:xfrm>
              <a:off x="2047164" y="2729549"/>
              <a:ext cx="2292823" cy="2830966"/>
              <a:chOff x="2374711" y="4583691"/>
              <a:chExt cx="1978926" cy="2310264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374711" y="4583691"/>
                <a:ext cx="1978926" cy="1557802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711388" y="6247624"/>
                <a:ext cx="132383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বায়বীয়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5" name="Right Arrow 14"/>
            <p:cNvSpPr/>
            <p:nvPr/>
          </p:nvSpPr>
          <p:spPr>
            <a:xfrm>
              <a:off x="4312693" y="3616662"/>
              <a:ext cx="1392074" cy="4367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70991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970" y="221563"/>
            <a:ext cx="3029802" cy="3057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88" y="221562"/>
            <a:ext cx="4286250" cy="30438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7398" y="221562"/>
            <a:ext cx="3220871" cy="3057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027" y="3279087"/>
            <a:ext cx="1876425" cy="250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5741" y="3279087"/>
            <a:ext cx="1876425" cy="2659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9435" y="3306379"/>
            <a:ext cx="1876425" cy="24384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381786" y="1337481"/>
            <a:ext cx="708832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8120418" y="1339753"/>
            <a:ext cx="752918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30053" y="5732060"/>
            <a:ext cx="6905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 বৃদ্ধিতে বরফকে বাষ্পে পরিণত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79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970" y="221563"/>
            <a:ext cx="3029802" cy="3057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88" y="221562"/>
            <a:ext cx="4286250" cy="30438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7398" y="221562"/>
            <a:ext cx="3220871" cy="3057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027" y="3279087"/>
            <a:ext cx="1876425" cy="250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5741" y="3279087"/>
            <a:ext cx="1876425" cy="26590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9435" y="3306379"/>
            <a:ext cx="1876425" cy="24384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0800000">
            <a:off x="4340842" y="1364777"/>
            <a:ext cx="722480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8065826" y="1380697"/>
            <a:ext cx="791572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30053" y="5732060"/>
            <a:ext cx="6905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 হ্রাসে বাষ্পকে বরফে পরিণত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4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9979" y="2096223"/>
            <a:ext cx="2374714" cy="2271262"/>
            <a:chOff x="573201" y="1692318"/>
            <a:chExt cx="2374714" cy="2172268"/>
          </a:xfrm>
        </p:grpSpPr>
        <p:sp>
          <p:nvSpPr>
            <p:cNvPr id="3" name="Rectangle 2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4098249" y="208759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3224" y="255611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37229" y="303643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16942" y="3797133"/>
            <a:ext cx="2045468" cy="411312"/>
            <a:chOff x="616942" y="3797133"/>
            <a:chExt cx="2045468" cy="411312"/>
          </a:xfrm>
        </p:grpSpPr>
        <p:sp>
          <p:nvSpPr>
            <p:cNvPr id="6" name="Oval 5"/>
            <p:cNvSpPr/>
            <p:nvPr/>
          </p:nvSpPr>
          <p:spPr>
            <a:xfrm>
              <a:off x="616942" y="3800820"/>
              <a:ext cx="473725" cy="407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88685" y="3797155"/>
              <a:ext cx="473725" cy="407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154926" y="3798971"/>
              <a:ext cx="473725" cy="407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670887" y="3797133"/>
              <a:ext cx="473725" cy="407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26121" y="338033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97864" y="337667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64105" y="337848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80066" y="337664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4087" y="297270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75830" y="296904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42071" y="297085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658032" y="296902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5104" y="256507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86847" y="256141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53088" y="256322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669049" y="256139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6121" y="379898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97864" y="378430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153088" y="379713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680066" y="380631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5104" y="338033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86847" y="337667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53088" y="337848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69049" y="337664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04087" y="297270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75830" y="296904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42071" y="297085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658032" y="296902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15104" y="256507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186847" y="256141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153088" y="256322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69049" y="256139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350611" y="2168327"/>
            <a:ext cx="2374714" cy="2172268"/>
            <a:chOff x="573201" y="1692318"/>
            <a:chExt cx="2374714" cy="2172268"/>
          </a:xfrm>
        </p:grpSpPr>
        <p:sp>
          <p:nvSpPr>
            <p:cNvPr id="45" name="Rectangle 44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395367" y="2099695"/>
            <a:ext cx="2374714" cy="2278606"/>
            <a:chOff x="573201" y="1692318"/>
            <a:chExt cx="2374714" cy="2172268"/>
          </a:xfrm>
        </p:grpSpPr>
        <p:sp>
          <p:nvSpPr>
            <p:cNvPr id="49" name="Rectangle 48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7238" y="4393901"/>
            <a:ext cx="1127344" cy="97976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3248" y="4395989"/>
            <a:ext cx="1127344" cy="97976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4102" y="4485759"/>
            <a:ext cx="1127344" cy="97976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846231" y="5889265"/>
            <a:ext cx="9280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 বৃদ্ধিতে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অবস্থার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ight Arrow 53"/>
          <p:cNvSpPr/>
          <p:nvPr/>
        </p:nvSpPr>
        <p:spPr>
          <a:xfrm rot="5158198">
            <a:off x="402743" y="1623318"/>
            <a:ext cx="1823353" cy="99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42371" y="253389"/>
            <a:ext cx="191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কণা/অণু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949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3 -0.00277 C 0.12982 -0.05069 0.13451 -0.24143 0.13516 -0.29305 C 0.13568 -0.3449 0.1405 -0.30532 0.14519 -0.32106 C 0.1474 -0.34537 0.17097 -0.36759 0.17331 -0.39143 C 0.18008 -0.47685 0.18998 -0.52129 0.20104 -0.52129 C 0.21328 -0.52129 0.22279 -0.47685 0.22969 -0.39143 L 0.26354 -0.01088 " pathEditMode="relative" rAng="0" ptsTypes="AAAAAAA">
                                      <p:cBhvr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-2592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72 0.00857 L 0.02136 -0.40787 C 0.03958 -0.50162 0.06628 -0.55116 0.09401 -0.55116 C 0.12591 -0.55116 0.1513 -0.50162 0.16953 -0.40787 C 0.19831 -0.26921 0.22735 -0.14236 0.25612 -0.0037 " pathEditMode="relative" rAng="0" ptsTypes="AAAAA">
                                      <p:cBhvr>
                                        <p:cTn id="2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-279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5 -0.08788 L -0.00586 -0.43848 C 0.00794 -0.51595 0.02826 -0.5592 0.04937 -0.5592 C 0.07346 -0.5592 0.09287 -0.51595 0.10668 -0.43848 L 0.17168 -0.08788 " pathEditMode="relative" rAng="0" ptsTypes="FffFF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-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9 -0.04787 L 0.14172 -0.31614 C 0.1498 -0.37604 0.16204 -0.40957 0.17507 -0.40957 C 0.1894 -0.40957 0.20125 -0.37604 0.20933 -0.31614 L 0.24892 -0.04787 " pathEditMode="relative" rAng="0" ptsTypes="FffFF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-18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11679 L 0.07164 -0.2796 C 0.08623 -0.31591 0.1085 -0.33511 0.13208 -0.33511 C 0.15826 -0.33511 0.17976 -0.31591 0.19474 -0.2796 L 0.26625 -0.11679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109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40741E-7 L 0.07188 -0.30972 C 0.08724 -0.37893 0.11016 -0.41643 0.13411 -0.41643 C 0.1612 -0.41643 0.18294 -0.37893 0.19844 -0.30972 C 0.22279 -0.20648 0.24935 -0.11921 0.2737 -0.01597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5" y="-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11 -0.0259 L 0.12335 -0.24237 C 0.13312 -0.29024 0.14745 -0.31684 0.16269 -0.31684 C 0.17976 -0.31684 0.19382 -0.29024 0.20333 -0.24237 L 0.24997 -0.0259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-14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8614E-6 -0.06938 L 0.06487 -0.18131 C 0.07841 -0.20629 0.09873 -0.22017 0.12023 -0.22017 C 0.14406 -0.22017 0.16373 -0.20629 0.17728 -0.18131 L 0.24254 -0.06938 " pathEditMode="relative" rAng="0" ptsTypes="FffFF">
                                      <p:cBhvr>
                                        <p:cTn id="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-7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0.01406 -0.03565 -0.00169 -0.08495 0.0125 -0.1206 C 0.01823 -0.13634 0.03828 -0.1662 0.04388 -0.18195 C 0.05651 -0.2162 0.09088 -0.21111 0.11094 -0.20648 C 0.13086 -0.20185 0.1513 -0.1882 0.16393 -0.15394 L 0.22513 7.40741E-7 " pathEditMode="relative" rAng="0" ptsTypes="AAAAAA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94 0.17038 L -0.00052 -0.1699 C 0.01797 -0.24675 0.04596 -0.28888 0.075 -0.28888 C 0.1082 -0.28888 0.1345 -0.24675 0.15286 -0.1699 C 0.18268 -0.05671 0.2112 0.04676 0.24114 0.16019 " pathEditMode="relative" rAng="0" ptsTypes="AAAAA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7" y="-2296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0.01504 L 0.07333 -0.28052 C 0.08883 -0.34643 0.11176 -0.38182 0.13547 -0.38182 C 0.16269 -0.38182 0.1847 -0.34643 0.19994 -0.28052 L 0.27445 0.01504 " pathEditMode="relative" rAng="0" ptsTypes="FffFF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-198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8 0.07493 L 0.10278 -0.15657 C 0.11906 -0.20768 0.14316 -0.23474 0.1683 -0.23474 C 0.19748 -0.23474 0.22014 -0.20768 0.23655 -0.15657 L 0.31458 0.07493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2" animBg="1"/>
      <p:bldP spid="10" grpId="0" animBg="1"/>
      <p:bldP spid="10" grpId="2" animBg="1"/>
      <p:bldP spid="12" grpId="0" animBg="1"/>
      <p:bldP spid="12" grpId="2" animBg="1"/>
      <p:bldP spid="28" grpId="0" animBg="1"/>
      <p:bldP spid="29" grpId="0" animBg="1"/>
      <p:bldP spid="31" grpId="0" animBg="1"/>
      <p:bldP spid="32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54" grpId="2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9979" y="2096223"/>
            <a:ext cx="2374714" cy="2271262"/>
            <a:chOff x="573201" y="1692318"/>
            <a:chExt cx="2374714" cy="2172268"/>
          </a:xfrm>
        </p:grpSpPr>
        <p:sp>
          <p:nvSpPr>
            <p:cNvPr id="3" name="Rectangle 2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50611" y="2168327"/>
            <a:ext cx="2374714" cy="2172268"/>
            <a:chOff x="573201" y="1692318"/>
            <a:chExt cx="2374714" cy="2172268"/>
          </a:xfrm>
        </p:grpSpPr>
        <p:sp>
          <p:nvSpPr>
            <p:cNvPr id="7" name="Rectangle 6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787" y="2072817"/>
            <a:ext cx="2383743" cy="22922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7238" y="4407549"/>
            <a:ext cx="1127344" cy="9797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810" y="4393901"/>
            <a:ext cx="1127344" cy="9797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623" y="4393901"/>
            <a:ext cx="1127344" cy="97976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6834164" y="331486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542659" y="22923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979487" y="335136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441426" y="379232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370877" y="33330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82222" y="228591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17429" y="299860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542658" y="228996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31760" y="329972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979486" y="334304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90253" y="225142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101447" y="301008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01447" y="299492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81685" y="228591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582839" y="224915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041860" y="234306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026547" y="234079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4288" y="32984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296031" y="33220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62272" y="332389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78233" y="3322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13271" y="284987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85014" y="288715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251255" y="284802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767216" y="288713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24288" y="241495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296031" y="245222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262272" y="241310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778233" y="245220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865" y="5744216"/>
            <a:ext cx="9280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 হ্রাসে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অবস্থার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ight Arrow 56"/>
          <p:cNvSpPr/>
          <p:nvPr/>
        </p:nvSpPr>
        <p:spPr>
          <a:xfrm rot="5158198">
            <a:off x="511927" y="1473190"/>
            <a:ext cx="1823353" cy="99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51555" y="116909"/>
            <a:ext cx="191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কণা/অণু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1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13634 C 0.01979 -0.19051 -0.0388 -0.24444 -0.02097 -0.29884 C -0.02344 -0.33634 -0.02253 -0.32916 -0.04271 -0.3375 C -0.06289 -0.3456 -0.11732 -0.35301 -0.14206 -0.34768 C -0.16706 -0.34213 -0.19271 -0.31481 -0.19206 -0.30416 C -0.2056 -0.29421 -0.19649 -0.3324 -0.20443 -0.2794 C -0.21224 -0.23657 -0.20847 -0.18889 -0.20716 -0.1581 C -0.19414 -0.1294 -0.19883 -0.14444 -0.19831 -0.13495 C -0.19714 -0.12639 -0.19414 -0.12083 -0.19167 -0.11504 C -0.18919 -0.10902 -0.20013 -0.07592 -0.19805 -0.07453 " pathEditMode="relative" rAng="0" ptsTypes="AAAAAAAA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0181 -0.08912 C 0.02161 -0.1095 0.02057 -0.13241 0.01497 -0.15093 C 0.00859 -0.17269 -0.00091 -0.18774 -0.0125 -0.19306 C -0.0194 -0.19491 -0.12682 -0.20649 -0.13359 -0.20973 C -0.17174 -0.20926 -0.17604 -0.20047 -0.17461 -0.19607 C -0.17279 -0.19213 -0.18633 -0.18033 -0.18255 -0.16991 C -0.18932 -0.16227 -0.18789 -0.16806 -0.18437 -0.15926 C -0.18034 -0.15116 -0.19687 -0.13079 -0.19531 -0.11621 C -0.19557 -0.097 -0.20846 -0.11019 -0.20937 -0.06158 C -0.2125 -0.02107 -0.20586 0.08495 -0.20807 0.12291 C -0.21055 0.16064 -0.20794 0.17847 -0.20872 0.18588 " pathEditMode="relative" rAng="9120000" ptsTypes="AAAAAAAAAAAA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L -0.02917 -0.11412 C -0.0349 -0.13843 -0.0543 -0.1706 -0.06276 -0.19792 C -0.07123 -0.22523 -0.08386 -0.25162 -0.08034 -0.27755 C -0.1043 -0.27477 -0.18998 -0.3713 -0.24206 -0.32361 C -0.28581 -0.28565 -0.32383 -0.12986 -0.34271 -0.06667 C -0.36159 -0.0051 -0.34597 0.02592 -0.34974 0.03912 " pathEditMode="relative" rAng="15900000" ptsTypes="AAAAA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72" y="-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C 0.01328 0.02246 -0.00924 -0.03079 0.00404 -0.00856 C 0.01289 0.00556 0.00872 0.00417 0.00339 -0.02106 C -0.00182 -0.04629 0.01068 -0.05949 0.00169 -0.04583 C -0.01055 -0.08194 0.00456 -0.03379 -0.00456 -0.05671 C -0.01354 -0.07963 -0.0362 -0.18426 -0.05286 -0.18472 C -0.07279 -0.22523 -0.10794 -0.16134 -0.11849 -0.09514 C -0.12891 -0.02893 -0.10469 0.17685 -0.11068 0.22477 " pathEditMode="relative" rAng="0" ptsTypes="AAAAAAAA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9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1111 C 0.01263 0.01111 -0.01758 -0.02801 -0.00429 -0.00555 C 0.00469 0.0081 0.00456 0.0044 -0.00937 -0.02639 C -0.0233 -0.05717 -0.06718 -0.15671 -0.08789 -0.19027 C -0.10833 -0.22384 -0.11614 -0.24143 -0.13294 -0.22777 C -0.14987 -0.21435 -0.17851 -0.1912 -0.18841 -0.10902 C -0.19869 -0.02685 -0.20481 0.16644 -0.21028 0.21806 " pathEditMode="relative" rAng="0" ptsTypes="AAAAAAA">
                                      <p:cBhvr>
                                        <p:cTn id="6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-0.00925 C 0.00977 0.0125 -0.02838 -0.05416 -0.0151 -0.0324 C -0.00391 -0.0081 -0.01029 -0.01759 -0.01315 -0.02175 C -0.01601 -0.02615 -0.00846 -0.01759 -0.03229 -0.05625 C -0.05612 -0.0949 -0.13086 -0.21805 -0.15612 -0.25393 C -0.18151 -0.29004 -0.17695 -0.27013 -0.1845 -0.27222 C -0.19206 -0.27453 -0.1987 -0.26759 -0.2013 -0.26712 C -0.20286 -0.26597 -0.20286 -0.27523 -0.20351 -0.27314 C -0.20599 -0.27268 -0.20703 -0.27222 -0.21029 -0.27106 C -0.21367 -0.27083 -0.21315 -0.27592 -0.22357 -0.25972 C -0.23164 -0.25347 -0.24141 -0.23981 -0.24935 -0.22523 C -0.25742 -0.21087 -0.26237 -0.24606 -0.27174 -0.17337 C -0.29206 -0.09027 -0.30013 0.14908 -0.31341 0.20926 " pathEditMode="relative" rAng="0" ptsTypes="AAAAAAAAAAAAA">
                                      <p:cBhvr>
                                        <p:cTn id="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093 C 0.01276 0.02129 -0.01094 -0.05811 -0.01211 -0.0338 C -0.0013 -0.01181 -0.00208 -0.01922 0.00026 -0.00926 C 0.00274 4.81481E-6 0.00208 -0.0095 -0.01784 -0.06505 C -0.03776 -0.12038 -0.0724 -0.28913 -0.1194 -0.34167 C -0.16628 -0.39399 -0.26771 -0.39352 -0.29935 -0.37987 C -0.31172 -0.3632 -0.33893 -0.21482 -0.34961 -0.19885 C -0.35143 -0.19352 -0.3599 0.10648 -0.3612 0.11203 " pathEditMode="relative" rAng="0" ptsTypes="AAAAAAAA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26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9979" y="1992574"/>
            <a:ext cx="2374714" cy="2374912"/>
            <a:chOff x="573201" y="1593186"/>
            <a:chExt cx="2374714" cy="2271400"/>
          </a:xfrm>
        </p:grpSpPr>
        <p:sp>
          <p:nvSpPr>
            <p:cNvPr id="3" name="Rectangle 2"/>
            <p:cNvSpPr/>
            <p:nvPr/>
          </p:nvSpPr>
          <p:spPr>
            <a:xfrm>
              <a:off x="573201" y="1593186"/>
              <a:ext cx="95440" cy="21735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27367" y="1593187"/>
              <a:ext cx="111725" cy="22713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23314" y="1965278"/>
            <a:ext cx="2411153" cy="2375317"/>
            <a:chOff x="545904" y="1489269"/>
            <a:chExt cx="2411153" cy="2375317"/>
          </a:xfrm>
        </p:grpSpPr>
        <p:sp>
          <p:nvSpPr>
            <p:cNvPr id="7" name="Rectangle 6"/>
            <p:cNvSpPr/>
            <p:nvPr/>
          </p:nvSpPr>
          <p:spPr>
            <a:xfrm>
              <a:off x="545904" y="1516565"/>
              <a:ext cx="116053" cy="22775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8311" y="1489269"/>
              <a:ext cx="88746" cy="2375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957" y="1965278"/>
            <a:ext cx="2495573" cy="239983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7820660" y="377473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14204" y="2924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34308" y="2924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06498" y="377473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49837" y="219181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833770" y="219181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69696" y="32984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241439" y="33220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07680" y="332389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23641" y="3322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58679" y="284987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30422" y="288715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196663" y="284802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712624" y="288713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69696" y="241495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241439" y="24385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207680" y="241310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723641" y="243855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658320" y="375110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230063" y="377473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96304" y="377655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712265" y="376106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524362" y="317788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096105" y="320151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75464" y="318926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3526993" y="260648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5098736" y="264376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4282905" y="260516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538010" y="206237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5109753" y="211329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4307434" y="20870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12986" y="375337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5084729" y="377700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268624" y="376106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0773" y="5909202"/>
            <a:ext cx="975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তাপ বৃদ্ধিতে বা হ্রাসে পদার্থের অবস্থার পরিবর্তন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922" y="5049675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87178" y="5038292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582790" y="4999627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U-Turn Arrow 11"/>
          <p:cNvSpPr/>
          <p:nvPr/>
        </p:nvSpPr>
        <p:spPr>
          <a:xfrm>
            <a:off x="1897038" y="1304097"/>
            <a:ext cx="2594993" cy="89108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U-Turn Arrow 55"/>
          <p:cNvSpPr/>
          <p:nvPr/>
        </p:nvSpPr>
        <p:spPr>
          <a:xfrm>
            <a:off x="4875704" y="1240358"/>
            <a:ext cx="2698804" cy="86424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U-Turn Arrow 64"/>
          <p:cNvSpPr/>
          <p:nvPr/>
        </p:nvSpPr>
        <p:spPr>
          <a:xfrm rot="10800000">
            <a:off x="4587931" y="4150114"/>
            <a:ext cx="2815123" cy="797945"/>
          </a:xfrm>
          <a:custGeom>
            <a:avLst/>
            <a:gdLst>
              <a:gd name="connsiteX0" fmla="*/ 0 w 2719589"/>
              <a:gd name="connsiteY0" fmla="*/ 797945 h 797945"/>
              <a:gd name="connsiteX1" fmla="*/ 0 w 2719589"/>
              <a:gd name="connsiteY1" fmla="*/ 348566 h 797945"/>
              <a:gd name="connsiteX2" fmla="*/ 348566 w 2719589"/>
              <a:gd name="connsiteY2" fmla="*/ 0 h 797945"/>
              <a:gd name="connsiteX3" fmla="*/ 2271280 w 2719589"/>
              <a:gd name="connsiteY3" fmla="*/ 0 h 797945"/>
              <a:gd name="connsiteX4" fmla="*/ 2619846 w 2719589"/>
              <a:gd name="connsiteY4" fmla="*/ 348566 h 797945"/>
              <a:gd name="connsiteX5" fmla="*/ 2619846 w 2719589"/>
              <a:gd name="connsiteY5" fmla="*/ 348566 h 797945"/>
              <a:gd name="connsiteX6" fmla="*/ 2719589 w 2719589"/>
              <a:gd name="connsiteY6" fmla="*/ 348566 h 797945"/>
              <a:gd name="connsiteX7" fmla="*/ 2520103 w 2719589"/>
              <a:gd name="connsiteY7" fmla="*/ 598459 h 797945"/>
              <a:gd name="connsiteX8" fmla="*/ 2320617 w 2719589"/>
              <a:gd name="connsiteY8" fmla="*/ 348566 h 797945"/>
              <a:gd name="connsiteX9" fmla="*/ 2420360 w 2719589"/>
              <a:gd name="connsiteY9" fmla="*/ 348566 h 797945"/>
              <a:gd name="connsiteX10" fmla="*/ 2420360 w 2719589"/>
              <a:gd name="connsiteY10" fmla="*/ 348566 h 797945"/>
              <a:gd name="connsiteX11" fmla="*/ 2271280 w 2719589"/>
              <a:gd name="connsiteY11" fmla="*/ 199486 h 797945"/>
              <a:gd name="connsiteX12" fmla="*/ 348566 w 2719589"/>
              <a:gd name="connsiteY12" fmla="*/ 199486 h 797945"/>
              <a:gd name="connsiteX13" fmla="*/ 199486 w 2719589"/>
              <a:gd name="connsiteY13" fmla="*/ 348566 h 797945"/>
              <a:gd name="connsiteX14" fmla="*/ 199486 w 2719589"/>
              <a:gd name="connsiteY14" fmla="*/ 797945 h 797945"/>
              <a:gd name="connsiteX15" fmla="*/ 0 w 2719589"/>
              <a:gd name="connsiteY15" fmla="*/ 797945 h 797945"/>
              <a:gd name="connsiteX0" fmla="*/ 0 w 2719589"/>
              <a:gd name="connsiteY0" fmla="*/ 797945 h 797945"/>
              <a:gd name="connsiteX1" fmla="*/ 0 w 2719589"/>
              <a:gd name="connsiteY1" fmla="*/ 348566 h 797945"/>
              <a:gd name="connsiteX2" fmla="*/ 348566 w 2719589"/>
              <a:gd name="connsiteY2" fmla="*/ 0 h 797945"/>
              <a:gd name="connsiteX3" fmla="*/ 2271280 w 2719589"/>
              <a:gd name="connsiteY3" fmla="*/ 0 h 797945"/>
              <a:gd name="connsiteX4" fmla="*/ 2619846 w 2719589"/>
              <a:gd name="connsiteY4" fmla="*/ 348566 h 797945"/>
              <a:gd name="connsiteX5" fmla="*/ 2619846 w 2719589"/>
              <a:gd name="connsiteY5" fmla="*/ 348566 h 797945"/>
              <a:gd name="connsiteX6" fmla="*/ 2719589 w 2719589"/>
              <a:gd name="connsiteY6" fmla="*/ 348566 h 797945"/>
              <a:gd name="connsiteX7" fmla="*/ 2520103 w 2719589"/>
              <a:gd name="connsiteY7" fmla="*/ 598459 h 797945"/>
              <a:gd name="connsiteX8" fmla="*/ 2238731 w 2719589"/>
              <a:gd name="connsiteY8" fmla="*/ 334918 h 797945"/>
              <a:gd name="connsiteX9" fmla="*/ 2420360 w 2719589"/>
              <a:gd name="connsiteY9" fmla="*/ 348566 h 797945"/>
              <a:gd name="connsiteX10" fmla="*/ 2420360 w 2719589"/>
              <a:gd name="connsiteY10" fmla="*/ 348566 h 797945"/>
              <a:gd name="connsiteX11" fmla="*/ 2271280 w 2719589"/>
              <a:gd name="connsiteY11" fmla="*/ 199486 h 797945"/>
              <a:gd name="connsiteX12" fmla="*/ 348566 w 2719589"/>
              <a:gd name="connsiteY12" fmla="*/ 199486 h 797945"/>
              <a:gd name="connsiteX13" fmla="*/ 199486 w 2719589"/>
              <a:gd name="connsiteY13" fmla="*/ 348566 h 797945"/>
              <a:gd name="connsiteX14" fmla="*/ 199486 w 2719589"/>
              <a:gd name="connsiteY14" fmla="*/ 797945 h 797945"/>
              <a:gd name="connsiteX15" fmla="*/ 0 w 2719589"/>
              <a:gd name="connsiteY15" fmla="*/ 797945 h 797945"/>
              <a:gd name="connsiteX0" fmla="*/ 0 w 2883362"/>
              <a:gd name="connsiteY0" fmla="*/ 797945 h 797945"/>
              <a:gd name="connsiteX1" fmla="*/ 0 w 2883362"/>
              <a:gd name="connsiteY1" fmla="*/ 348566 h 797945"/>
              <a:gd name="connsiteX2" fmla="*/ 348566 w 2883362"/>
              <a:gd name="connsiteY2" fmla="*/ 0 h 797945"/>
              <a:gd name="connsiteX3" fmla="*/ 2271280 w 2883362"/>
              <a:gd name="connsiteY3" fmla="*/ 0 h 797945"/>
              <a:gd name="connsiteX4" fmla="*/ 2619846 w 2883362"/>
              <a:gd name="connsiteY4" fmla="*/ 348566 h 797945"/>
              <a:gd name="connsiteX5" fmla="*/ 2619846 w 2883362"/>
              <a:gd name="connsiteY5" fmla="*/ 348566 h 797945"/>
              <a:gd name="connsiteX6" fmla="*/ 2883362 w 2883362"/>
              <a:gd name="connsiteY6" fmla="*/ 321270 h 797945"/>
              <a:gd name="connsiteX7" fmla="*/ 2520103 w 2883362"/>
              <a:gd name="connsiteY7" fmla="*/ 598459 h 797945"/>
              <a:gd name="connsiteX8" fmla="*/ 2238731 w 2883362"/>
              <a:gd name="connsiteY8" fmla="*/ 334918 h 797945"/>
              <a:gd name="connsiteX9" fmla="*/ 2420360 w 2883362"/>
              <a:gd name="connsiteY9" fmla="*/ 348566 h 797945"/>
              <a:gd name="connsiteX10" fmla="*/ 2420360 w 2883362"/>
              <a:gd name="connsiteY10" fmla="*/ 348566 h 797945"/>
              <a:gd name="connsiteX11" fmla="*/ 2271280 w 2883362"/>
              <a:gd name="connsiteY11" fmla="*/ 199486 h 797945"/>
              <a:gd name="connsiteX12" fmla="*/ 348566 w 2883362"/>
              <a:gd name="connsiteY12" fmla="*/ 199486 h 797945"/>
              <a:gd name="connsiteX13" fmla="*/ 199486 w 2883362"/>
              <a:gd name="connsiteY13" fmla="*/ 348566 h 797945"/>
              <a:gd name="connsiteX14" fmla="*/ 199486 w 2883362"/>
              <a:gd name="connsiteY14" fmla="*/ 797945 h 797945"/>
              <a:gd name="connsiteX15" fmla="*/ 0 w 2883362"/>
              <a:gd name="connsiteY15" fmla="*/ 797945 h 797945"/>
              <a:gd name="connsiteX0" fmla="*/ 0 w 2815123"/>
              <a:gd name="connsiteY0" fmla="*/ 797945 h 797945"/>
              <a:gd name="connsiteX1" fmla="*/ 0 w 2815123"/>
              <a:gd name="connsiteY1" fmla="*/ 348566 h 797945"/>
              <a:gd name="connsiteX2" fmla="*/ 348566 w 2815123"/>
              <a:gd name="connsiteY2" fmla="*/ 0 h 797945"/>
              <a:gd name="connsiteX3" fmla="*/ 2271280 w 2815123"/>
              <a:gd name="connsiteY3" fmla="*/ 0 h 797945"/>
              <a:gd name="connsiteX4" fmla="*/ 2619846 w 2815123"/>
              <a:gd name="connsiteY4" fmla="*/ 348566 h 797945"/>
              <a:gd name="connsiteX5" fmla="*/ 2619846 w 2815123"/>
              <a:gd name="connsiteY5" fmla="*/ 348566 h 797945"/>
              <a:gd name="connsiteX6" fmla="*/ 2815123 w 2815123"/>
              <a:gd name="connsiteY6" fmla="*/ 321270 h 797945"/>
              <a:gd name="connsiteX7" fmla="*/ 2520103 w 2815123"/>
              <a:gd name="connsiteY7" fmla="*/ 598459 h 797945"/>
              <a:gd name="connsiteX8" fmla="*/ 2238731 w 2815123"/>
              <a:gd name="connsiteY8" fmla="*/ 334918 h 797945"/>
              <a:gd name="connsiteX9" fmla="*/ 2420360 w 2815123"/>
              <a:gd name="connsiteY9" fmla="*/ 348566 h 797945"/>
              <a:gd name="connsiteX10" fmla="*/ 2420360 w 2815123"/>
              <a:gd name="connsiteY10" fmla="*/ 348566 h 797945"/>
              <a:gd name="connsiteX11" fmla="*/ 2271280 w 2815123"/>
              <a:gd name="connsiteY11" fmla="*/ 199486 h 797945"/>
              <a:gd name="connsiteX12" fmla="*/ 348566 w 2815123"/>
              <a:gd name="connsiteY12" fmla="*/ 199486 h 797945"/>
              <a:gd name="connsiteX13" fmla="*/ 199486 w 2815123"/>
              <a:gd name="connsiteY13" fmla="*/ 348566 h 797945"/>
              <a:gd name="connsiteX14" fmla="*/ 199486 w 2815123"/>
              <a:gd name="connsiteY14" fmla="*/ 797945 h 797945"/>
              <a:gd name="connsiteX15" fmla="*/ 0 w 2815123"/>
              <a:gd name="connsiteY15" fmla="*/ 797945 h 797945"/>
              <a:gd name="connsiteX0" fmla="*/ 0 w 2815123"/>
              <a:gd name="connsiteY0" fmla="*/ 797945 h 797945"/>
              <a:gd name="connsiteX1" fmla="*/ 0 w 2815123"/>
              <a:gd name="connsiteY1" fmla="*/ 348566 h 797945"/>
              <a:gd name="connsiteX2" fmla="*/ 348566 w 2815123"/>
              <a:gd name="connsiteY2" fmla="*/ 0 h 797945"/>
              <a:gd name="connsiteX3" fmla="*/ 2271280 w 2815123"/>
              <a:gd name="connsiteY3" fmla="*/ 0 h 797945"/>
              <a:gd name="connsiteX4" fmla="*/ 2619846 w 2815123"/>
              <a:gd name="connsiteY4" fmla="*/ 348566 h 797945"/>
              <a:gd name="connsiteX5" fmla="*/ 2619846 w 2815123"/>
              <a:gd name="connsiteY5" fmla="*/ 348566 h 797945"/>
              <a:gd name="connsiteX6" fmla="*/ 2815123 w 2815123"/>
              <a:gd name="connsiteY6" fmla="*/ 348566 h 797945"/>
              <a:gd name="connsiteX7" fmla="*/ 2520103 w 2815123"/>
              <a:gd name="connsiteY7" fmla="*/ 598459 h 797945"/>
              <a:gd name="connsiteX8" fmla="*/ 2238731 w 2815123"/>
              <a:gd name="connsiteY8" fmla="*/ 334918 h 797945"/>
              <a:gd name="connsiteX9" fmla="*/ 2420360 w 2815123"/>
              <a:gd name="connsiteY9" fmla="*/ 348566 h 797945"/>
              <a:gd name="connsiteX10" fmla="*/ 2420360 w 2815123"/>
              <a:gd name="connsiteY10" fmla="*/ 348566 h 797945"/>
              <a:gd name="connsiteX11" fmla="*/ 2271280 w 2815123"/>
              <a:gd name="connsiteY11" fmla="*/ 199486 h 797945"/>
              <a:gd name="connsiteX12" fmla="*/ 348566 w 2815123"/>
              <a:gd name="connsiteY12" fmla="*/ 199486 h 797945"/>
              <a:gd name="connsiteX13" fmla="*/ 199486 w 2815123"/>
              <a:gd name="connsiteY13" fmla="*/ 348566 h 797945"/>
              <a:gd name="connsiteX14" fmla="*/ 199486 w 2815123"/>
              <a:gd name="connsiteY14" fmla="*/ 797945 h 797945"/>
              <a:gd name="connsiteX15" fmla="*/ 0 w 2815123"/>
              <a:gd name="connsiteY15" fmla="*/ 797945 h 7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15123" h="797945">
                <a:moveTo>
                  <a:pt x="0" y="797945"/>
                </a:moveTo>
                <a:lnTo>
                  <a:pt x="0" y="348566"/>
                </a:lnTo>
                <a:cubicBezTo>
                  <a:pt x="0" y="156058"/>
                  <a:pt x="156058" y="0"/>
                  <a:pt x="348566" y="0"/>
                </a:cubicBezTo>
                <a:lnTo>
                  <a:pt x="2271280" y="0"/>
                </a:lnTo>
                <a:cubicBezTo>
                  <a:pt x="2463788" y="0"/>
                  <a:pt x="2619846" y="156058"/>
                  <a:pt x="2619846" y="348566"/>
                </a:cubicBezTo>
                <a:lnTo>
                  <a:pt x="2619846" y="348566"/>
                </a:lnTo>
                <a:lnTo>
                  <a:pt x="2815123" y="348566"/>
                </a:lnTo>
                <a:lnTo>
                  <a:pt x="2520103" y="598459"/>
                </a:lnTo>
                <a:lnTo>
                  <a:pt x="2238731" y="334918"/>
                </a:lnTo>
                <a:lnTo>
                  <a:pt x="2420360" y="348566"/>
                </a:lnTo>
                <a:lnTo>
                  <a:pt x="2420360" y="348566"/>
                </a:lnTo>
                <a:cubicBezTo>
                  <a:pt x="2420360" y="266231"/>
                  <a:pt x="2353615" y="199486"/>
                  <a:pt x="2271280" y="199486"/>
                </a:cubicBezTo>
                <a:lnTo>
                  <a:pt x="348566" y="199486"/>
                </a:lnTo>
                <a:cubicBezTo>
                  <a:pt x="266231" y="199486"/>
                  <a:pt x="199486" y="266231"/>
                  <a:pt x="199486" y="348566"/>
                </a:cubicBezTo>
                <a:lnTo>
                  <a:pt x="199486" y="797945"/>
                </a:lnTo>
                <a:lnTo>
                  <a:pt x="0" y="7979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U-Turn Arrow 64"/>
          <p:cNvSpPr/>
          <p:nvPr/>
        </p:nvSpPr>
        <p:spPr>
          <a:xfrm rot="10800000">
            <a:off x="1464866" y="4152386"/>
            <a:ext cx="2815123" cy="797945"/>
          </a:xfrm>
          <a:custGeom>
            <a:avLst/>
            <a:gdLst>
              <a:gd name="connsiteX0" fmla="*/ 0 w 2719589"/>
              <a:gd name="connsiteY0" fmla="*/ 797945 h 797945"/>
              <a:gd name="connsiteX1" fmla="*/ 0 w 2719589"/>
              <a:gd name="connsiteY1" fmla="*/ 348566 h 797945"/>
              <a:gd name="connsiteX2" fmla="*/ 348566 w 2719589"/>
              <a:gd name="connsiteY2" fmla="*/ 0 h 797945"/>
              <a:gd name="connsiteX3" fmla="*/ 2271280 w 2719589"/>
              <a:gd name="connsiteY3" fmla="*/ 0 h 797945"/>
              <a:gd name="connsiteX4" fmla="*/ 2619846 w 2719589"/>
              <a:gd name="connsiteY4" fmla="*/ 348566 h 797945"/>
              <a:gd name="connsiteX5" fmla="*/ 2619846 w 2719589"/>
              <a:gd name="connsiteY5" fmla="*/ 348566 h 797945"/>
              <a:gd name="connsiteX6" fmla="*/ 2719589 w 2719589"/>
              <a:gd name="connsiteY6" fmla="*/ 348566 h 797945"/>
              <a:gd name="connsiteX7" fmla="*/ 2520103 w 2719589"/>
              <a:gd name="connsiteY7" fmla="*/ 598459 h 797945"/>
              <a:gd name="connsiteX8" fmla="*/ 2320617 w 2719589"/>
              <a:gd name="connsiteY8" fmla="*/ 348566 h 797945"/>
              <a:gd name="connsiteX9" fmla="*/ 2420360 w 2719589"/>
              <a:gd name="connsiteY9" fmla="*/ 348566 h 797945"/>
              <a:gd name="connsiteX10" fmla="*/ 2420360 w 2719589"/>
              <a:gd name="connsiteY10" fmla="*/ 348566 h 797945"/>
              <a:gd name="connsiteX11" fmla="*/ 2271280 w 2719589"/>
              <a:gd name="connsiteY11" fmla="*/ 199486 h 797945"/>
              <a:gd name="connsiteX12" fmla="*/ 348566 w 2719589"/>
              <a:gd name="connsiteY12" fmla="*/ 199486 h 797945"/>
              <a:gd name="connsiteX13" fmla="*/ 199486 w 2719589"/>
              <a:gd name="connsiteY13" fmla="*/ 348566 h 797945"/>
              <a:gd name="connsiteX14" fmla="*/ 199486 w 2719589"/>
              <a:gd name="connsiteY14" fmla="*/ 797945 h 797945"/>
              <a:gd name="connsiteX15" fmla="*/ 0 w 2719589"/>
              <a:gd name="connsiteY15" fmla="*/ 797945 h 797945"/>
              <a:gd name="connsiteX0" fmla="*/ 0 w 2719589"/>
              <a:gd name="connsiteY0" fmla="*/ 797945 h 797945"/>
              <a:gd name="connsiteX1" fmla="*/ 0 w 2719589"/>
              <a:gd name="connsiteY1" fmla="*/ 348566 h 797945"/>
              <a:gd name="connsiteX2" fmla="*/ 348566 w 2719589"/>
              <a:gd name="connsiteY2" fmla="*/ 0 h 797945"/>
              <a:gd name="connsiteX3" fmla="*/ 2271280 w 2719589"/>
              <a:gd name="connsiteY3" fmla="*/ 0 h 797945"/>
              <a:gd name="connsiteX4" fmla="*/ 2619846 w 2719589"/>
              <a:gd name="connsiteY4" fmla="*/ 348566 h 797945"/>
              <a:gd name="connsiteX5" fmla="*/ 2619846 w 2719589"/>
              <a:gd name="connsiteY5" fmla="*/ 348566 h 797945"/>
              <a:gd name="connsiteX6" fmla="*/ 2719589 w 2719589"/>
              <a:gd name="connsiteY6" fmla="*/ 348566 h 797945"/>
              <a:gd name="connsiteX7" fmla="*/ 2520103 w 2719589"/>
              <a:gd name="connsiteY7" fmla="*/ 598459 h 797945"/>
              <a:gd name="connsiteX8" fmla="*/ 2238731 w 2719589"/>
              <a:gd name="connsiteY8" fmla="*/ 334918 h 797945"/>
              <a:gd name="connsiteX9" fmla="*/ 2420360 w 2719589"/>
              <a:gd name="connsiteY9" fmla="*/ 348566 h 797945"/>
              <a:gd name="connsiteX10" fmla="*/ 2420360 w 2719589"/>
              <a:gd name="connsiteY10" fmla="*/ 348566 h 797945"/>
              <a:gd name="connsiteX11" fmla="*/ 2271280 w 2719589"/>
              <a:gd name="connsiteY11" fmla="*/ 199486 h 797945"/>
              <a:gd name="connsiteX12" fmla="*/ 348566 w 2719589"/>
              <a:gd name="connsiteY12" fmla="*/ 199486 h 797945"/>
              <a:gd name="connsiteX13" fmla="*/ 199486 w 2719589"/>
              <a:gd name="connsiteY13" fmla="*/ 348566 h 797945"/>
              <a:gd name="connsiteX14" fmla="*/ 199486 w 2719589"/>
              <a:gd name="connsiteY14" fmla="*/ 797945 h 797945"/>
              <a:gd name="connsiteX15" fmla="*/ 0 w 2719589"/>
              <a:gd name="connsiteY15" fmla="*/ 797945 h 797945"/>
              <a:gd name="connsiteX0" fmla="*/ 0 w 2883362"/>
              <a:gd name="connsiteY0" fmla="*/ 797945 h 797945"/>
              <a:gd name="connsiteX1" fmla="*/ 0 w 2883362"/>
              <a:gd name="connsiteY1" fmla="*/ 348566 h 797945"/>
              <a:gd name="connsiteX2" fmla="*/ 348566 w 2883362"/>
              <a:gd name="connsiteY2" fmla="*/ 0 h 797945"/>
              <a:gd name="connsiteX3" fmla="*/ 2271280 w 2883362"/>
              <a:gd name="connsiteY3" fmla="*/ 0 h 797945"/>
              <a:gd name="connsiteX4" fmla="*/ 2619846 w 2883362"/>
              <a:gd name="connsiteY4" fmla="*/ 348566 h 797945"/>
              <a:gd name="connsiteX5" fmla="*/ 2619846 w 2883362"/>
              <a:gd name="connsiteY5" fmla="*/ 348566 h 797945"/>
              <a:gd name="connsiteX6" fmla="*/ 2883362 w 2883362"/>
              <a:gd name="connsiteY6" fmla="*/ 321270 h 797945"/>
              <a:gd name="connsiteX7" fmla="*/ 2520103 w 2883362"/>
              <a:gd name="connsiteY7" fmla="*/ 598459 h 797945"/>
              <a:gd name="connsiteX8" fmla="*/ 2238731 w 2883362"/>
              <a:gd name="connsiteY8" fmla="*/ 334918 h 797945"/>
              <a:gd name="connsiteX9" fmla="*/ 2420360 w 2883362"/>
              <a:gd name="connsiteY9" fmla="*/ 348566 h 797945"/>
              <a:gd name="connsiteX10" fmla="*/ 2420360 w 2883362"/>
              <a:gd name="connsiteY10" fmla="*/ 348566 h 797945"/>
              <a:gd name="connsiteX11" fmla="*/ 2271280 w 2883362"/>
              <a:gd name="connsiteY11" fmla="*/ 199486 h 797945"/>
              <a:gd name="connsiteX12" fmla="*/ 348566 w 2883362"/>
              <a:gd name="connsiteY12" fmla="*/ 199486 h 797945"/>
              <a:gd name="connsiteX13" fmla="*/ 199486 w 2883362"/>
              <a:gd name="connsiteY13" fmla="*/ 348566 h 797945"/>
              <a:gd name="connsiteX14" fmla="*/ 199486 w 2883362"/>
              <a:gd name="connsiteY14" fmla="*/ 797945 h 797945"/>
              <a:gd name="connsiteX15" fmla="*/ 0 w 2883362"/>
              <a:gd name="connsiteY15" fmla="*/ 797945 h 797945"/>
              <a:gd name="connsiteX0" fmla="*/ 0 w 2815123"/>
              <a:gd name="connsiteY0" fmla="*/ 797945 h 797945"/>
              <a:gd name="connsiteX1" fmla="*/ 0 w 2815123"/>
              <a:gd name="connsiteY1" fmla="*/ 348566 h 797945"/>
              <a:gd name="connsiteX2" fmla="*/ 348566 w 2815123"/>
              <a:gd name="connsiteY2" fmla="*/ 0 h 797945"/>
              <a:gd name="connsiteX3" fmla="*/ 2271280 w 2815123"/>
              <a:gd name="connsiteY3" fmla="*/ 0 h 797945"/>
              <a:gd name="connsiteX4" fmla="*/ 2619846 w 2815123"/>
              <a:gd name="connsiteY4" fmla="*/ 348566 h 797945"/>
              <a:gd name="connsiteX5" fmla="*/ 2619846 w 2815123"/>
              <a:gd name="connsiteY5" fmla="*/ 348566 h 797945"/>
              <a:gd name="connsiteX6" fmla="*/ 2815123 w 2815123"/>
              <a:gd name="connsiteY6" fmla="*/ 321270 h 797945"/>
              <a:gd name="connsiteX7" fmla="*/ 2520103 w 2815123"/>
              <a:gd name="connsiteY7" fmla="*/ 598459 h 797945"/>
              <a:gd name="connsiteX8" fmla="*/ 2238731 w 2815123"/>
              <a:gd name="connsiteY8" fmla="*/ 334918 h 797945"/>
              <a:gd name="connsiteX9" fmla="*/ 2420360 w 2815123"/>
              <a:gd name="connsiteY9" fmla="*/ 348566 h 797945"/>
              <a:gd name="connsiteX10" fmla="*/ 2420360 w 2815123"/>
              <a:gd name="connsiteY10" fmla="*/ 348566 h 797945"/>
              <a:gd name="connsiteX11" fmla="*/ 2271280 w 2815123"/>
              <a:gd name="connsiteY11" fmla="*/ 199486 h 797945"/>
              <a:gd name="connsiteX12" fmla="*/ 348566 w 2815123"/>
              <a:gd name="connsiteY12" fmla="*/ 199486 h 797945"/>
              <a:gd name="connsiteX13" fmla="*/ 199486 w 2815123"/>
              <a:gd name="connsiteY13" fmla="*/ 348566 h 797945"/>
              <a:gd name="connsiteX14" fmla="*/ 199486 w 2815123"/>
              <a:gd name="connsiteY14" fmla="*/ 797945 h 797945"/>
              <a:gd name="connsiteX15" fmla="*/ 0 w 2815123"/>
              <a:gd name="connsiteY15" fmla="*/ 797945 h 797945"/>
              <a:gd name="connsiteX0" fmla="*/ 0 w 2815123"/>
              <a:gd name="connsiteY0" fmla="*/ 797945 h 797945"/>
              <a:gd name="connsiteX1" fmla="*/ 0 w 2815123"/>
              <a:gd name="connsiteY1" fmla="*/ 348566 h 797945"/>
              <a:gd name="connsiteX2" fmla="*/ 348566 w 2815123"/>
              <a:gd name="connsiteY2" fmla="*/ 0 h 797945"/>
              <a:gd name="connsiteX3" fmla="*/ 2271280 w 2815123"/>
              <a:gd name="connsiteY3" fmla="*/ 0 h 797945"/>
              <a:gd name="connsiteX4" fmla="*/ 2619846 w 2815123"/>
              <a:gd name="connsiteY4" fmla="*/ 348566 h 797945"/>
              <a:gd name="connsiteX5" fmla="*/ 2619846 w 2815123"/>
              <a:gd name="connsiteY5" fmla="*/ 348566 h 797945"/>
              <a:gd name="connsiteX6" fmla="*/ 2815123 w 2815123"/>
              <a:gd name="connsiteY6" fmla="*/ 348566 h 797945"/>
              <a:gd name="connsiteX7" fmla="*/ 2520103 w 2815123"/>
              <a:gd name="connsiteY7" fmla="*/ 598459 h 797945"/>
              <a:gd name="connsiteX8" fmla="*/ 2238731 w 2815123"/>
              <a:gd name="connsiteY8" fmla="*/ 334918 h 797945"/>
              <a:gd name="connsiteX9" fmla="*/ 2420360 w 2815123"/>
              <a:gd name="connsiteY9" fmla="*/ 348566 h 797945"/>
              <a:gd name="connsiteX10" fmla="*/ 2420360 w 2815123"/>
              <a:gd name="connsiteY10" fmla="*/ 348566 h 797945"/>
              <a:gd name="connsiteX11" fmla="*/ 2271280 w 2815123"/>
              <a:gd name="connsiteY11" fmla="*/ 199486 h 797945"/>
              <a:gd name="connsiteX12" fmla="*/ 348566 w 2815123"/>
              <a:gd name="connsiteY12" fmla="*/ 199486 h 797945"/>
              <a:gd name="connsiteX13" fmla="*/ 199486 w 2815123"/>
              <a:gd name="connsiteY13" fmla="*/ 348566 h 797945"/>
              <a:gd name="connsiteX14" fmla="*/ 199486 w 2815123"/>
              <a:gd name="connsiteY14" fmla="*/ 797945 h 797945"/>
              <a:gd name="connsiteX15" fmla="*/ 0 w 2815123"/>
              <a:gd name="connsiteY15" fmla="*/ 797945 h 7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15123" h="797945">
                <a:moveTo>
                  <a:pt x="0" y="797945"/>
                </a:moveTo>
                <a:lnTo>
                  <a:pt x="0" y="348566"/>
                </a:lnTo>
                <a:cubicBezTo>
                  <a:pt x="0" y="156058"/>
                  <a:pt x="156058" y="0"/>
                  <a:pt x="348566" y="0"/>
                </a:cubicBezTo>
                <a:lnTo>
                  <a:pt x="2271280" y="0"/>
                </a:lnTo>
                <a:cubicBezTo>
                  <a:pt x="2463788" y="0"/>
                  <a:pt x="2619846" y="156058"/>
                  <a:pt x="2619846" y="348566"/>
                </a:cubicBezTo>
                <a:lnTo>
                  <a:pt x="2619846" y="348566"/>
                </a:lnTo>
                <a:lnTo>
                  <a:pt x="2815123" y="348566"/>
                </a:lnTo>
                <a:lnTo>
                  <a:pt x="2520103" y="598459"/>
                </a:lnTo>
                <a:lnTo>
                  <a:pt x="2238731" y="334918"/>
                </a:lnTo>
                <a:lnTo>
                  <a:pt x="2420360" y="348566"/>
                </a:lnTo>
                <a:lnTo>
                  <a:pt x="2420360" y="348566"/>
                </a:lnTo>
                <a:cubicBezTo>
                  <a:pt x="2420360" y="266231"/>
                  <a:pt x="2353615" y="199486"/>
                  <a:pt x="2271280" y="199486"/>
                </a:cubicBezTo>
                <a:lnTo>
                  <a:pt x="348566" y="199486"/>
                </a:lnTo>
                <a:cubicBezTo>
                  <a:pt x="266231" y="199486"/>
                  <a:pt x="199486" y="266231"/>
                  <a:pt x="199486" y="348566"/>
                </a:cubicBezTo>
                <a:lnTo>
                  <a:pt x="199486" y="797945"/>
                </a:lnTo>
                <a:lnTo>
                  <a:pt x="0" y="79794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9756" y="261373"/>
            <a:ext cx="253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তাপ বৃদ্ধিতে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239793" y="4889410"/>
            <a:ext cx="236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তাপ হ্রাসে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92528" y="743928"/>
            <a:ext cx="1570886" cy="525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8543499" y="4402967"/>
            <a:ext cx="1583140" cy="5921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0" grpId="1"/>
      <p:bldP spid="84" grpId="0"/>
      <p:bldP spid="85" grpId="0"/>
      <p:bldP spid="12" grpId="0" animBg="1"/>
      <p:bldP spid="56" grpId="0" animBg="1"/>
      <p:bldP spid="65" grpId="0" animBg="1"/>
      <p:bldP spid="70" grpId="0" animBg="1"/>
      <p:bldP spid="74" grpId="0"/>
      <p:bldP spid="78" grpId="0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7" y="423081"/>
            <a:ext cx="8734567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bn-IN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ফ্রিজে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বরফে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সূর্যের রোদে কাপর শুকাতে দেওয়া হলে কী ঘটে তা বর্ণনা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কর। </a:t>
            </a:r>
          </a:p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4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88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293" y="297687"/>
            <a:ext cx="10761013" cy="470898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bn-IN" sz="4800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কঠিন,তরল ও বায়বীয় পদার্থ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800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অণুসমূহ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অবস্থান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আন্তঃআণবিক শক্তি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074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421" y="0"/>
            <a:ext cx="117346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তুমি তোমার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কোন কোন ধরনের পদার্থ ব্যবহার কর তার একটি তালিকা তৈরী কর।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42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2.bp.blogspot.com/-zs-PM7ikPmU/TpnHHjUQPwI/AAAAAAAAAuo/kko3lqvtK_I/s1600/ZinniaOr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12192000" cy="518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1" y="304800"/>
            <a:ext cx="1085148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115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5651" y="3244335"/>
            <a:ext cx="1239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ক্ষক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5651" y="3244334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3367" y="1879302"/>
            <a:ext cx="10363200" cy="40227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জি,এম,আসাদুজ্জামান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সহকারী শিক্ষক</a:t>
            </a:r>
            <a:b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কৃষ্ণকাটী মাধ্যমিক বিদ্যালয়</a:t>
            </a:r>
            <a:b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তালা,সাতক্ষীরা।</a:t>
            </a:r>
          </a:p>
          <a:p>
            <a:pPr algn="l"/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asadjjts@gmail.com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 smtClean="0">
                <a:latin typeface="NikoshBAN" pitchFamily="2" charset="0"/>
                <a:cs typeface="NikoshBAN" pitchFamily="2" charset="0"/>
              </a:rPr>
            </a:b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916" y="527501"/>
            <a:ext cx="103632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1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1625600" y="609599"/>
            <a:ext cx="9550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625600" y="1752599"/>
            <a:ext cx="9550400" cy="452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বিষয়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নবম</a:t>
            </a:r>
          </a:p>
          <a:p>
            <a:pPr>
              <a:buFont typeface="Arial" pitchFamily="34" charset="0"/>
              <a:buNone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অধ্যায়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/>
          </a:p>
          <a:p>
            <a:pPr>
              <a:buFont typeface="Arial" pitchFamily="34" charset="0"/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১৯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ইং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601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45" y="646984"/>
            <a:ext cx="3881613" cy="42204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4825" y="4935343"/>
            <a:ext cx="2129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বরফ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454" y="646984"/>
            <a:ext cx="3868642" cy="4220417"/>
          </a:xfrm>
          <a:prstGeom prst="rect">
            <a:avLst/>
          </a:prstGeom>
        </p:spPr>
      </p:pic>
      <p:pic>
        <p:nvPicPr>
          <p:cNvPr id="6" name="Picture 5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9091" y="646984"/>
            <a:ext cx="3534032" cy="4220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12969" y="5009275"/>
            <a:ext cx="1320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8846" y="4959847"/>
            <a:ext cx="1334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2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04" y="152893"/>
            <a:ext cx="4222876" cy="2936297"/>
          </a:xfrm>
          <a:prstGeom prst="rect">
            <a:avLst/>
          </a:prstGeom>
        </p:spPr>
      </p:pic>
      <p:pic>
        <p:nvPicPr>
          <p:cNvPr id="3" name="Picture 2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153" y="152893"/>
            <a:ext cx="4424641" cy="29486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4975" y="3052119"/>
            <a:ext cx="131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2276" y="3001574"/>
            <a:ext cx="1061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9425" y="3626044"/>
            <a:ext cx="2890556" cy="24164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8578" y="3822177"/>
            <a:ext cx="3029434" cy="2117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2519" y="5764699"/>
            <a:ext cx="107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9979" y="1992574"/>
            <a:ext cx="2374714" cy="2374912"/>
            <a:chOff x="573201" y="1593186"/>
            <a:chExt cx="2374714" cy="2271400"/>
          </a:xfrm>
        </p:grpSpPr>
        <p:sp>
          <p:nvSpPr>
            <p:cNvPr id="3" name="Rectangle 2"/>
            <p:cNvSpPr/>
            <p:nvPr/>
          </p:nvSpPr>
          <p:spPr>
            <a:xfrm>
              <a:off x="573201" y="1593186"/>
              <a:ext cx="95440" cy="21735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27367" y="1593187"/>
              <a:ext cx="111725" cy="22713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23315" y="1965278"/>
            <a:ext cx="2411152" cy="2375317"/>
            <a:chOff x="545905" y="1489269"/>
            <a:chExt cx="2411152" cy="2375317"/>
          </a:xfrm>
        </p:grpSpPr>
        <p:sp>
          <p:nvSpPr>
            <p:cNvPr id="7" name="Rectangle 6"/>
            <p:cNvSpPr/>
            <p:nvPr/>
          </p:nvSpPr>
          <p:spPr>
            <a:xfrm>
              <a:off x="545905" y="1489269"/>
              <a:ext cx="87588" cy="23457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8311" y="1489269"/>
              <a:ext cx="88746" cy="23753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957" y="1965278"/>
            <a:ext cx="2495573" cy="239983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7820660" y="377473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14204" y="2924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34308" y="2924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06498" y="377473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49837" y="219181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833770" y="219181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69696" y="32984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241439" y="33220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07680" y="332389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23641" y="332205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58679" y="284987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230422" y="288715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196663" y="284802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712624" y="288713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69696" y="2414950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241439" y="243857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1207680" y="241310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723641" y="243855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5400000">
            <a:off x="593815" y="1459542"/>
            <a:ext cx="1823353" cy="99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47091" y="48669"/>
            <a:ext cx="191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কণা/অণু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58320" y="375110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230063" y="377473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96304" y="3776551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712265" y="376106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524362" y="317788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096105" y="320151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75464" y="318926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3526993" y="2606483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5098736" y="2643762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4282905" y="260516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538010" y="2062374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5109753" y="2113299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4307434" y="2087048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12986" y="3753376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5084729" y="3777007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268624" y="3761065"/>
            <a:ext cx="473725" cy="4076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1" name="Right Arrow 80"/>
          <p:cNvSpPr/>
          <p:nvPr/>
        </p:nvSpPr>
        <p:spPr>
          <a:xfrm rot="1792986" flipV="1">
            <a:off x="1686594" y="1317524"/>
            <a:ext cx="2922240" cy="121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999927">
            <a:off x="1953649" y="1383627"/>
            <a:ext cx="6050959" cy="117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044544" y="5636242"/>
            <a:ext cx="4107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কণার গতিতত্ত্ব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70" y="4531051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73530" y="4519675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582790" y="4521947"/>
            <a:ext cx="174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7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81" grpId="0" animBg="1"/>
      <p:bldP spid="82" grpId="0" animBg="1"/>
      <p:bldP spid="83" grpId="0"/>
      <p:bldP spid="10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7026" y="3001217"/>
            <a:ext cx="989462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 ও কণার গতিতত্ত্ব</a:t>
            </a:r>
          </a:p>
          <a:p>
            <a:pPr algn="ctr"/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7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725" y="532263"/>
            <a:ext cx="1069014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1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পদার্থ কী তা বলতে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পদার্থের 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অবস্থার পরিবর্তনের কারণ বিশ্লেষণ 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9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5143" y="429132"/>
            <a:ext cx="866896" cy="89547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59553" y="1542196"/>
            <a:ext cx="2374714" cy="2172268"/>
            <a:chOff x="573201" y="1692318"/>
            <a:chExt cx="2374714" cy="2172268"/>
          </a:xfrm>
        </p:grpSpPr>
        <p:sp>
          <p:nvSpPr>
            <p:cNvPr id="6" name="Rectangle 5"/>
            <p:cNvSpPr/>
            <p:nvPr/>
          </p:nvSpPr>
          <p:spPr>
            <a:xfrm>
              <a:off x="573201" y="1705966"/>
              <a:ext cx="122830" cy="20608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3205" y="3753134"/>
              <a:ext cx="2374710" cy="1091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27367" y="1692318"/>
              <a:ext cx="120548" cy="2172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45143" y="0"/>
            <a:ext cx="161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9242" y="1406495"/>
            <a:ext cx="3599170" cy="23875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49577" y="5053172"/>
            <a:ext cx="333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7147" y="1351898"/>
            <a:ext cx="3427554" cy="24421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7636" y="1378891"/>
            <a:ext cx="676369" cy="650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8300" y="2565780"/>
            <a:ext cx="873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2825083" y="2729549"/>
            <a:ext cx="668735" cy="24566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0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0.00495 0.334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166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00507 0.336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9739 0.07454 L -0.03828 0.0162 L 0.04584 0.0162 L 0.10521 0.07454 L 0.10521 0.15833 L 0.04584 0.21736 L -0.03828 0.21736 L -0.09739 0.15833 L -0.09739 0.07454 Z " pathEditMode="relative" rAng="0" ptsTypes="AAAAAAAAA">
                                      <p:cBhvr>
                                        <p:cTn id="4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182</Words>
  <Application>Microsoft Office PowerPoint</Application>
  <PresentationFormat>Custom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K</cp:lastModifiedBy>
  <cp:revision>319</cp:revision>
  <dcterms:created xsi:type="dcterms:W3CDTF">2015-06-05T03:10:22Z</dcterms:created>
  <dcterms:modified xsi:type="dcterms:W3CDTF">2019-08-06T15:44:57Z</dcterms:modified>
</cp:coreProperties>
</file>