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92" r:id="rId6"/>
    <p:sldId id="290" r:id="rId7"/>
    <p:sldId id="291" r:id="rId8"/>
    <p:sldId id="276" r:id="rId9"/>
    <p:sldId id="289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62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1E454-37A4-46B7-9065-8948E6E4B7CF}" type="datetimeFigureOut">
              <a:rPr lang="en-US" smtClean="0"/>
              <a:pPr/>
              <a:t>7/25/2019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3D83D-F4EC-4DFB-9FC0-B1E649ACED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599" y="4994196"/>
            <a:ext cx="83058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ডিজিটাল কনটেন্টে সবাইকে </a:t>
            </a:r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34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1"/>
            <a:ext cx="4648200" cy="39087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181600"/>
            <a:ext cx="62484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7543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090" y="2133600"/>
            <a:ext cx="7419109" cy="34778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শরফুদ্দিন মৃধা 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সহকারী  শিক্ষক 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৪১ নং লক্ষিপুর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মতলব দক্ষিণ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চাঁদপুর। 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নং ০১৮১৮-৪৯০৮৮৯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6294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প্রথম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</p:txBody>
      </p:sp>
      <p:pic>
        <p:nvPicPr>
          <p:cNvPr id="6" name="Picture 5" descr="g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14600"/>
            <a:ext cx="6629400" cy="27539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486400"/>
            <a:ext cx="74676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 শিরোনাম 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বাংলাদেশি 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মুদ্রা ও 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218" y="1676400"/>
            <a:ext cx="666750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3000" y="360402"/>
            <a:ext cx="70104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/>
              <a:t>শিখনফল</a:t>
            </a:r>
            <a:endParaRPr lang="en-GB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066800"/>
            <a:ext cx="7543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পাঠের অনুকূল পরিবেশ </a:t>
            </a:r>
            <a:r>
              <a:rPr lang="bn-BD" sz="4400" b="1" dirty="0" smtClean="0"/>
              <a:t> </a:t>
            </a:r>
            <a:r>
              <a:rPr lang="bn-BD" sz="4400" b="1" dirty="0" smtClean="0"/>
              <a:t>সৃষ্টি </a:t>
            </a:r>
            <a:endParaRPr lang="en-GB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886200"/>
            <a:ext cx="64008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একটি ভিডিও দেখিয়ে নেবো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43008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10000"/>
            <a:ext cx="7620000" cy="258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" y="609600"/>
            <a:ext cx="66294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ছবি দেখে মুদ্রা  চেনা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57989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62200" y="914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066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219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85800"/>
            <a:ext cx="64008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ছবি দেখে মুদ্রা  চেনা </a:t>
            </a:r>
            <a:endParaRPr lang="en-GB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638800" cy="1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19400"/>
            <a:ext cx="7079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419600"/>
            <a:ext cx="62686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5000" y="228600"/>
            <a:ext cx="5029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/>
              <a:t>ছবি দেখে নোট চেনা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19200"/>
            <a:ext cx="5638800" cy="166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048000"/>
            <a:ext cx="66396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876801"/>
            <a:ext cx="6248400" cy="132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33600" y="381001"/>
            <a:ext cx="5257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ছবি দেখে নোট চেনা 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68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aligonj</dc:creator>
  <cp:lastModifiedBy>User</cp:lastModifiedBy>
  <cp:revision>128</cp:revision>
  <dcterms:created xsi:type="dcterms:W3CDTF">2006-08-16T00:00:00Z</dcterms:created>
  <dcterms:modified xsi:type="dcterms:W3CDTF">2019-07-25T00:38:09Z</dcterms:modified>
</cp:coreProperties>
</file>