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92" r:id="rId6"/>
    <p:sldId id="290" r:id="rId7"/>
    <p:sldId id="291" r:id="rId8"/>
    <p:sldId id="276" r:id="rId9"/>
    <p:sldId id="289" r:id="rId10"/>
    <p:sldId id="28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8" d="100"/>
          <a:sy n="38" d="100"/>
        </p:scale>
        <p:origin x="-2362" y="-6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1E454-37A4-46B7-9065-8948E6E4B7CF}" type="datetimeFigureOut">
              <a:rPr lang="en-US" smtClean="0"/>
              <a:pPr/>
              <a:t>7/25/2019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3D83D-F4EC-4DFB-9FC0-B1E649ACED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569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599" y="4994196"/>
            <a:ext cx="83058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ডিজিটাল কনটেন্টে সবাইকে </a:t>
            </a:r>
            <a:r>
              <a:rPr lang="bn-BD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54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33400"/>
            <a:ext cx="373380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304801"/>
            <a:ext cx="4648200" cy="39087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181600"/>
            <a:ext cx="624840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04800"/>
            <a:ext cx="754380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শিক্ষক পরিচিতিঃ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9090" y="2133600"/>
            <a:ext cx="7419109" cy="34778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bn-IN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শরফুদ্দিন মৃধা 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</a:t>
            </a:r>
            <a:endParaRPr lang="en-US" sz="6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সহকারী  শিক্ষক </a:t>
            </a:r>
          </a:p>
          <a:p>
            <a:pPr algn="ctr"/>
            <a:r>
              <a:rPr lang="bn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৪১ নং লক্ষিপুর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 প্রাথমিক বিদ্যালয় </a:t>
            </a:r>
          </a:p>
          <a:p>
            <a:pPr algn="ctr"/>
            <a:r>
              <a:rPr lang="bn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মতলব দক্ষিণ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চাঁদপুর। </a:t>
            </a:r>
            <a:endParaRPr lang="bn-IN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 নং ০১৮১৮-৪৯০৮৮৯ </a:t>
            </a:r>
            <a:r>
              <a:rPr lang="bn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8600"/>
            <a:ext cx="6629400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শ্রেণিঃ প্রথম</a:t>
            </a:r>
          </a:p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প্রাথমিক গণিত</a:t>
            </a:r>
          </a:p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৪০ মিনিট</a:t>
            </a:r>
          </a:p>
        </p:txBody>
      </p:sp>
      <p:pic>
        <p:nvPicPr>
          <p:cNvPr id="6" name="Picture 5" descr="g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514600"/>
            <a:ext cx="6629400" cy="27539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5486400"/>
            <a:ext cx="7467600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 শিরোনাম </a:t>
            </a:r>
            <a:r>
              <a:rPr lang="bn-IN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ঃ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বাংলাদেশি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মুদ্রা ও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নোট</a:t>
            </a:r>
            <a:r>
              <a:rPr lang="bn-IN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2218" y="1676400"/>
            <a:ext cx="666750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143000" y="360402"/>
            <a:ext cx="7010400" cy="110799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/>
              <a:t>শিখনফল</a:t>
            </a:r>
            <a:endParaRPr lang="en-GB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219200" y="1066800"/>
            <a:ext cx="7543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/>
              <a:t>পাঠের অনুকূল পরিবেশ </a:t>
            </a:r>
            <a:r>
              <a:rPr lang="bn-BD" sz="4400" b="1" dirty="0" smtClean="0"/>
              <a:t> </a:t>
            </a:r>
            <a:r>
              <a:rPr lang="bn-BD" sz="4400" b="1" dirty="0" smtClean="0"/>
              <a:t>সৃষ্টি </a:t>
            </a:r>
            <a:endParaRPr lang="en-GB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886200"/>
            <a:ext cx="64008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800" dirty="0" smtClean="0"/>
              <a:t>একটি ভিডিও দেখিয়ে নেবো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84300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810000"/>
            <a:ext cx="7620000" cy="258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09600" y="609600"/>
            <a:ext cx="662940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ছবি দেখে মুদ্রা  চেনা 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09800"/>
            <a:ext cx="757989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362200" y="914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10668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1219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13716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057400" y="685800"/>
            <a:ext cx="6400800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/>
              <a:t>ছবি দেখে মুদ্রা  চেনা </a:t>
            </a:r>
            <a:endParaRPr lang="en-GB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14400"/>
            <a:ext cx="5638800" cy="1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819400"/>
            <a:ext cx="70790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4419600"/>
            <a:ext cx="626866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905000" y="228600"/>
            <a:ext cx="50292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/>
              <a:t>ছবি দেখে নোট চেনা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219200"/>
            <a:ext cx="5638800" cy="166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048000"/>
            <a:ext cx="663968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4876801"/>
            <a:ext cx="6248400" cy="132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33600" y="381001"/>
            <a:ext cx="52578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/>
              <a:t>ছবি দেখে নোট চেনা 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68</Words>
  <Application>Microsoft Office PowerPoint</Application>
  <PresentationFormat>On-screen Show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aligonj</dc:creator>
  <cp:lastModifiedBy>User</cp:lastModifiedBy>
  <cp:revision>128</cp:revision>
  <dcterms:created xsi:type="dcterms:W3CDTF">2006-08-16T00:00:00Z</dcterms:created>
  <dcterms:modified xsi:type="dcterms:W3CDTF">2019-07-25T00:38:09Z</dcterms:modified>
</cp:coreProperties>
</file>