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5" r:id="rId4"/>
    <p:sldId id="281" r:id="rId5"/>
    <p:sldId id="295" r:id="rId6"/>
    <p:sldId id="277" r:id="rId7"/>
    <p:sldId id="278" r:id="rId8"/>
    <p:sldId id="259" r:id="rId9"/>
    <p:sldId id="296" r:id="rId10"/>
    <p:sldId id="280" r:id="rId11"/>
    <p:sldId id="284" r:id="rId12"/>
    <p:sldId id="279" r:id="rId13"/>
    <p:sldId id="271" r:id="rId14"/>
    <p:sldId id="289" r:id="rId15"/>
    <p:sldId id="290" r:id="rId16"/>
    <p:sldId id="286" r:id="rId17"/>
    <p:sldId id="302" r:id="rId18"/>
    <p:sldId id="294" r:id="rId19"/>
    <p:sldId id="288" r:id="rId20"/>
    <p:sldId id="301" r:id="rId21"/>
    <p:sldId id="300" r:id="rId22"/>
    <p:sldId id="291" r:id="rId23"/>
    <p:sldId id="269" r:id="rId24"/>
    <p:sldId id="274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9371" autoAdjust="0"/>
  </p:normalViewPr>
  <p:slideViewPr>
    <p:cSldViewPr snapToGrid="0">
      <p:cViewPr varScale="1">
        <p:scale>
          <a:sx n="67" d="100"/>
          <a:sy n="67" d="100"/>
        </p:scale>
        <p:origin x="667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65" d="100"/>
        <a:sy n="16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32F3C-E074-41CF-B68A-3E6998A36E34}" type="datetimeFigureOut">
              <a:rPr lang="en-US" smtClean="0"/>
              <a:t>8/9/2019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520C1F-86FF-4C68-B4E1-D45297DDE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637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32F3C-E074-41CF-B68A-3E6998A36E34}" type="datetimeFigureOut">
              <a:rPr lang="en-US" smtClean="0"/>
              <a:t>8/9/2019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520C1F-86FF-4C68-B4E1-D45297DDE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962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32F3C-E074-41CF-B68A-3E6998A36E34}" type="datetimeFigureOut">
              <a:rPr lang="en-US" smtClean="0"/>
              <a:t>8/9/2019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520C1F-86FF-4C68-B4E1-D45297DDE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571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32F3C-E074-41CF-B68A-3E6998A36E34}" type="datetimeFigureOut">
              <a:rPr lang="en-US" smtClean="0"/>
              <a:t>8/9/2019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520C1F-86FF-4C68-B4E1-D45297DDE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576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32F3C-E074-41CF-B68A-3E6998A36E34}" type="datetimeFigureOut">
              <a:rPr lang="en-US" smtClean="0"/>
              <a:t>8/9/2019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520C1F-86FF-4C68-B4E1-D45297DDE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901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32F3C-E074-41CF-B68A-3E6998A36E34}" type="datetimeFigureOut">
              <a:rPr lang="en-US" smtClean="0"/>
              <a:t>8/9/2019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520C1F-86FF-4C68-B4E1-D45297DDE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050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32F3C-E074-41CF-B68A-3E6998A36E34}" type="datetimeFigureOut">
              <a:rPr lang="en-US" smtClean="0"/>
              <a:t>8/9/2019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520C1F-86FF-4C68-B4E1-D45297DDE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413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32F3C-E074-41CF-B68A-3E6998A36E34}" type="datetimeFigureOut">
              <a:rPr lang="en-US" smtClean="0"/>
              <a:t>8/9/2019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520C1F-86FF-4C68-B4E1-D45297DDE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128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32F3C-E074-41CF-B68A-3E6998A36E34}" type="datetimeFigureOut">
              <a:rPr lang="en-US" smtClean="0"/>
              <a:t>8/9/2019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520C1F-86FF-4C68-B4E1-D45297DDE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61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32F3C-E074-41CF-B68A-3E6998A36E34}" type="datetimeFigureOut">
              <a:rPr lang="en-US" smtClean="0"/>
              <a:t>8/9/2019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520C1F-86FF-4C68-B4E1-D45297DDE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596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32F3C-E074-41CF-B68A-3E6998A36E34}" type="datetimeFigureOut">
              <a:rPr lang="en-US" smtClean="0"/>
              <a:t>8/9/2019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520C1F-86FF-4C68-B4E1-D45297DDE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138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627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821199" y="743827"/>
            <a:ext cx="187904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শুভেচ্ছা</a:t>
            </a:r>
            <a:endParaRPr lang="en-US" sz="6000" dirty="0"/>
          </a:p>
        </p:txBody>
      </p:sp>
      <p:pic>
        <p:nvPicPr>
          <p:cNvPr id="4" name="Picture 3" descr="irvine-ca-group-business-property-insurance-quote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7023" y="1876518"/>
            <a:ext cx="7021831" cy="388420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547544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613910" y="1639446"/>
            <a:ext cx="63246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arenR"/>
            </a:pP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জীবন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বিমা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arenR"/>
            </a:pP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নৌ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বিমা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arenR"/>
            </a:pP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অগ্নি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বিমা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arenR"/>
            </a:pP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দ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ু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র্ঘটনা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বিমা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16879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85900" y="1177290"/>
            <a:ext cx="85725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বিমা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চুক্তির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মাধ্যমে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বিমাকারী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বিমা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কিস্তির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বিনিময়ে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বিমা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গ্রহনকারী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ব্যক্তিকে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নির্বাচিত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ব্যক্তি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উত্তরাধিকারকে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বিশেষ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সময়ের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বিমাগ্রহিতার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মৃত্যুর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বিমাকৃত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অর্থ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প্রদান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সেই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বিমা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চুক্তিকেই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জীবন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বিমা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 descr="life-insurance-quot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4675" y="3406140"/>
            <a:ext cx="5612130" cy="256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39683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43150" y="1531620"/>
            <a:ext cx="7909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বিমা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ব্যবসায়ে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সবচেয়ে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জনপ্রিয়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হচ্ছে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জীবন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বিমা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77390" y="3783330"/>
            <a:ext cx="88925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যেহেতু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মানুষের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জীবনের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ক্ষতিপূরণের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নিশ্চয়তা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কেউ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দিতে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পারেনা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,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জীবন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বিমাকে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ক্ষতিপূরণের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চুক্তি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207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49551" y="651589"/>
            <a:ext cx="22638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358" y="1569518"/>
            <a:ext cx="3614193" cy="254691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3048295" y="4613910"/>
            <a:ext cx="54605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3600" dirty="0" smtClean="0">
                <a:solidFill>
                  <a:srgbClr val="001A0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1A0C"/>
                </a:solidFill>
                <a:latin typeface="NikoshBAN" pitchFamily="2" charset="0"/>
                <a:cs typeface="NikoshBAN" pitchFamily="2" charset="0"/>
              </a:rPr>
              <a:t>বিমা</a:t>
            </a:r>
            <a:r>
              <a:rPr lang="en-US" sz="3600" dirty="0" smtClean="0">
                <a:solidFill>
                  <a:srgbClr val="001A0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1A0C"/>
                </a:solidFill>
                <a:latin typeface="NikoshBAN" pitchFamily="2" charset="0"/>
                <a:cs typeface="NikoshBAN" pitchFamily="2" charset="0"/>
              </a:rPr>
              <a:t>কাকে</a:t>
            </a:r>
            <a:r>
              <a:rPr lang="en-US" sz="3600" dirty="0" smtClean="0">
                <a:solidFill>
                  <a:srgbClr val="001A0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1A0C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dirty="0" smtClean="0">
                <a:solidFill>
                  <a:srgbClr val="001A0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smtClean="0">
                <a:solidFill>
                  <a:srgbClr val="001A0C"/>
                </a:solidFill>
                <a:latin typeface="NikoshBAN" pitchFamily="2" charset="0"/>
                <a:cs typeface="NikoshBAN" pitchFamily="2" charset="0"/>
              </a:rPr>
              <a:t>?</a:t>
            </a:r>
            <a:r>
              <a:rPr lang="bn-BD" sz="3600" dirty="0" smtClean="0">
                <a:solidFill>
                  <a:srgbClr val="001A0C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600" dirty="0" smtClean="0">
              <a:solidFill>
                <a:srgbClr val="001A0C"/>
              </a:solidFill>
              <a:latin typeface="NikoshBAN" pitchFamily="2" charset="0"/>
              <a:cs typeface="NikoshBAN" pitchFamily="2" charset="0"/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bn-BD" sz="3600" dirty="0" smtClean="0">
                <a:solidFill>
                  <a:srgbClr val="001A0C"/>
                </a:solidFill>
                <a:latin typeface="NikoshBAN" pitchFamily="2" charset="0"/>
                <a:cs typeface="NikoshBAN" pitchFamily="2" charset="0"/>
              </a:rPr>
              <a:t>প্রত্যেকে </a:t>
            </a:r>
            <a:r>
              <a:rPr lang="bn-IN" sz="3600" dirty="0" smtClean="0">
                <a:solidFill>
                  <a:srgbClr val="001A0C"/>
                </a:solidFill>
                <a:latin typeface="NikoshBAN" pitchFamily="2" charset="0"/>
                <a:cs typeface="NikoshBAN" pitchFamily="2" charset="0"/>
              </a:rPr>
              <a:t>বি</a:t>
            </a:r>
            <a:r>
              <a:rPr lang="bn-BD" sz="3600" dirty="0" smtClean="0">
                <a:solidFill>
                  <a:srgbClr val="001A0C"/>
                </a:solidFill>
                <a:latin typeface="NikoshBAN" pitchFamily="2" charset="0"/>
                <a:cs typeface="NikoshBAN" pitchFamily="2" charset="0"/>
              </a:rPr>
              <a:t>মার প্রকারভেদ লিখ।</a:t>
            </a:r>
            <a:endParaRPr lang="en-US" sz="3600" dirty="0">
              <a:solidFill>
                <a:srgbClr val="001A0C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774371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43150" y="4663440"/>
            <a:ext cx="74180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বিমা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নদী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সামুদ্রিক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যাত্রা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সৃষ্ট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ঝুঁকির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ক্ষতি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পূরণ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দেয়ার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প্রতিশ্রুতি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দেওয়া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তাকে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নৌ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বিমা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 descr="ship6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58128" y="832329"/>
            <a:ext cx="6283002" cy="3476781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1937232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371600" y="4781045"/>
            <a:ext cx="92240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en-US" sz="36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3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বিমা</a:t>
            </a:r>
            <a:r>
              <a:rPr lang="en-US" sz="3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চুক্তির</a:t>
            </a:r>
            <a:r>
              <a:rPr lang="en-US" sz="3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মাধ্যমে</a:t>
            </a:r>
            <a:r>
              <a:rPr lang="en-US" sz="3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বিমা</a:t>
            </a:r>
            <a:r>
              <a:rPr lang="en-US" sz="3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গ্রহীতা</a:t>
            </a:r>
            <a:r>
              <a:rPr lang="en-US" sz="3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ব্যক্তিকে</a:t>
            </a:r>
            <a:r>
              <a:rPr lang="en-US" sz="3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অগ্নিজনিত</a:t>
            </a:r>
            <a:r>
              <a:rPr lang="en-US" sz="3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ক্ষতিপূরণ</a:t>
            </a:r>
            <a:r>
              <a:rPr lang="en-US" sz="3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দান</a:t>
            </a:r>
            <a:r>
              <a:rPr lang="en-US" sz="3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36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3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অগ্নি</a:t>
            </a:r>
            <a:r>
              <a:rPr lang="en-US" sz="36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বিমা</a:t>
            </a:r>
            <a:r>
              <a:rPr lang="en-US" sz="3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। </a:t>
            </a:r>
            <a:endParaRPr lang="en-US" sz="36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irvine-ca-group-business-property-insurance-quote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8970" y="1053557"/>
            <a:ext cx="5589270" cy="295024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939331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500" y="1623060"/>
            <a:ext cx="6629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ব্যক্তির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জীবন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সম্পত্তি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বিনাশের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ঝুঁকি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দুর্ঘটনা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বিমার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আওতাভুক্ত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 descr="C:\Documents and Settings\TTC_10\Desktop\Nazma\Boat in sundarban.jpg"/>
          <p:cNvPicPr>
            <a:picLocks noChangeAspect="1" noChangeArrowheads="1"/>
          </p:cNvPicPr>
          <p:nvPr/>
        </p:nvPicPr>
        <p:blipFill rotWithShape="1">
          <a:blip r:embed="rId2"/>
          <a:srcRect l="18010" r="-27086"/>
          <a:stretch/>
        </p:blipFill>
        <p:spPr bwMode="auto">
          <a:xfrm>
            <a:off x="3326130" y="3185676"/>
            <a:ext cx="6949440" cy="26207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89866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939031" y="3084314"/>
            <a:ext cx="58719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ctr">
              <a:buFont typeface="Wingdings" panose="05000000000000000000" pitchFamily="2" charset="2"/>
              <a:buChar char="q"/>
            </a:pP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অগ্নি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বিমা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সম্পর্কে ব্যাখ্যা কর । 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97730" y="1143000"/>
            <a:ext cx="23545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জোড়ায় কাজ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0116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53314" y="821174"/>
            <a:ext cx="361669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dirty="0" err="1">
                <a:latin typeface="NikoshBAN" pitchFamily="2" charset="0"/>
                <a:cs typeface="NikoshBAN" pitchFamily="2" charset="0"/>
              </a:rPr>
              <a:t>অন্যান্য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বীমা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গুলো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23260" y="2331720"/>
            <a:ext cx="22174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দূর্ঘটনা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বিমা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377491" y="4307324"/>
            <a:ext cx="21546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শস্য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বিমা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600" dirty="0"/>
          </a:p>
        </p:txBody>
      </p:sp>
      <p:pic>
        <p:nvPicPr>
          <p:cNvPr id="10" name="Picture 9" descr="accedent 1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17054" y="1824900"/>
            <a:ext cx="3472815" cy="178308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1" name="Picture 10" descr="C:\Documents and Settings\TTC_10\Desktop\Nazma\Boat in sundarban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917054" y="4053512"/>
            <a:ext cx="3552826" cy="180028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871705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40230" y="1291590"/>
            <a:ext cx="88011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                     </a:t>
            </a:r>
            <a:r>
              <a:rPr lang="bn-BD" sz="4000" dirty="0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দলগত কাজ</a:t>
            </a:r>
            <a:r>
              <a:rPr lang="en-US" sz="4000" dirty="0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                                                                       </a:t>
            </a:r>
            <a:endParaRPr lang="en-US" sz="4000" dirty="0">
              <a:solidFill>
                <a:schemeClr val="accent2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4000" dirty="0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                          </a:t>
            </a:r>
          </a:p>
          <a:p>
            <a:r>
              <a:rPr lang="en-US" sz="4000" dirty="0" smtClean="0">
                <a:solidFill>
                  <a:srgbClr val="001A0C"/>
                </a:solidFill>
                <a:latin typeface="NikoshBAN" pitchFamily="2" charset="0"/>
                <a:cs typeface="NikoshBAN" pitchFamily="2" charset="0"/>
              </a:rPr>
              <a:t>                    </a:t>
            </a:r>
            <a:r>
              <a:rPr lang="bn-BD" sz="4000" dirty="0" smtClean="0">
                <a:solidFill>
                  <a:srgbClr val="001A0C"/>
                </a:solidFill>
                <a:latin typeface="NikoshBAN" pitchFamily="2" charset="0"/>
                <a:cs typeface="NikoshBAN" pitchFamily="2" charset="0"/>
              </a:rPr>
              <a:t>“ক” দল      </a:t>
            </a:r>
          </a:p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১। ক্ষতি পূরনের চুক্তি নয় কোনটি ?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                     ”খ”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দল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0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4000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১। ভবিষৎ সর্বদায় অনিশ্চিত” ব্যাখ্যা কর।</a:t>
            </a:r>
          </a:p>
          <a:p>
            <a:endParaRPr lang="en-US" sz="4000" dirty="0">
              <a:solidFill>
                <a:schemeClr val="tx2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4030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973402" y="1953490"/>
            <a:ext cx="648767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i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ওয়াহিদুজ্জামান</a:t>
            </a:r>
            <a:r>
              <a:rPr lang="en-US" sz="3200" b="1" i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(</a:t>
            </a:r>
            <a:r>
              <a:rPr lang="en-US" sz="3200" b="1" i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ওয়াহিদ</a:t>
            </a:r>
            <a:r>
              <a:rPr lang="en-US" sz="3200" b="1" i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)</a:t>
            </a:r>
          </a:p>
          <a:p>
            <a:pPr algn="ctr"/>
            <a:r>
              <a:rPr lang="en-US" sz="3200" b="1" i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সহকারি</a:t>
            </a:r>
            <a:r>
              <a:rPr lang="en-US" sz="3200" b="1" i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i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3200" b="1" i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(</a:t>
            </a:r>
            <a:r>
              <a:rPr lang="bn-IN" sz="3200" b="1" i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আইসিটি</a:t>
            </a:r>
            <a:r>
              <a:rPr lang="en-US" sz="3200" b="1" i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)</a:t>
            </a:r>
          </a:p>
          <a:p>
            <a:pPr algn="ctr"/>
            <a:r>
              <a:rPr lang="en-US" sz="3200" b="1" i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গৌরিপুর</a:t>
            </a:r>
            <a:r>
              <a:rPr lang="en-US" sz="3200" b="1" i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i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বিলকিস</a:t>
            </a:r>
            <a:r>
              <a:rPr lang="en-US" sz="3200" b="1" i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i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মোশাররফ</a:t>
            </a:r>
            <a:r>
              <a:rPr lang="en-US" sz="3200" b="1" i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i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বালিকা</a:t>
            </a:r>
            <a:r>
              <a:rPr lang="en-US" sz="3200" b="1" i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i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উচ্চ</a:t>
            </a:r>
            <a:r>
              <a:rPr lang="en-US" sz="3200" b="1" i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i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বিদ্যালয়</a:t>
            </a:r>
            <a:r>
              <a:rPr lang="en-US" sz="3200" b="1" i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3200" b="1" i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দাউদকান্দি</a:t>
            </a:r>
            <a:r>
              <a:rPr lang="en-US" sz="3200" b="1" i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 </a:t>
            </a:r>
            <a:r>
              <a:rPr lang="en-US" sz="3200" b="1" i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কুমিল্লা</a:t>
            </a:r>
            <a:r>
              <a:rPr lang="en-US" sz="3200" b="1" i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।</a:t>
            </a:r>
          </a:p>
          <a:p>
            <a:pPr algn="ctr"/>
            <a:r>
              <a:rPr lang="en-US" sz="3200" b="1" i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3200" b="1" i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- 01829738388</a:t>
            </a:r>
            <a:endParaRPr lang="en-US" sz="3200" dirty="0"/>
          </a:p>
        </p:txBody>
      </p:sp>
      <p:pic>
        <p:nvPicPr>
          <p:cNvPr id="3" name="Picture 2" descr="SAM_10850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80" y="953882"/>
            <a:ext cx="4112267" cy="4729176"/>
          </a:xfrm>
          <a:prstGeom prst="ellipse">
            <a:avLst/>
          </a:prstGeom>
          <a:ln w="38100" cap="rnd">
            <a:solidFill>
              <a:srgbClr val="C8C6BD"/>
            </a:solidFill>
            <a:prstDash val="sysDash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09622379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53314" y="821174"/>
            <a:ext cx="361669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dirty="0" err="1">
                <a:latin typeface="NikoshBAN" pitchFamily="2" charset="0"/>
                <a:cs typeface="NikoshBAN" pitchFamily="2" charset="0"/>
              </a:rPr>
              <a:t>অন্যান্য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বীমা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গুলো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115954" y="1903742"/>
            <a:ext cx="3118986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সততা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বি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মা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pPr>
              <a:lnSpc>
                <a:spcPct val="150000"/>
              </a:lnSpc>
            </a:pPr>
            <a:r>
              <a:rPr lang="en-US" dirty="0" smtClean="0">
                <a:latin typeface="NikoshBAN" pitchFamily="2" charset="0"/>
                <a:cs typeface="NikoshBAN" pitchFamily="2" charset="0"/>
              </a:rPr>
              <a:t>	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693746" y="4563917"/>
            <a:ext cx="45813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শ্রমিকদের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ক্ষতি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পূরণ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বিমা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। 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9411" y="3494141"/>
            <a:ext cx="4674870" cy="2589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777413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727584" y="569714"/>
            <a:ext cx="361669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dirty="0" err="1">
                <a:latin typeface="NikoshBAN" pitchFamily="2" charset="0"/>
                <a:cs typeface="NikoshBAN" pitchFamily="2" charset="0"/>
              </a:rPr>
              <a:t>অন্যান্য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বীমা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গুলো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178641" y="2993030"/>
            <a:ext cx="2278188" cy="8540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দাঙ্গা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বিমা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6920" y="2053232"/>
            <a:ext cx="5077320" cy="327314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149108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67940" y="2804160"/>
            <a:ext cx="842772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solidFill>
                  <a:srgbClr val="001A0C"/>
                </a:solidFill>
                <a:latin typeface="NikoshBAN" pitchFamily="2" charset="0"/>
                <a:cs typeface="NikoshBAN" pitchFamily="2" charset="0"/>
              </a:rPr>
              <a:t>১। </a:t>
            </a:r>
            <a:r>
              <a:rPr lang="bn-IN" sz="3600" dirty="0" smtClean="0">
                <a:solidFill>
                  <a:srgbClr val="001A0C"/>
                </a:solidFill>
                <a:latin typeface="NikoshBAN" pitchFamily="2" charset="0"/>
                <a:cs typeface="NikoshBAN" pitchFamily="2" charset="0"/>
              </a:rPr>
              <a:t>বি</a:t>
            </a:r>
            <a:r>
              <a:rPr lang="bn-BD" sz="3600" dirty="0" smtClean="0">
                <a:solidFill>
                  <a:srgbClr val="001A0C"/>
                </a:solidFill>
                <a:latin typeface="NikoshBAN" pitchFamily="2" charset="0"/>
                <a:cs typeface="NikoshBAN" pitchFamily="2" charset="0"/>
              </a:rPr>
              <a:t>মা কাকে বলে?</a:t>
            </a:r>
          </a:p>
          <a:p>
            <a:r>
              <a:rPr lang="bn-BD" sz="3600" dirty="0" smtClean="0">
                <a:solidFill>
                  <a:srgbClr val="001A0C"/>
                </a:solidFill>
                <a:latin typeface="NikoshBAN" pitchFamily="2" charset="0"/>
                <a:cs typeface="NikoshBAN" pitchFamily="2" charset="0"/>
              </a:rPr>
              <a:t>২। </a:t>
            </a:r>
            <a:r>
              <a:rPr lang="bn-IN" sz="3600" dirty="0" smtClean="0">
                <a:solidFill>
                  <a:srgbClr val="001A0C"/>
                </a:solidFill>
                <a:latin typeface="NikoshBAN" pitchFamily="2" charset="0"/>
                <a:cs typeface="NikoshBAN" pitchFamily="2" charset="0"/>
              </a:rPr>
              <a:t>বি</a:t>
            </a:r>
            <a:r>
              <a:rPr lang="bn-BD" sz="3600" dirty="0" smtClean="0">
                <a:solidFill>
                  <a:srgbClr val="001A0C"/>
                </a:solidFill>
                <a:latin typeface="NikoshBAN" pitchFamily="2" charset="0"/>
                <a:cs typeface="NikoshBAN" pitchFamily="2" charset="0"/>
              </a:rPr>
              <a:t>মা কত প্রকার? এবং কি কি।</a:t>
            </a:r>
          </a:p>
          <a:p>
            <a:r>
              <a:rPr lang="bn-BD" sz="3600" dirty="0" smtClean="0">
                <a:solidFill>
                  <a:srgbClr val="001A0C"/>
                </a:solidFill>
                <a:latin typeface="NikoshBAN" pitchFamily="2" charset="0"/>
                <a:cs typeface="NikoshBAN" pitchFamily="2" charset="0"/>
              </a:rPr>
              <a:t>৩। ক্ষতি পূরনের চুক্তি বলা হয় কাকে?</a:t>
            </a:r>
            <a:endParaRPr lang="en-US" sz="3600" dirty="0" smtClean="0">
              <a:solidFill>
                <a:srgbClr val="001A0C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3600" dirty="0" smtClean="0">
                <a:solidFill>
                  <a:srgbClr val="001A0C"/>
                </a:solidFill>
                <a:latin typeface="NikoshBAN" pitchFamily="2" charset="0"/>
                <a:cs typeface="NikoshBAN" pitchFamily="2" charset="0"/>
              </a:rPr>
              <a:t>৪। </a:t>
            </a:r>
            <a:r>
              <a:rPr lang="en-US" sz="3600" dirty="0" err="1" smtClean="0">
                <a:solidFill>
                  <a:srgbClr val="001A0C"/>
                </a:solidFill>
                <a:latin typeface="NikoshBAN" pitchFamily="2" charset="0"/>
                <a:cs typeface="NikoshBAN" pitchFamily="2" charset="0"/>
              </a:rPr>
              <a:t>নৌ</a:t>
            </a:r>
            <a:r>
              <a:rPr lang="en-US" sz="3600" dirty="0" smtClean="0">
                <a:solidFill>
                  <a:srgbClr val="001A0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1A0C"/>
                </a:solidFill>
                <a:latin typeface="NikoshBAN" pitchFamily="2" charset="0"/>
                <a:cs typeface="NikoshBAN" pitchFamily="2" charset="0"/>
              </a:rPr>
              <a:t>বিমা</a:t>
            </a:r>
            <a:r>
              <a:rPr lang="en-US" sz="3600" dirty="0" smtClean="0">
                <a:solidFill>
                  <a:srgbClr val="001A0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1A0C"/>
                </a:solidFill>
                <a:latin typeface="NikoshBAN" pitchFamily="2" charset="0"/>
                <a:cs typeface="NikoshBAN" pitchFamily="2" charset="0"/>
              </a:rPr>
              <a:t>কাকে</a:t>
            </a:r>
            <a:r>
              <a:rPr lang="en-US" sz="3600" dirty="0" smtClean="0">
                <a:solidFill>
                  <a:srgbClr val="001A0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1A0C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dirty="0" smtClean="0">
                <a:solidFill>
                  <a:srgbClr val="001A0C"/>
                </a:solidFill>
                <a:latin typeface="NikoshBAN" pitchFamily="2" charset="0"/>
                <a:cs typeface="NikoshBAN" pitchFamily="2" charset="0"/>
              </a:rPr>
              <a:t> ?</a:t>
            </a:r>
          </a:p>
          <a:p>
            <a:r>
              <a:rPr lang="bn-BD" sz="3600" dirty="0" smtClean="0">
                <a:solidFill>
                  <a:srgbClr val="001A0C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600" dirty="0">
              <a:solidFill>
                <a:srgbClr val="001A0C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103651" y="712500"/>
            <a:ext cx="164179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sz="4800" dirty="0">
                <a:solidFill>
                  <a:srgbClr val="001A0C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</a:p>
        </p:txBody>
      </p:sp>
    </p:spTree>
    <p:extLst>
      <p:ext uri="{BB962C8B-B14F-4D97-AF65-F5344CB8AC3E}">
        <p14:creationId xmlns:p14="http://schemas.microsoft.com/office/powerpoint/2010/main" val="14625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768271" y="554771"/>
            <a:ext cx="3255953" cy="58477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IN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বাড়ির </a:t>
            </a:r>
            <a:r>
              <a:rPr lang="bn-BD" sz="3200" b="1" dirty="0">
                <a:latin typeface="NikoshBAN" pitchFamily="2" charset="0"/>
                <a:cs typeface="NikoshBAN" pitchFamily="2" charset="0"/>
              </a:rPr>
              <a:t>কাজ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33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9444" y="1513471"/>
            <a:ext cx="4497355" cy="206274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6" name="TextBox 5"/>
          <p:cNvSpPr txBox="1"/>
          <p:nvPr/>
        </p:nvSpPr>
        <p:spPr>
          <a:xfrm>
            <a:off x="2062372" y="4552950"/>
            <a:ext cx="8667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* বাংলাদেশের প্রেক্ষাপটে </a:t>
            </a:r>
            <a:r>
              <a:rPr lang="bn-IN" sz="3600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বি</a:t>
            </a:r>
            <a:r>
              <a:rPr lang="bn-BD" sz="3600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মার প্রয়োজনীয়তা ব্যাখ্যা কর।</a:t>
            </a:r>
            <a:endParaRPr lang="en-US" sz="3600" dirty="0">
              <a:solidFill>
                <a:schemeClr val="tx2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065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29967" y="4993135"/>
            <a:ext cx="7242463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Thank you all</a:t>
            </a:r>
            <a:endParaRPr lang="en-US" sz="5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308766" y="401373"/>
            <a:ext cx="157447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 err="1">
                <a:latin typeface="NikoshBAN" panose="02000000000000000000" pitchFamily="2" charset="0"/>
                <a:cs typeface="NikoshBAN" pitchFamily="2" charset="0"/>
              </a:rPr>
              <a:t>ধন্যবাদ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28801" y="1496841"/>
            <a:ext cx="8534400" cy="58477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Plant more trees and save the earth.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1" y="2403393"/>
            <a:ext cx="3886200" cy="266394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email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61"/>
          <a:stretch/>
        </p:blipFill>
        <p:spPr>
          <a:xfrm>
            <a:off x="1753835" y="2370520"/>
            <a:ext cx="4061956" cy="267076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10764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91559" y="1848931"/>
            <a:ext cx="7821227" cy="3083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600" b="1" i="1" dirty="0">
                <a:latin typeface="NikoshBAN" pitchFamily="2" charset="0"/>
                <a:cs typeface="NikoshBAN" pitchFamily="2" charset="0"/>
              </a:rPr>
              <a:t>বিষয়</a:t>
            </a:r>
            <a:r>
              <a:rPr lang="en-US" sz="3600" b="1" i="1" dirty="0">
                <a:latin typeface="NikoshBAN" pitchFamily="2" charset="0"/>
                <a:cs typeface="NikoshBAN" pitchFamily="2" charset="0"/>
              </a:rPr>
              <a:t>   </a:t>
            </a:r>
            <a:r>
              <a:rPr lang="en-US" sz="3600" i="1" dirty="0">
                <a:latin typeface="NikoshBAN" pitchFamily="2" charset="0"/>
                <a:cs typeface="NikoshBAN" pitchFamily="2" charset="0"/>
              </a:rPr>
              <a:t>: </a:t>
            </a:r>
            <a:r>
              <a:rPr lang="en-US" sz="3600" i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ব্যবসায় 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উদ্যোগ। 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   : ৯ম-১০ম</a:t>
            </a:r>
          </a:p>
          <a:p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অধ্যায়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 : ৫ম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শিরোনাম-ব্যবসায়ে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আইনগত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দিক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বিমা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) 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সময় 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: 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5০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 মিনিট</a:t>
            </a:r>
          </a:p>
        </p:txBody>
      </p:sp>
    </p:spTree>
    <p:extLst>
      <p:ext uri="{BB962C8B-B14F-4D97-AF65-F5344CB8AC3E}">
        <p14:creationId xmlns:p14="http://schemas.microsoft.com/office/powerpoint/2010/main" val="2592822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hip 1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68680" y="1735454"/>
            <a:ext cx="4846320" cy="330708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4" name="Picture 3" descr="images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55080" y="2853690"/>
            <a:ext cx="4914900" cy="319278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5" name="Rectangle 4"/>
          <p:cNvSpPr/>
          <p:nvPr/>
        </p:nvSpPr>
        <p:spPr>
          <a:xfrm>
            <a:off x="4534276" y="558284"/>
            <a:ext cx="412324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4000" dirty="0">
                <a:latin typeface="NikoshBAN" pitchFamily="2" charset="0"/>
                <a:cs typeface="NikoshBAN" pitchFamily="2" charset="0"/>
              </a:rPr>
              <a:t>ছবিতে কী দেখতে পাচ্ছ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?</a:t>
            </a:r>
            <a:r>
              <a:rPr lang="bn-BD" sz="4000" dirty="0">
                <a:latin typeface="NikoshBAN" pitchFamily="2" charset="0"/>
                <a:cs typeface="NikoshBAN" pitchFamily="2" charset="0"/>
              </a:rPr>
              <a:t>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710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arine_insurance.jpg"/>
          <p:cNvPicPr>
            <a:picLocks noChangeAspect="1"/>
          </p:cNvPicPr>
          <p:nvPr/>
        </p:nvPicPr>
        <p:blipFill rotWithShape="1">
          <a:blip r:embed="rId2"/>
          <a:srcRect b="21428"/>
          <a:stretch/>
        </p:blipFill>
        <p:spPr>
          <a:xfrm>
            <a:off x="6835140" y="2994660"/>
            <a:ext cx="4503420" cy="294894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Picture 6" descr="irvine-ca-group-business-property-insurance-quote-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210" y="867109"/>
            <a:ext cx="4693920" cy="322483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18081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47900" y="2989246"/>
            <a:ext cx="7696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80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বি</a:t>
            </a:r>
            <a:r>
              <a:rPr lang="bn-BD" sz="80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মা</a:t>
            </a:r>
            <a:endParaRPr lang="en-US" sz="80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1794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22220" y="2523173"/>
            <a:ext cx="855345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বি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মা কাকে বলে তা বলতে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পার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বে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।</a:t>
            </a:r>
            <a:endParaRPr lang="bn-BD" sz="3600" b="1" dirty="0">
              <a:latin typeface="NikoshBAN" pitchFamily="2" charset="0"/>
              <a:cs typeface="NikoshBAN" pitchFamily="2" charset="0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বি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মার প্রকারভেদ বলতে পারবে।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জীবন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বি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মার প্রয়োজনিয়তা </a:t>
            </a:r>
            <a:r>
              <a:rPr lang="bn-IN" sz="3600" b="1" dirty="0">
                <a:latin typeface="NikoshBAN" pitchFamily="2" charset="0"/>
                <a:cs typeface="NikoshBAN" pitchFamily="2" charset="0"/>
              </a:rPr>
              <a:t>ব্যাখ্যা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করতে পারবে।</a:t>
            </a:r>
          </a:p>
          <a:p>
            <a:pPr algn="ctr"/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9533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750" y="2503170"/>
            <a:ext cx="101041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বীমা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হচ্চে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প্রকার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ব্যবসায়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নিদির্ষ্ট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প্রিমিয়ামের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বিনিময়ে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বীমাকৃত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বিষয়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বস্তুর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ক্ষতি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হলে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পূরণে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বীমাকারী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বীমা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গ্রহীতার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সম্পাদিত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এমন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চুক্তি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4093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52033" y="2684264"/>
            <a:ext cx="47061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বিমা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প্রধানত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৪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প্রকার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4514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551</TotalTime>
  <Words>368</Words>
  <Application>Microsoft Office PowerPoint</Application>
  <PresentationFormat>Widescreen</PresentationFormat>
  <Paragraphs>59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Calibri</vt:lpstr>
      <vt:lpstr>Calibri Light</vt:lpstr>
      <vt:lpstr>NikoshBAN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444</cp:revision>
  <dcterms:created xsi:type="dcterms:W3CDTF">2019-07-24T17:05:12Z</dcterms:created>
  <dcterms:modified xsi:type="dcterms:W3CDTF">2019-08-09T15:27:59Z</dcterms:modified>
</cp:coreProperties>
</file>