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8" r:id="rId2"/>
    <p:sldId id="281" r:id="rId3"/>
    <p:sldId id="283" r:id="rId4"/>
    <p:sldId id="276" r:id="rId5"/>
    <p:sldId id="277" r:id="rId6"/>
    <p:sldId id="256" r:id="rId7"/>
    <p:sldId id="272" r:id="rId8"/>
    <p:sldId id="257" r:id="rId9"/>
    <p:sldId id="259" r:id="rId10"/>
    <p:sldId id="260" r:id="rId11"/>
    <p:sldId id="262" r:id="rId12"/>
    <p:sldId id="263" r:id="rId13"/>
    <p:sldId id="266" r:id="rId14"/>
    <p:sldId id="280" r:id="rId15"/>
    <p:sldId id="285" r:id="rId16"/>
    <p:sldId id="288" r:id="rId17"/>
    <p:sldId id="287" r:id="rId18"/>
    <p:sldId id="270" r:id="rId19"/>
    <p:sldId id="274" r:id="rId20"/>
    <p:sldId id="275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33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32BFB-ABBE-429B-9C25-EB5DDAB8E136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416805-D518-400C-BE35-495C90F79BDA}">
      <dgm:prSet phldrT="[Text]" custT="1"/>
      <dgm:spPr/>
      <dgm:t>
        <a:bodyPr/>
        <a:lstStyle/>
        <a:p>
          <a:r>
            <a:rPr lang="bn-BD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পাখি 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6C8E310-1DCF-4D49-8695-78DCA1DFD1C7}" type="parTrans" cxnId="{CFD4048F-1B17-4DEF-847D-ED739C8AA08C}">
      <dgm:prSet/>
      <dgm:spPr/>
      <dgm:t>
        <a:bodyPr/>
        <a:lstStyle/>
        <a:p>
          <a:endParaRPr lang="en-US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31F0F09-E04B-4C2C-AA24-D083625187E1}" type="sibTrans" cxnId="{CFD4048F-1B17-4DEF-847D-ED739C8AA08C}">
      <dgm:prSet/>
      <dgm:spPr/>
      <dgm:t>
        <a:bodyPr/>
        <a:lstStyle/>
        <a:p>
          <a:endParaRPr lang="en-US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DE8C93F-8401-4A0C-B92C-D68C2E4FECA4}">
      <dgm:prSet phldrT="[Text]" custT="1"/>
      <dgm:spPr>
        <a:solidFill>
          <a:srgbClr val="FF99FF"/>
        </a:solidFill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পাখা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8D1FB32-317D-42A1-BE80-9174B1E3C5DA}" type="parTrans" cxnId="{D2B2FDD5-CBF2-4107-BC9F-3957CF490104}">
      <dgm:prSet custT="1"/>
      <dgm:spPr>
        <a:solidFill>
          <a:srgbClr val="FF99FF"/>
        </a:solidFill>
      </dgm:spPr>
      <dgm:t>
        <a:bodyPr/>
        <a:lstStyle/>
        <a:p>
          <a:endParaRPr lang="en-US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0FA8BAE-7815-4C4B-8E6D-C156244E8D20}" type="sibTrans" cxnId="{D2B2FDD5-CBF2-4107-BC9F-3957CF490104}">
      <dgm:prSet/>
      <dgm:spPr/>
      <dgm:t>
        <a:bodyPr/>
        <a:lstStyle/>
        <a:p>
          <a:endParaRPr lang="en-US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9B7A865-2A0D-4246-8E08-F172991542B1}">
      <dgm:prSet phldrT="[Text]" custT="1"/>
      <dgm:spPr/>
      <dgm:t>
        <a:bodyPr/>
        <a:lstStyle/>
        <a:p>
          <a:r>
            <a:rPr lang="bn-BD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পানি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317F79D-B8FD-4E2A-BB51-42EF655D787E}" type="parTrans" cxnId="{2585F6D5-450D-4E60-8CBE-09A9BC544DB3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E3B71B0-BFEB-4F69-A476-01D531291477}" type="sibTrans" cxnId="{2585F6D5-450D-4E60-8CBE-09A9BC544DB3}">
      <dgm:prSet/>
      <dgm:spPr/>
      <dgm:t>
        <a:bodyPr/>
        <a:lstStyle/>
        <a:p>
          <a:endParaRPr lang="en-US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4FDE36F-18BE-4E06-B80C-0C2997308741}">
      <dgm:prSet phldrT="[Text]" custT="1"/>
      <dgm:spPr/>
      <dgm:t>
        <a:bodyPr/>
        <a:lstStyle/>
        <a:p>
          <a:r>
            <a:rPr lang="bn-BD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পিংকি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10CA35A-9A49-4E52-B5FF-FE2E7BD27922}" type="parTrans" cxnId="{B0B7FEBB-22F0-4EB8-98F8-0C3F33E0A32E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FECF2D0-3CEA-4BC8-97D0-BE4E01D87E24}" type="sibTrans" cxnId="{B0B7FEBB-22F0-4EB8-98F8-0C3F33E0A32E}">
      <dgm:prSet/>
      <dgm:spPr/>
      <dgm:t>
        <a:bodyPr/>
        <a:lstStyle/>
        <a:p>
          <a:endParaRPr lang="en-US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B9A5450-455A-4B20-9FE1-BDDE08A8CBD6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প্রাণ 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971A5C1-9A93-42CE-8E93-7F4823B5D9CB}" type="parTrans" cxnId="{3263D661-47E0-432C-8F7B-1D3B7E9C08E9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04D81C6-04A7-4EF6-8759-6F17082E3A4F}" type="sibTrans" cxnId="{3263D661-47E0-432C-8F7B-1D3B7E9C08E9}">
      <dgm:prSet/>
      <dgm:spPr/>
      <dgm:t>
        <a:bodyPr/>
        <a:lstStyle/>
        <a:p>
          <a:endParaRPr lang="en-US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A9BD29E-90D3-491F-8F31-9BA695E43FE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প্রাণি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4E0ED1A-EFC0-4561-9A2C-25DEE131E1D2}" type="parTrans" cxnId="{B675E89E-E1EB-4486-B653-DEA263C14F3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E111745-771A-486B-B40A-D4E98603540D}" type="sibTrans" cxnId="{B675E89E-E1EB-4486-B653-DEA263C14F3F}">
      <dgm:prSet/>
      <dgm:spPr/>
      <dgm:t>
        <a:bodyPr/>
        <a:lstStyle/>
        <a:p>
          <a:endParaRPr lang="en-US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87D9AA4-AC1D-4C83-B927-CB087BD7897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পায়েল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F306581-897B-4727-A4FA-C4993A43E5EE}" type="parTrans" cxnId="{A9637FF6-07A4-402B-A769-DF00136081B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CEE7C49-88A2-42C7-815F-1319CC530D3A}" type="sibTrans" cxnId="{A9637FF6-07A4-402B-A769-DF00136081B0}">
      <dgm:prSet/>
      <dgm:spPr/>
      <dgm:t>
        <a:bodyPr/>
        <a:lstStyle/>
        <a:p>
          <a:endParaRPr lang="en-US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B2F3D61-2D1B-41DF-B5AF-ACC037774B7E}">
      <dgm:prSet custT="1"/>
      <dgm:spPr>
        <a:solidFill>
          <a:srgbClr val="00B0F0"/>
        </a:solidFill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পাগল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65902D9-7E0C-4D9C-9709-08FA9F0F8C20}" type="parTrans" cxnId="{D98E8297-DB59-4472-B61B-4EAA78FF0486}">
      <dgm:prSet custT="1"/>
      <dgm:spPr>
        <a:solidFill>
          <a:srgbClr val="00B0F0"/>
        </a:solidFill>
      </dgm:spPr>
      <dgm:t>
        <a:bodyPr/>
        <a:lstStyle/>
        <a:p>
          <a:endParaRPr lang="en-US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47EE380-BEEE-4539-91F5-3A591E7DB5C6}" type="sibTrans" cxnId="{D98E8297-DB59-4472-B61B-4EAA78FF0486}">
      <dgm:prSet/>
      <dgm:spPr/>
      <dgm:t>
        <a:bodyPr/>
        <a:lstStyle/>
        <a:p>
          <a:endParaRPr lang="en-US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4A4EA56-0901-48E7-B8BD-9212BA917DF2}">
      <dgm:prSet custT="1"/>
      <dgm:spPr>
        <a:solidFill>
          <a:srgbClr val="92D050"/>
        </a:solidFill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প্রজাপতি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30359F5-F061-4177-8A7D-0408EC68CE46}" type="parTrans" cxnId="{1C1EA65A-D2E1-4986-93D0-7CFBE6BD4979}">
      <dgm:prSet custT="1"/>
      <dgm:spPr>
        <a:solidFill>
          <a:srgbClr val="92D050"/>
        </a:solidFill>
      </dgm:spPr>
      <dgm:t>
        <a:bodyPr/>
        <a:lstStyle/>
        <a:p>
          <a:endParaRPr lang="en-US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75843C2-86B0-489B-B8BC-5BA44D86F833}" type="sibTrans" cxnId="{1C1EA65A-D2E1-4986-93D0-7CFBE6BD4979}">
      <dgm:prSet/>
      <dgm:spPr/>
      <dgm:t>
        <a:bodyPr/>
        <a:lstStyle/>
        <a:p>
          <a:endParaRPr lang="en-US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DE07263-316A-499A-B1FA-7E38EEED74EC}" type="pres">
      <dgm:prSet presAssocID="{8D032BFB-ABBE-429B-9C25-EB5DDAB8E1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CA0721-D1D7-4E65-8A2B-9C03CCFB3AD5}" type="pres">
      <dgm:prSet presAssocID="{28416805-D518-400C-BE35-495C90F79BDA}" presName="centerShape" presStyleLbl="node0" presStyleIdx="0" presStyleCnt="1"/>
      <dgm:spPr/>
      <dgm:t>
        <a:bodyPr/>
        <a:lstStyle/>
        <a:p>
          <a:endParaRPr lang="en-US"/>
        </a:p>
      </dgm:t>
    </dgm:pt>
    <dgm:pt modelId="{27FEF803-3E61-4D1F-8197-CCEFEC3561AB}" type="pres">
      <dgm:prSet presAssocID="{78D1FB32-317D-42A1-BE80-9174B1E3C5DA}" presName="parTrans" presStyleLbl="sibTrans2D1" presStyleIdx="0" presStyleCnt="8" custScaleX="120118" custScaleY="95762" custLinFactNeighborX="15579" custLinFactNeighborY="1488"/>
      <dgm:spPr/>
      <dgm:t>
        <a:bodyPr/>
        <a:lstStyle/>
        <a:p>
          <a:endParaRPr lang="en-US"/>
        </a:p>
      </dgm:t>
    </dgm:pt>
    <dgm:pt modelId="{7812C070-9A97-4690-ABEA-59B480744A37}" type="pres">
      <dgm:prSet presAssocID="{78D1FB32-317D-42A1-BE80-9174B1E3C5DA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E1C2F4C5-B8B8-4362-B044-BEB9EF9C06FE}" type="pres">
      <dgm:prSet presAssocID="{6DE8C93F-8401-4A0C-B92C-D68C2E4FECA4}" presName="node" presStyleLbl="node1" presStyleIdx="0" presStyleCnt="8" custAng="0" custScaleX="170218" custRadScaleRad="101814" custRadScaleInc="16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9E5D3-5F3E-4B05-BB72-6E1531705EE1}" type="pres">
      <dgm:prSet presAssocID="{0317F79D-B8FD-4E2A-BB51-42EF655D787E}" presName="parTrans" presStyleLbl="sibTrans2D1" presStyleIdx="1" presStyleCnt="8" custScaleX="100655" custLinFactNeighborX="-24506" custLinFactNeighborY="14438"/>
      <dgm:spPr/>
      <dgm:t>
        <a:bodyPr/>
        <a:lstStyle/>
        <a:p>
          <a:endParaRPr lang="en-US"/>
        </a:p>
      </dgm:t>
    </dgm:pt>
    <dgm:pt modelId="{0A1BB554-7501-4092-B253-9DD63A63F8B7}" type="pres">
      <dgm:prSet presAssocID="{0317F79D-B8FD-4E2A-BB51-42EF655D787E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7A1EA686-DBE4-44AF-BCB1-9FE47F646407}" type="pres">
      <dgm:prSet presAssocID="{D9B7A865-2A0D-4246-8E08-F172991542B1}" presName="node" presStyleLbl="node1" presStyleIdx="1" presStyleCnt="8" custAng="20247410" custScaleX="198064" custRadScaleRad="130180" custRadScaleInc="48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A3AA2-E113-4530-9E7B-9C99A066FEE6}" type="pres">
      <dgm:prSet presAssocID="{1F306581-897B-4727-A4FA-C4993A43E5EE}" presName="parTrans" presStyleLbl="sibTrans2D1" presStyleIdx="2" presStyleCnt="8" custScaleX="117788"/>
      <dgm:spPr/>
      <dgm:t>
        <a:bodyPr/>
        <a:lstStyle/>
        <a:p>
          <a:endParaRPr lang="en-US"/>
        </a:p>
      </dgm:t>
    </dgm:pt>
    <dgm:pt modelId="{71B25E7A-8C1B-43C7-9F3A-9D782BC365C1}" type="pres">
      <dgm:prSet presAssocID="{1F306581-897B-4727-A4FA-C4993A43E5EE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DB18FA53-79E6-410A-902B-88D33242AFC6}" type="pres">
      <dgm:prSet presAssocID="{F87D9AA4-AC1D-4C83-B927-CB087BD7897D}" presName="node" presStyleLbl="node1" presStyleIdx="2" presStyleCnt="8" custScaleX="204212" custRadScaleRad="130234" custRadScaleInc="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4546B-6B33-44B6-8885-4FA077D51204}" type="pres">
      <dgm:prSet presAssocID="{230359F5-F061-4177-8A7D-0408EC68CE46}" presName="parTrans" presStyleLbl="sibTrans2D1" presStyleIdx="3" presStyleCnt="8" custScaleX="105215" custLinFactNeighborX="-11997" custLinFactNeighborY="-4321"/>
      <dgm:spPr/>
      <dgm:t>
        <a:bodyPr/>
        <a:lstStyle/>
        <a:p>
          <a:endParaRPr lang="en-US"/>
        </a:p>
      </dgm:t>
    </dgm:pt>
    <dgm:pt modelId="{5FF5DF2E-5F19-4C25-9B79-26F330DF87AA}" type="pres">
      <dgm:prSet presAssocID="{230359F5-F061-4177-8A7D-0408EC68CE46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93402967-EEAD-4843-9588-2CEB979BCD02}" type="pres">
      <dgm:prSet presAssocID="{D4A4EA56-0901-48E7-B8BD-9212BA917DF2}" presName="node" presStyleLbl="node1" presStyleIdx="3" presStyleCnt="8" custAng="2270961" custScaleX="179245" custRadScaleRad="119609" custRadScaleInc="-29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6025F-102F-4F4D-8010-67387972AA6E}" type="pres">
      <dgm:prSet presAssocID="{065902D9-7E0C-4D9C-9709-08FA9F0F8C20}" presName="parTrans" presStyleLbl="sibTrans2D1" presStyleIdx="4" presStyleCnt="8"/>
      <dgm:spPr/>
      <dgm:t>
        <a:bodyPr/>
        <a:lstStyle/>
        <a:p>
          <a:endParaRPr lang="en-US"/>
        </a:p>
      </dgm:t>
    </dgm:pt>
    <dgm:pt modelId="{7346DA75-CA6D-4810-A311-B4F70DF1606D}" type="pres">
      <dgm:prSet presAssocID="{065902D9-7E0C-4D9C-9709-08FA9F0F8C20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400F46FE-5CB3-4F30-B1BF-08F948BE8CAF}" type="pres">
      <dgm:prSet presAssocID="{DB2F3D61-2D1B-41DF-B5AF-ACC037774B7E}" presName="node" presStyleLbl="node1" presStyleIdx="4" presStyleCnt="8" custScaleX="185116" custRadScaleRad="141232" custRadScaleInc="-11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A0AFF-3F8E-433F-9E6A-A5B430F60ED3}" type="pres">
      <dgm:prSet presAssocID="{64E0ED1A-EFC0-4561-9A2C-25DEE131E1D2}" presName="parTrans" presStyleLbl="sibTrans2D1" presStyleIdx="5" presStyleCnt="8" custScaleX="85925" custLinFactNeighborX="24877" custLinFactNeighborY="-996"/>
      <dgm:spPr/>
      <dgm:t>
        <a:bodyPr/>
        <a:lstStyle/>
        <a:p>
          <a:endParaRPr lang="en-US"/>
        </a:p>
      </dgm:t>
    </dgm:pt>
    <dgm:pt modelId="{58045AD3-1965-4B3E-A31A-BD82E4AE1450}" type="pres">
      <dgm:prSet presAssocID="{64E0ED1A-EFC0-4561-9A2C-25DEE131E1D2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458DA5A7-D5A3-4F9B-926C-2368F4297D39}" type="pres">
      <dgm:prSet presAssocID="{0A9BD29E-90D3-491F-8F31-9BA695E43FED}" presName="node" presStyleLbl="node1" presStyleIdx="5" presStyleCnt="8" custAng="19678484" custScaleX="176142" custRadScaleRad="115847" custRadScaleInc="11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82E3A-D797-4D8E-BE01-34CDF1EB64E5}" type="pres">
      <dgm:prSet presAssocID="{E10CA35A-9A49-4E52-B5FF-FE2E7BD27922}" presName="parTrans" presStyleLbl="sibTrans2D1" presStyleIdx="6" presStyleCnt="8" custScaleX="147824"/>
      <dgm:spPr/>
      <dgm:t>
        <a:bodyPr/>
        <a:lstStyle/>
        <a:p>
          <a:endParaRPr lang="en-US"/>
        </a:p>
      </dgm:t>
    </dgm:pt>
    <dgm:pt modelId="{39D6D525-A501-4BA6-A6E2-59E893D4295A}" type="pres">
      <dgm:prSet presAssocID="{E10CA35A-9A49-4E52-B5FF-FE2E7BD27922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1C481470-8793-4535-BC61-F609B3BD4F13}" type="pres">
      <dgm:prSet presAssocID="{B4FDE36F-18BE-4E06-B80C-0C2997308741}" presName="node" presStyleLbl="node1" presStyleIdx="6" presStyleCnt="8" custScaleX="178203" custRadScaleRad="116007" custRadScaleInc="-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1D092-2E12-4F24-ADE7-07B324F3E380}" type="pres">
      <dgm:prSet presAssocID="{5971A5C1-9A93-42CE-8E93-7F4823B5D9CB}" presName="parTrans" presStyleLbl="sibTrans2D1" presStyleIdx="7" presStyleCnt="8" custScaleX="92683" custLinFactNeighborX="30716" custLinFactNeighborY="17614"/>
      <dgm:spPr/>
      <dgm:t>
        <a:bodyPr/>
        <a:lstStyle/>
        <a:p>
          <a:endParaRPr lang="en-US"/>
        </a:p>
      </dgm:t>
    </dgm:pt>
    <dgm:pt modelId="{11F11055-C753-4863-8459-15992C5B55E9}" type="pres">
      <dgm:prSet presAssocID="{5971A5C1-9A93-42CE-8E93-7F4823B5D9CB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D9065AB5-6DCD-4419-A453-3E0AA6601879}" type="pres">
      <dgm:prSet presAssocID="{EB9A5450-455A-4B20-9FE1-BDDE08A8CBD6}" presName="node" presStyleLbl="node1" presStyleIdx="7" presStyleCnt="8" custAng="2273067" custScaleX="189695" custRadScaleRad="127354" custRadScaleInc="-17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63D661-47E0-432C-8F7B-1D3B7E9C08E9}" srcId="{28416805-D518-400C-BE35-495C90F79BDA}" destId="{EB9A5450-455A-4B20-9FE1-BDDE08A8CBD6}" srcOrd="7" destOrd="0" parTransId="{5971A5C1-9A93-42CE-8E93-7F4823B5D9CB}" sibTransId="{004D81C6-04A7-4EF6-8759-6F17082E3A4F}"/>
    <dgm:cxn modelId="{62B44646-F5DA-430C-8753-4A43702EE52E}" type="presOf" srcId="{0317F79D-B8FD-4E2A-BB51-42EF655D787E}" destId="{0A1BB554-7501-4092-B253-9DD63A63F8B7}" srcOrd="1" destOrd="0" presId="urn:microsoft.com/office/officeart/2005/8/layout/radial5"/>
    <dgm:cxn modelId="{66376A57-D19E-4C91-9875-4A6D2504431F}" type="presOf" srcId="{E10CA35A-9A49-4E52-B5FF-FE2E7BD27922}" destId="{DAD82E3A-D797-4D8E-BE01-34CDF1EB64E5}" srcOrd="0" destOrd="0" presId="urn:microsoft.com/office/officeart/2005/8/layout/radial5"/>
    <dgm:cxn modelId="{D98E8297-DB59-4472-B61B-4EAA78FF0486}" srcId="{28416805-D518-400C-BE35-495C90F79BDA}" destId="{DB2F3D61-2D1B-41DF-B5AF-ACC037774B7E}" srcOrd="4" destOrd="0" parTransId="{065902D9-7E0C-4D9C-9709-08FA9F0F8C20}" sibTransId="{747EE380-BEEE-4539-91F5-3A591E7DB5C6}"/>
    <dgm:cxn modelId="{50817E4B-E54C-4C6F-9CD3-53AFF6931820}" type="presOf" srcId="{64E0ED1A-EFC0-4561-9A2C-25DEE131E1D2}" destId="{58045AD3-1965-4B3E-A31A-BD82E4AE1450}" srcOrd="1" destOrd="0" presId="urn:microsoft.com/office/officeart/2005/8/layout/radial5"/>
    <dgm:cxn modelId="{85E3B326-9652-47BF-99C4-0E5B9122465B}" type="presOf" srcId="{D9B7A865-2A0D-4246-8E08-F172991542B1}" destId="{7A1EA686-DBE4-44AF-BCB1-9FE47F646407}" srcOrd="0" destOrd="0" presId="urn:microsoft.com/office/officeart/2005/8/layout/radial5"/>
    <dgm:cxn modelId="{D2B2FDD5-CBF2-4107-BC9F-3957CF490104}" srcId="{28416805-D518-400C-BE35-495C90F79BDA}" destId="{6DE8C93F-8401-4A0C-B92C-D68C2E4FECA4}" srcOrd="0" destOrd="0" parTransId="{78D1FB32-317D-42A1-BE80-9174B1E3C5DA}" sibTransId="{70FA8BAE-7815-4C4B-8E6D-C156244E8D20}"/>
    <dgm:cxn modelId="{10C24483-B91E-48C9-ABED-2151719F2632}" type="presOf" srcId="{5971A5C1-9A93-42CE-8E93-7F4823B5D9CB}" destId="{ADC1D092-2E12-4F24-ADE7-07B324F3E380}" srcOrd="0" destOrd="0" presId="urn:microsoft.com/office/officeart/2005/8/layout/radial5"/>
    <dgm:cxn modelId="{AD87E3C7-58E9-4648-BAFB-A3D973479298}" type="presOf" srcId="{F87D9AA4-AC1D-4C83-B927-CB087BD7897D}" destId="{DB18FA53-79E6-410A-902B-88D33242AFC6}" srcOrd="0" destOrd="0" presId="urn:microsoft.com/office/officeart/2005/8/layout/radial5"/>
    <dgm:cxn modelId="{5C53FE3B-10FC-44E6-8340-F2A41CC67E17}" type="presOf" srcId="{6DE8C93F-8401-4A0C-B92C-D68C2E4FECA4}" destId="{E1C2F4C5-B8B8-4362-B044-BEB9EF9C06FE}" srcOrd="0" destOrd="0" presId="urn:microsoft.com/office/officeart/2005/8/layout/radial5"/>
    <dgm:cxn modelId="{1178A4D8-B959-451A-9D38-FD44FA2D2729}" type="presOf" srcId="{0317F79D-B8FD-4E2A-BB51-42EF655D787E}" destId="{2079E5D3-5F3E-4B05-BB72-6E1531705EE1}" srcOrd="0" destOrd="0" presId="urn:microsoft.com/office/officeart/2005/8/layout/radial5"/>
    <dgm:cxn modelId="{916DB604-5223-4B9B-BB30-E3E71F6D8D8D}" type="presOf" srcId="{DB2F3D61-2D1B-41DF-B5AF-ACC037774B7E}" destId="{400F46FE-5CB3-4F30-B1BF-08F948BE8CAF}" srcOrd="0" destOrd="0" presId="urn:microsoft.com/office/officeart/2005/8/layout/radial5"/>
    <dgm:cxn modelId="{B675E89E-E1EB-4486-B653-DEA263C14F3F}" srcId="{28416805-D518-400C-BE35-495C90F79BDA}" destId="{0A9BD29E-90D3-491F-8F31-9BA695E43FED}" srcOrd="5" destOrd="0" parTransId="{64E0ED1A-EFC0-4561-9A2C-25DEE131E1D2}" sibTransId="{EE111745-771A-486B-B40A-D4E98603540D}"/>
    <dgm:cxn modelId="{3A19F37D-9501-48C6-8CD0-E608F7B7F4CC}" type="presOf" srcId="{065902D9-7E0C-4D9C-9709-08FA9F0F8C20}" destId="{7346DA75-CA6D-4810-A311-B4F70DF1606D}" srcOrd="1" destOrd="0" presId="urn:microsoft.com/office/officeart/2005/8/layout/radial5"/>
    <dgm:cxn modelId="{8D2FE145-F95B-4DAF-BDC3-28AF52119585}" type="presOf" srcId="{D4A4EA56-0901-48E7-B8BD-9212BA917DF2}" destId="{93402967-EEAD-4843-9588-2CEB979BCD02}" srcOrd="0" destOrd="0" presId="urn:microsoft.com/office/officeart/2005/8/layout/radial5"/>
    <dgm:cxn modelId="{1AC52683-FA31-441C-9E47-40939331E901}" type="presOf" srcId="{5971A5C1-9A93-42CE-8E93-7F4823B5D9CB}" destId="{11F11055-C753-4863-8459-15992C5B55E9}" srcOrd="1" destOrd="0" presId="urn:microsoft.com/office/officeart/2005/8/layout/radial5"/>
    <dgm:cxn modelId="{9C4F2B77-DB40-46CE-8E42-EF2C29A7C747}" type="presOf" srcId="{B4FDE36F-18BE-4E06-B80C-0C2997308741}" destId="{1C481470-8793-4535-BC61-F609B3BD4F13}" srcOrd="0" destOrd="0" presId="urn:microsoft.com/office/officeart/2005/8/layout/radial5"/>
    <dgm:cxn modelId="{CFD4048F-1B17-4DEF-847D-ED739C8AA08C}" srcId="{8D032BFB-ABBE-429B-9C25-EB5DDAB8E136}" destId="{28416805-D518-400C-BE35-495C90F79BDA}" srcOrd="0" destOrd="0" parTransId="{F6C8E310-1DCF-4D49-8695-78DCA1DFD1C7}" sibTransId="{631F0F09-E04B-4C2C-AA24-D083625187E1}"/>
    <dgm:cxn modelId="{AD8E2D89-C519-4B72-99DF-9FCB9570A32D}" type="presOf" srcId="{230359F5-F061-4177-8A7D-0408EC68CE46}" destId="{5FF5DF2E-5F19-4C25-9B79-26F330DF87AA}" srcOrd="1" destOrd="0" presId="urn:microsoft.com/office/officeart/2005/8/layout/radial5"/>
    <dgm:cxn modelId="{B73210E7-0EC7-4004-9804-C290F3F4CFA4}" type="presOf" srcId="{28416805-D518-400C-BE35-495C90F79BDA}" destId="{57CA0721-D1D7-4E65-8A2B-9C03CCFB3AD5}" srcOrd="0" destOrd="0" presId="urn:microsoft.com/office/officeart/2005/8/layout/radial5"/>
    <dgm:cxn modelId="{A9637FF6-07A4-402B-A769-DF00136081B0}" srcId="{28416805-D518-400C-BE35-495C90F79BDA}" destId="{F87D9AA4-AC1D-4C83-B927-CB087BD7897D}" srcOrd="2" destOrd="0" parTransId="{1F306581-897B-4727-A4FA-C4993A43E5EE}" sibTransId="{8CEE7C49-88A2-42C7-815F-1319CC530D3A}"/>
    <dgm:cxn modelId="{29661A94-3B38-4866-BB8A-2A8CD096EDE5}" type="presOf" srcId="{EB9A5450-455A-4B20-9FE1-BDDE08A8CBD6}" destId="{D9065AB5-6DCD-4419-A453-3E0AA6601879}" srcOrd="0" destOrd="0" presId="urn:microsoft.com/office/officeart/2005/8/layout/radial5"/>
    <dgm:cxn modelId="{20E2B752-0260-489B-A538-D8C035D9AC65}" type="presOf" srcId="{065902D9-7E0C-4D9C-9709-08FA9F0F8C20}" destId="{FDC6025F-102F-4F4D-8010-67387972AA6E}" srcOrd="0" destOrd="0" presId="urn:microsoft.com/office/officeart/2005/8/layout/radial5"/>
    <dgm:cxn modelId="{39B9BB03-4508-425C-A484-5BD1010A193A}" type="presOf" srcId="{78D1FB32-317D-42A1-BE80-9174B1E3C5DA}" destId="{7812C070-9A97-4690-ABEA-59B480744A37}" srcOrd="1" destOrd="0" presId="urn:microsoft.com/office/officeart/2005/8/layout/radial5"/>
    <dgm:cxn modelId="{9B951A01-9A6B-4278-B152-7D19E51DE18B}" type="presOf" srcId="{230359F5-F061-4177-8A7D-0408EC68CE46}" destId="{9484546B-6B33-44B6-8885-4FA077D51204}" srcOrd="0" destOrd="0" presId="urn:microsoft.com/office/officeart/2005/8/layout/radial5"/>
    <dgm:cxn modelId="{8911C7B8-FC2C-46BE-AE68-83E425F66B24}" type="presOf" srcId="{64E0ED1A-EFC0-4561-9A2C-25DEE131E1D2}" destId="{242A0AFF-3F8E-433F-9E6A-A5B430F60ED3}" srcOrd="0" destOrd="0" presId="urn:microsoft.com/office/officeart/2005/8/layout/radial5"/>
    <dgm:cxn modelId="{9F24EFBD-D270-42B7-9EAE-A8529996DD2E}" type="presOf" srcId="{1F306581-897B-4727-A4FA-C4993A43E5EE}" destId="{915A3AA2-E113-4530-9E7B-9C99A066FEE6}" srcOrd="0" destOrd="0" presId="urn:microsoft.com/office/officeart/2005/8/layout/radial5"/>
    <dgm:cxn modelId="{2585F6D5-450D-4E60-8CBE-09A9BC544DB3}" srcId="{28416805-D518-400C-BE35-495C90F79BDA}" destId="{D9B7A865-2A0D-4246-8E08-F172991542B1}" srcOrd="1" destOrd="0" parTransId="{0317F79D-B8FD-4E2A-BB51-42EF655D787E}" sibTransId="{2E3B71B0-BFEB-4F69-A476-01D531291477}"/>
    <dgm:cxn modelId="{1CEDE205-450B-41F2-8688-AC308F2ACFCD}" type="presOf" srcId="{E10CA35A-9A49-4E52-B5FF-FE2E7BD27922}" destId="{39D6D525-A501-4BA6-A6E2-59E893D4295A}" srcOrd="1" destOrd="0" presId="urn:microsoft.com/office/officeart/2005/8/layout/radial5"/>
    <dgm:cxn modelId="{454F498D-D6DA-4CB1-87DF-15BD508D3C26}" type="presOf" srcId="{1F306581-897B-4727-A4FA-C4993A43E5EE}" destId="{71B25E7A-8C1B-43C7-9F3A-9D782BC365C1}" srcOrd="1" destOrd="0" presId="urn:microsoft.com/office/officeart/2005/8/layout/radial5"/>
    <dgm:cxn modelId="{1EAC0317-BD0A-4009-BB4A-4358C0035212}" type="presOf" srcId="{8D032BFB-ABBE-429B-9C25-EB5DDAB8E136}" destId="{9DE07263-316A-499A-B1FA-7E38EEED74EC}" srcOrd="0" destOrd="0" presId="urn:microsoft.com/office/officeart/2005/8/layout/radial5"/>
    <dgm:cxn modelId="{1C1EA65A-D2E1-4986-93D0-7CFBE6BD4979}" srcId="{28416805-D518-400C-BE35-495C90F79BDA}" destId="{D4A4EA56-0901-48E7-B8BD-9212BA917DF2}" srcOrd="3" destOrd="0" parTransId="{230359F5-F061-4177-8A7D-0408EC68CE46}" sibTransId="{975843C2-86B0-489B-B8BC-5BA44D86F833}"/>
    <dgm:cxn modelId="{0E57BA55-7921-47EB-835F-7945075847CA}" type="presOf" srcId="{78D1FB32-317D-42A1-BE80-9174B1E3C5DA}" destId="{27FEF803-3E61-4D1F-8197-CCEFEC3561AB}" srcOrd="0" destOrd="0" presId="urn:microsoft.com/office/officeart/2005/8/layout/radial5"/>
    <dgm:cxn modelId="{B0B7FEBB-22F0-4EB8-98F8-0C3F33E0A32E}" srcId="{28416805-D518-400C-BE35-495C90F79BDA}" destId="{B4FDE36F-18BE-4E06-B80C-0C2997308741}" srcOrd="6" destOrd="0" parTransId="{E10CA35A-9A49-4E52-B5FF-FE2E7BD27922}" sibTransId="{EFECF2D0-3CEA-4BC8-97D0-BE4E01D87E24}"/>
    <dgm:cxn modelId="{DF7FF6F6-4C16-4E19-9962-D2B5105045AF}" type="presOf" srcId="{0A9BD29E-90D3-491F-8F31-9BA695E43FED}" destId="{458DA5A7-D5A3-4F9B-926C-2368F4297D39}" srcOrd="0" destOrd="0" presId="urn:microsoft.com/office/officeart/2005/8/layout/radial5"/>
    <dgm:cxn modelId="{63153891-F922-46FE-B136-B8080C10623A}" type="presParOf" srcId="{9DE07263-316A-499A-B1FA-7E38EEED74EC}" destId="{57CA0721-D1D7-4E65-8A2B-9C03CCFB3AD5}" srcOrd="0" destOrd="0" presId="urn:microsoft.com/office/officeart/2005/8/layout/radial5"/>
    <dgm:cxn modelId="{5B1F21DC-C19B-4B89-962E-59A35D52D4E0}" type="presParOf" srcId="{9DE07263-316A-499A-B1FA-7E38EEED74EC}" destId="{27FEF803-3E61-4D1F-8197-CCEFEC3561AB}" srcOrd="1" destOrd="0" presId="urn:microsoft.com/office/officeart/2005/8/layout/radial5"/>
    <dgm:cxn modelId="{FB2F3807-EC18-4969-B653-5CA85B6316DA}" type="presParOf" srcId="{27FEF803-3E61-4D1F-8197-CCEFEC3561AB}" destId="{7812C070-9A97-4690-ABEA-59B480744A37}" srcOrd="0" destOrd="0" presId="urn:microsoft.com/office/officeart/2005/8/layout/radial5"/>
    <dgm:cxn modelId="{F2221CA1-B821-4A6D-9C00-8ED425D12F9D}" type="presParOf" srcId="{9DE07263-316A-499A-B1FA-7E38EEED74EC}" destId="{E1C2F4C5-B8B8-4362-B044-BEB9EF9C06FE}" srcOrd="2" destOrd="0" presId="urn:microsoft.com/office/officeart/2005/8/layout/radial5"/>
    <dgm:cxn modelId="{0E5E88C6-6586-4B51-AD0A-E36357944C17}" type="presParOf" srcId="{9DE07263-316A-499A-B1FA-7E38EEED74EC}" destId="{2079E5D3-5F3E-4B05-BB72-6E1531705EE1}" srcOrd="3" destOrd="0" presId="urn:microsoft.com/office/officeart/2005/8/layout/radial5"/>
    <dgm:cxn modelId="{256BC43B-4E55-42E5-BDD7-AEFD467509EE}" type="presParOf" srcId="{2079E5D3-5F3E-4B05-BB72-6E1531705EE1}" destId="{0A1BB554-7501-4092-B253-9DD63A63F8B7}" srcOrd="0" destOrd="0" presId="urn:microsoft.com/office/officeart/2005/8/layout/radial5"/>
    <dgm:cxn modelId="{622C8CF4-0441-44A7-9C06-69BE67CD253E}" type="presParOf" srcId="{9DE07263-316A-499A-B1FA-7E38EEED74EC}" destId="{7A1EA686-DBE4-44AF-BCB1-9FE47F646407}" srcOrd="4" destOrd="0" presId="urn:microsoft.com/office/officeart/2005/8/layout/radial5"/>
    <dgm:cxn modelId="{78E19DBD-C92C-44DC-ADF6-064280509EC3}" type="presParOf" srcId="{9DE07263-316A-499A-B1FA-7E38EEED74EC}" destId="{915A3AA2-E113-4530-9E7B-9C99A066FEE6}" srcOrd="5" destOrd="0" presId="urn:microsoft.com/office/officeart/2005/8/layout/radial5"/>
    <dgm:cxn modelId="{FE1FC1EE-8247-4BD1-B9EA-7664AA238E1B}" type="presParOf" srcId="{915A3AA2-E113-4530-9E7B-9C99A066FEE6}" destId="{71B25E7A-8C1B-43C7-9F3A-9D782BC365C1}" srcOrd="0" destOrd="0" presId="urn:microsoft.com/office/officeart/2005/8/layout/radial5"/>
    <dgm:cxn modelId="{BD3F4E35-5B33-498F-9E5F-EFC46AA3B01F}" type="presParOf" srcId="{9DE07263-316A-499A-B1FA-7E38EEED74EC}" destId="{DB18FA53-79E6-410A-902B-88D33242AFC6}" srcOrd="6" destOrd="0" presId="urn:microsoft.com/office/officeart/2005/8/layout/radial5"/>
    <dgm:cxn modelId="{38DEEFBF-68B8-4C99-A6BD-72C45D79C088}" type="presParOf" srcId="{9DE07263-316A-499A-B1FA-7E38EEED74EC}" destId="{9484546B-6B33-44B6-8885-4FA077D51204}" srcOrd="7" destOrd="0" presId="urn:microsoft.com/office/officeart/2005/8/layout/radial5"/>
    <dgm:cxn modelId="{7B271BDA-541C-479E-A463-B2FC2D5BD403}" type="presParOf" srcId="{9484546B-6B33-44B6-8885-4FA077D51204}" destId="{5FF5DF2E-5F19-4C25-9B79-26F330DF87AA}" srcOrd="0" destOrd="0" presId="urn:microsoft.com/office/officeart/2005/8/layout/radial5"/>
    <dgm:cxn modelId="{F28A4C9D-1C46-4676-945B-819EB9AF8B6B}" type="presParOf" srcId="{9DE07263-316A-499A-B1FA-7E38EEED74EC}" destId="{93402967-EEAD-4843-9588-2CEB979BCD02}" srcOrd="8" destOrd="0" presId="urn:microsoft.com/office/officeart/2005/8/layout/radial5"/>
    <dgm:cxn modelId="{A6FED80C-4AD5-46F0-8E25-9E7056718835}" type="presParOf" srcId="{9DE07263-316A-499A-B1FA-7E38EEED74EC}" destId="{FDC6025F-102F-4F4D-8010-67387972AA6E}" srcOrd="9" destOrd="0" presId="urn:microsoft.com/office/officeart/2005/8/layout/radial5"/>
    <dgm:cxn modelId="{225139F9-6F1D-45C4-A321-91100BC75536}" type="presParOf" srcId="{FDC6025F-102F-4F4D-8010-67387972AA6E}" destId="{7346DA75-CA6D-4810-A311-B4F70DF1606D}" srcOrd="0" destOrd="0" presId="urn:microsoft.com/office/officeart/2005/8/layout/radial5"/>
    <dgm:cxn modelId="{FCDCF58C-4804-4BF0-91A6-F958F8FFD7FA}" type="presParOf" srcId="{9DE07263-316A-499A-B1FA-7E38EEED74EC}" destId="{400F46FE-5CB3-4F30-B1BF-08F948BE8CAF}" srcOrd="10" destOrd="0" presId="urn:microsoft.com/office/officeart/2005/8/layout/radial5"/>
    <dgm:cxn modelId="{B20DC521-5306-46B2-A0BA-E42DD480052B}" type="presParOf" srcId="{9DE07263-316A-499A-B1FA-7E38EEED74EC}" destId="{242A0AFF-3F8E-433F-9E6A-A5B430F60ED3}" srcOrd="11" destOrd="0" presId="urn:microsoft.com/office/officeart/2005/8/layout/radial5"/>
    <dgm:cxn modelId="{69F938BF-C814-4BA9-A19D-E1F451FD858D}" type="presParOf" srcId="{242A0AFF-3F8E-433F-9E6A-A5B430F60ED3}" destId="{58045AD3-1965-4B3E-A31A-BD82E4AE1450}" srcOrd="0" destOrd="0" presId="urn:microsoft.com/office/officeart/2005/8/layout/radial5"/>
    <dgm:cxn modelId="{3900DDDA-A19A-4B52-BA6A-EAC874C0CB2F}" type="presParOf" srcId="{9DE07263-316A-499A-B1FA-7E38EEED74EC}" destId="{458DA5A7-D5A3-4F9B-926C-2368F4297D39}" srcOrd="12" destOrd="0" presId="urn:microsoft.com/office/officeart/2005/8/layout/radial5"/>
    <dgm:cxn modelId="{5888F018-F47D-4118-9855-64D8D5197E75}" type="presParOf" srcId="{9DE07263-316A-499A-B1FA-7E38EEED74EC}" destId="{DAD82E3A-D797-4D8E-BE01-34CDF1EB64E5}" srcOrd="13" destOrd="0" presId="urn:microsoft.com/office/officeart/2005/8/layout/radial5"/>
    <dgm:cxn modelId="{9D9C8109-1832-4FE7-ACB5-2BB4958965F9}" type="presParOf" srcId="{DAD82E3A-D797-4D8E-BE01-34CDF1EB64E5}" destId="{39D6D525-A501-4BA6-A6E2-59E893D4295A}" srcOrd="0" destOrd="0" presId="urn:microsoft.com/office/officeart/2005/8/layout/radial5"/>
    <dgm:cxn modelId="{BEE8590E-9ADF-4934-B2E0-C65265D619BA}" type="presParOf" srcId="{9DE07263-316A-499A-B1FA-7E38EEED74EC}" destId="{1C481470-8793-4535-BC61-F609B3BD4F13}" srcOrd="14" destOrd="0" presId="urn:microsoft.com/office/officeart/2005/8/layout/radial5"/>
    <dgm:cxn modelId="{44197E1A-4970-48CD-9808-B91FA41B29B8}" type="presParOf" srcId="{9DE07263-316A-499A-B1FA-7E38EEED74EC}" destId="{ADC1D092-2E12-4F24-ADE7-07B324F3E380}" srcOrd="15" destOrd="0" presId="urn:microsoft.com/office/officeart/2005/8/layout/radial5"/>
    <dgm:cxn modelId="{73A99493-40AC-4692-A653-47223F1F607A}" type="presParOf" srcId="{ADC1D092-2E12-4F24-ADE7-07B324F3E380}" destId="{11F11055-C753-4863-8459-15992C5B55E9}" srcOrd="0" destOrd="0" presId="urn:microsoft.com/office/officeart/2005/8/layout/radial5"/>
    <dgm:cxn modelId="{D3BFB9A7-33FE-47AC-BA49-285F25A181B5}" type="presParOf" srcId="{9DE07263-316A-499A-B1FA-7E38EEED74EC}" destId="{D9065AB5-6DCD-4419-A453-3E0AA6601879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A0721-D1D7-4E65-8A2B-9C03CCFB3AD5}">
      <dsp:nvSpPr>
        <dsp:cNvPr id="0" name=""/>
        <dsp:cNvSpPr/>
      </dsp:nvSpPr>
      <dsp:spPr>
        <a:xfrm>
          <a:off x="2485799" y="1529338"/>
          <a:ext cx="1005323" cy="10053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পাখি 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633025" y="1676564"/>
        <a:ext cx="710871" cy="710871"/>
      </dsp:txXfrm>
    </dsp:sp>
    <dsp:sp modelId="{27FEF803-3E61-4D1F-8197-CCEFEC3561AB}">
      <dsp:nvSpPr>
        <dsp:cNvPr id="0" name=""/>
        <dsp:cNvSpPr/>
      </dsp:nvSpPr>
      <dsp:spPr>
        <a:xfrm rot="16425664">
          <a:off x="2895727" y="1071619"/>
          <a:ext cx="392426" cy="331260"/>
        </a:xfrm>
        <a:prstGeom prst="rightArrow">
          <a:avLst>
            <a:gd name="adj1" fmla="val 60000"/>
            <a:gd name="adj2" fmla="val 50000"/>
          </a:avLst>
        </a:prstGeom>
        <a:solidFill>
          <a:srgbClr val="FF99FF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942157" y="1187453"/>
        <a:ext cx="293048" cy="198756"/>
      </dsp:txXfrm>
    </dsp:sp>
    <dsp:sp modelId="{E1C2F4C5-B8B8-4362-B044-BEB9EF9C06FE}">
      <dsp:nvSpPr>
        <dsp:cNvPr id="0" name=""/>
        <dsp:cNvSpPr/>
      </dsp:nvSpPr>
      <dsp:spPr>
        <a:xfrm>
          <a:off x="2312621" y="0"/>
          <a:ext cx="1558640" cy="915673"/>
        </a:xfrm>
        <a:prstGeom prst="ellipse">
          <a:avLst/>
        </a:prstGeom>
        <a:solidFill>
          <a:srgbClr val="FF99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পাখা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540879" y="134097"/>
        <a:ext cx="1102124" cy="647479"/>
      </dsp:txXfrm>
    </dsp:sp>
    <dsp:sp modelId="{2079E5D3-5F3E-4B05-BB72-6E1531705EE1}">
      <dsp:nvSpPr>
        <dsp:cNvPr id="0" name=""/>
        <dsp:cNvSpPr/>
      </dsp:nvSpPr>
      <dsp:spPr>
        <a:xfrm rot="19559313">
          <a:off x="3409838" y="1391746"/>
          <a:ext cx="464214" cy="3459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050478"/>
                <a:satOff val="-1461"/>
                <a:lumOff val="-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50478"/>
                <a:satOff val="-1461"/>
                <a:lumOff val="-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50478"/>
                <a:satOff val="-1461"/>
                <a:lumOff val="-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418715" y="1489954"/>
        <a:ext cx="360438" cy="207552"/>
      </dsp:txXfrm>
    </dsp:sp>
    <dsp:sp modelId="{7A1EA686-DBE4-44AF-BCB1-9FE47F646407}">
      <dsp:nvSpPr>
        <dsp:cNvPr id="0" name=""/>
        <dsp:cNvSpPr/>
      </dsp:nvSpPr>
      <dsp:spPr>
        <a:xfrm rot="20247410">
          <a:off x="3762882" y="439669"/>
          <a:ext cx="1813618" cy="915673"/>
        </a:xfrm>
        <a:prstGeom prst="ellipse">
          <a:avLst/>
        </a:prstGeom>
        <a:gradFill rotWithShape="0">
          <a:gsLst>
            <a:gs pos="0">
              <a:schemeClr val="accent5">
                <a:hueOff val="-1050478"/>
                <a:satOff val="-1461"/>
                <a:lumOff val="-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50478"/>
                <a:satOff val="-1461"/>
                <a:lumOff val="-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50478"/>
                <a:satOff val="-1461"/>
                <a:lumOff val="-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পানি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028480" y="573766"/>
        <a:ext cx="1282422" cy="647479"/>
      </dsp:txXfrm>
    </dsp:sp>
    <dsp:sp modelId="{915A3AA2-E113-4530-9E7B-9C99A066FEE6}">
      <dsp:nvSpPr>
        <dsp:cNvPr id="0" name=""/>
        <dsp:cNvSpPr/>
      </dsp:nvSpPr>
      <dsp:spPr>
        <a:xfrm rot="5926">
          <a:off x="3593356" y="1860400"/>
          <a:ext cx="369216" cy="345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93356" y="1929495"/>
        <a:ext cx="265440" cy="207552"/>
      </dsp:txXfrm>
    </dsp:sp>
    <dsp:sp modelId="{DB18FA53-79E6-410A-902B-88D33242AFC6}">
      <dsp:nvSpPr>
        <dsp:cNvPr id="0" name=""/>
        <dsp:cNvSpPr/>
      </dsp:nvSpPr>
      <dsp:spPr>
        <a:xfrm>
          <a:off x="4082546" y="1577661"/>
          <a:ext cx="1869914" cy="91567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পায়েল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356389" y="1711758"/>
        <a:ext cx="1322228" cy="647479"/>
      </dsp:txXfrm>
    </dsp:sp>
    <dsp:sp modelId="{9484546B-6B33-44B6-8885-4FA077D51204}">
      <dsp:nvSpPr>
        <dsp:cNvPr id="0" name=""/>
        <dsp:cNvSpPr/>
      </dsp:nvSpPr>
      <dsp:spPr>
        <a:xfrm rot="2306461">
          <a:off x="3410586" y="2385268"/>
          <a:ext cx="422891" cy="345920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421833" y="2422193"/>
        <a:ext cx="319115" cy="207552"/>
      </dsp:txXfrm>
    </dsp:sp>
    <dsp:sp modelId="{93402967-EEAD-4843-9588-2CEB979BCD02}">
      <dsp:nvSpPr>
        <dsp:cNvPr id="0" name=""/>
        <dsp:cNvSpPr/>
      </dsp:nvSpPr>
      <dsp:spPr>
        <a:xfrm rot="2270961">
          <a:off x="3627401" y="2732722"/>
          <a:ext cx="1641298" cy="915673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প্রজাপতি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867764" y="2866819"/>
        <a:ext cx="1160572" cy="647479"/>
      </dsp:txXfrm>
    </dsp:sp>
    <dsp:sp modelId="{FDC6025F-102F-4F4D-8010-67387972AA6E}">
      <dsp:nvSpPr>
        <dsp:cNvPr id="0" name=""/>
        <dsp:cNvSpPr/>
      </dsp:nvSpPr>
      <dsp:spPr>
        <a:xfrm rot="5174339">
          <a:off x="2877705" y="2658911"/>
          <a:ext cx="326672" cy="34592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923492" y="2679200"/>
        <a:ext cx="228670" cy="207552"/>
      </dsp:txXfrm>
    </dsp:sp>
    <dsp:sp modelId="{400F46FE-5CB3-4F30-B1BF-08F948BE8CAF}">
      <dsp:nvSpPr>
        <dsp:cNvPr id="0" name=""/>
        <dsp:cNvSpPr/>
      </dsp:nvSpPr>
      <dsp:spPr>
        <a:xfrm>
          <a:off x="2244412" y="3148326"/>
          <a:ext cx="1695057" cy="915673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পাগল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492647" y="3282423"/>
        <a:ext cx="1198587" cy="647479"/>
      </dsp:txXfrm>
    </dsp:sp>
    <dsp:sp modelId="{242A0AFF-3F8E-433F-9E6A-A5B430F60ED3}">
      <dsp:nvSpPr>
        <dsp:cNvPr id="0" name=""/>
        <dsp:cNvSpPr/>
      </dsp:nvSpPr>
      <dsp:spPr>
        <a:xfrm rot="8248783">
          <a:off x="2288751" y="2433379"/>
          <a:ext cx="330742" cy="345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2374928" y="2469033"/>
        <a:ext cx="231519" cy="207552"/>
      </dsp:txXfrm>
    </dsp:sp>
    <dsp:sp modelId="{458DA5A7-D5A3-4F9B-926C-2368F4297D39}">
      <dsp:nvSpPr>
        <dsp:cNvPr id="0" name=""/>
        <dsp:cNvSpPr/>
      </dsp:nvSpPr>
      <dsp:spPr>
        <a:xfrm rot="19678484">
          <a:off x="851740" y="2794004"/>
          <a:ext cx="1612885" cy="91567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প্রাণি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087942" y="2928101"/>
        <a:ext cx="1140481" cy="647479"/>
      </dsp:txXfrm>
    </dsp:sp>
    <dsp:sp modelId="{DAD82E3A-D797-4D8E-BE01-34CDF1EB64E5}">
      <dsp:nvSpPr>
        <dsp:cNvPr id="0" name=""/>
        <dsp:cNvSpPr/>
      </dsp:nvSpPr>
      <dsp:spPr>
        <a:xfrm rot="10793344">
          <a:off x="2057207" y="1860471"/>
          <a:ext cx="382999" cy="3459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302867"/>
                <a:satOff val="-8767"/>
                <a:lumOff val="-33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302867"/>
                <a:satOff val="-8767"/>
                <a:lumOff val="-33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302867"/>
                <a:satOff val="-8767"/>
                <a:lumOff val="-33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2160983" y="1929555"/>
        <a:ext cx="279223" cy="207552"/>
      </dsp:txXfrm>
    </dsp:sp>
    <dsp:sp modelId="{1C481470-8793-4535-BC61-F609B3BD4F13}">
      <dsp:nvSpPr>
        <dsp:cNvPr id="0" name=""/>
        <dsp:cNvSpPr/>
      </dsp:nvSpPr>
      <dsp:spPr>
        <a:xfrm>
          <a:off x="365196" y="1577662"/>
          <a:ext cx="1631757" cy="915673"/>
        </a:xfrm>
        <a:prstGeom prst="ellipse">
          <a:avLst/>
        </a:prstGeom>
        <a:gradFill rotWithShape="0">
          <a:gsLst>
            <a:gs pos="0">
              <a:schemeClr val="accent5">
                <a:hueOff val="-6302867"/>
                <a:satOff val="-8767"/>
                <a:lumOff val="-33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302867"/>
                <a:satOff val="-8767"/>
                <a:lumOff val="-33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302867"/>
                <a:satOff val="-8767"/>
                <a:lumOff val="-33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পিংকি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04161" y="1711759"/>
        <a:ext cx="1153827" cy="647479"/>
      </dsp:txXfrm>
    </dsp:sp>
    <dsp:sp modelId="{ADC1D092-2E12-4F24-ADE7-07B324F3E380}">
      <dsp:nvSpPr>
        <dsp:cNvPr id="0" name=""/>
        <dsp:cNvSpPr/>
      </dsp:nvSpPr>
      <dsp:spPr>
        <a:xfrm rot="13034548">
          <a:off x="2234283" y="1394167"/>
          <a:ext cx="370856" cy="345920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2327478" y="1494753"/>
        <a:ext cx="267080" cy="207552"/>
      </dsp:txXfrm>
    </dsp:sp>
    <dsp:sp modelId="{D9065AB5-6DCD-4419-A453-3E0AA6601879}">
      <dsp:nvSpPr>
        <dsp:cNvPr id="0" name=""/>
        <dsp:cNvSpPr/>
      </dsp:nvSpPr>
      <dsp:spPr>
        <a:xfrm rot="2273067">
          <a:off x="623886" y="436827"/>
          <a:ext cx="1736986" cy="91567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প্রাণ 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878262" y="570924"/>
        <a:ext cx="1228234" cy="647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AAA01-6849-4042-AD3C-2F9F6CB5FFD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7073B-0D1A-453F-8FE1-3B623186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7073B-0D1A-453F-8FE1-3B62318650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4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8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2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6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9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9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6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8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4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4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0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6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399" y="132237"/>
            <a:ext cx="9144000" cy="6546201"/>
            <a:chOff x="25399" y="132237"/>
            <a:chExt cx="9144000" cy="65462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5475" r="4389" b="6508"/>
            <a:stretch/>
          </p:blipFill>
          <p:spPr>
            <a:xfrm>
              <a:off x="177800" y="132237"/>
              <a:ext cx="8839199" cy="65462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435" y="5220037"/>
              <a:ext cx="1857375" cy="10461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301" y="5266386"/>
              <a:ext cx="1857375" cy="99441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7772" y="5256713"/>
              <a:ext cx="1793421" cy="100210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906" y="5297903"/>
              <a:ext cx="1857375" cy="100936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461" y="5260751"/>
              <a:ext cx="1857375" cy="103043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2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" y="1065614"/>
              <a:ext cx="9144000" cy="51435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2040934" y="1065614"/>
              <a:ext cx="467364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স্বাগতম</a:t>
              </a:r>
              <a:r>
                <a:rPr lang="en-US" sz="48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</a:p>
            <a:p>
              <a:pPr algn="ctr"/>
              <a:r>
                <a:rPr lang="bn-BD" sz="48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ক্লাসে </a:t>
              </a:r>
              <a:endPara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98" y="5275409"/>
              <a:ext cx="1857375" cy="100936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020" y="5275408"/>
              <a:ext cx="1857375" cy="100936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398" y="5274546"/>
              <a:ext cx="1857375" cy="100936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8776" y="5281819"/>
              <a:ext cx="1857375" cy="10093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219" y="5281820"/>
              <a:ext cx="1857375" cy="100936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51" y="5271284"/>
              <a:ext cx="1857375" cy="100936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907" y="5257500"/>
              <a:ext cx="1857375" cy="1009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8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5475" r="4389" b="6508"/>
          <a:stretch/>
        </p:blipFill>
        <p:spPr>
          <a:xfrm>
            <a:off x="152400" y="159398"/>
            <a:ext cx="8839199" cy="6546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7029" y="5736771"/>
            <a:ext cx="801188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সুন্দরবনে আছে নানা রঙের পাখি। </a:t>
            </a:r>
            <a:endParaRPr lang="en-US" sz="3200" b="1" cap="none" spc="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40328" y="651164"/>
            <a:ext cx="8007928" cy="4959927"/>
            <a:chOff x="540328" y="651164"/>
            <a:chExt cx="8007928" cy="49599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57" y="3097480"/>
              <a:ext cx="2365827" cy="249975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556" y="692904"/>
              <a:ext cx="2656844" cy="22788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041" y="682169"/>
              <a:ext cx="2925359" cy="228962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4" t="12431" r="19842" b="11854"/>
            <a:stretch/>
          </p:blipFill>
          <p:spPr>
            <a:xfrm>
              <a:off x="2921966" y="2978436"/>
              <a:ext cx="2941734" cy="22331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556" y="2971799"/>
              <a:ext cx="2656844" cy="262543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84" y="682171"/>
              <a:ext cx="2381401" cy="241530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40328" y="651164"/>
              <a:ext cx="8007928" cy="4959927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0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159398"/>
            <a:ext cx="8839199" cy="6546201"/>
            <a:chOff x="152400" y="159398"/>
            <a:chExt cx="8839199" cy="6546201"/>
          </a:xfrm>
        </p:grpSpPr>
        <p:grpSp>
          <p:nvGrpSpPr>
            <p:cNvPr id="15" name="Group 14"/>
            <p:cNvGrpSpPr/>
            <p:nvPr/>
          </p:nvGrpSpPr>
          <p:grpSpPr>
            <a:xfrm>
              <a:off x="152400" y="159398"/>
              <a:ext cx="8839199" cy="6546201"/>
              <a:chOff x="152400" y="159398"/>
              <a:chExt cx="8839199" cy="654620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9" t="5475" r="4389" b="6508"/>
              <a:stretch/>
            </p:blipFill>
            <p:spPr>
              <a:xfrm>
                <a:off x="152400" y="159398"/>
                <a:ext cx="8839199" cy="654620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200" y="3537859"/>
                <a:ext cx="2670628" cy="1571171"/>
              </a:xfrm>
              <a:prstGeom prst="rect">
                <a:avLst/>
              </a:prstGeom>
              <a:ln w="38100">
                <a:solidFill>
                  <a:schemeClr val="bg1"/>
                </a:solidFill>
              </a:ln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476525" y="610339"/>
                <a:ext cx="7985303" cy="4498691"/>
                <a:chOff x="491039" y="494224"/>
                <a:chExt cx="7985303" cy="4498691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0" t="24444" r="27500" b="21111"/>
                <a:stretch/>
              </p:blipFill>
              <p:spPr>
                <a:xfrm>
                  <a:off x="491039" y="1740978"/>
                  <a:ext cx="2716618" cy="1680766"/>
                </a:xfrm>
                <a:prstGeom prst="rect">
                  <a:avLst/>
                </a:prstGeom>
                <a:ln w="38100">
                  <a:solidFill>
                    <a:schemeClr val="bg1"/>
                  </a:solidFill>
                </a:ln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93" t="3562" r="3337" b="24346"/>
                <a:stretch/>
              </p:blipFill>
              <p:spPr>
                <a:xfrm>
                  <a:off x="491039" y="3421744"/>
                  <a:ext cx="2716618" cy="1556658"/>
                </a:xfrm>
                <a:prstGeom prst="rect">
                  <a:avLst/>
                </a:prstGeom>
                <a:ln w="38100">
                  <a:solidFill>
                    <a:schemeClr val="bg1"/>
                  </a:solidFill>
                </a:ln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05714" y="1740978"/>
                  <a:ext cx="2670628" cy="1680766"/>
                </a:xfrm>
                <a:prstGeom prst="rect">
                  <a:avLst/>
                </a:prstGeom>
                <a:ln w="38100">
                  <a:solidFill>
                    <a:schemeClr val="bg1"/>
                  </a:solidFill>
                </a:ln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1039" y="494224"/>
                  <a:ext cx="2716618" cy="1246754"/>
                </a:xfrm>
                <a:prstGeom prst="rect">
                  <a:avLst/>
                </a:prstGeom>
                <a:ln w="38100">
                  <a:solidFill>
                    <a:schemeClr val="bg1"/>
                  </a:solidFill>
                </a:ln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766" t="20619" r="59234" b="11604"/>
                <a:stretch/>
              </p:blipFill>
              <p:spPr>
                <a:xfrm>
                  <a:off x="3381829" y="494225"/>
                  <a:ext cx="2249713" cy="449869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610341"/>
              <a:ext cx="2699657" cy="114226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595086" y="5573485"/>
            <a:ext cx="7895771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নদীতে আছে নানা রকম মাছ।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4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2400" y="159398"/>
            <a:ext cx="8839199" cy="6546201"/>
            <a:chOff x="152400" y="159398"/>
            <a:chExt cx="8839199" cy="6546201"/>
          </a:xfrm>
        </p:grpSpPr>
        <p:grpSp>
          <p:nvGrpSpPr>
            <p:cNvPr id="11" name="Group 10"/>
            <p:cNvGrpSpPr/>
            <p:nvPr/>
          </p:nvGrpSpPr>
          <p:grpSpPr>
            <a:xfrm>
              <a:off x="152400" y="159398"/>
              <a:ext cx="8839199" cy="6546201"/>
              <a:chOff x="152400" y="159398"/>
              <a:chExt cx="8839199" cy="654620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9" t="5475" r="4389" b="6508"/>
              <a:stretch/>
            </p:blipFill>
            <p:spPr>
              <a:xfrm>
                <a:off x="152400" y="159398"/>
                <a:ext cx="8839199" cy="6546201"/>
              </a:xfrm>
              <a:prstGeom prst="rect">
                <a:avLst/>
              </a:prstGeom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545070" y="698553"/>
                <a:ext cx="8040654" cy="4102877"/>
                <a:chOff x="545070" y="698553"/>
                <a:chExt cx="8040654" cy="4102877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45070" y="698553"/>
                  <a:ext cx="8040654" cy="4102877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070" y="698553"/>
                  <a:ext cx="2426730" cy="2349448"/>
                </a:xfrm>
                <a:prstGeom prst="rect">
                  <a:avLst/>
                </a:prstGeom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</p:pic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48400" y="2726297"/>
                  <a:ext cx="2337324" cy="2075133"/>
                </a:xfrm>
                <a:prstGeom prst="rect">
                  <a:avLst/>
                </a:prstGeom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</p:pic>
          </p:grp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8" t="10104" r="21588" b="4946"/>
            <a:stretch/>
          </p:blipFill>
          <p:spPr>
            <a:xfrm>
              <a:off x="2971800" y="698553"/>
              <a:ext cx="3276600" cy="40959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" name="Rectangle 3"/>
          <p:cNvSpPr/>
          <p:nvPr/>
        </p:nvSpPr>
        <p:spPr>
          <a:xfrm>
            <a:off x="685800" y="5410200"/>
            <a:ext cx="7696200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 আছে কুমির।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" y="156106"/>
            <a:ext cx="8839199" cy="6546201"/>
            <a:chOff x="152399" y="187107"/>
            <a:chExt cx="8839199" cy="65462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5475" r="4389" b="6508"/>
            <a:stretch/>
          </p:blipFill>
          <p:spPr>
            <a:xfrm>
              <a:off x="152399" y="187107"/>
              <a:ext cx="8839199" cy="654620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280761" y="762000"/>
              <a:ext cx="4120039" cy="5847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002060"/>
              </a:solidFill>
            </a:ln>
            <a:effectLst>
              <a:glow rad="101600">
                <a:srgbClr val="00B050">
                  <a:alpha val="6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যুক্তবর্ণ ভেঙ্গে নতুন শব্দ তৈরীঃ </a:t>
              </a:r>
              <a:endParaRPr lang="en-US" sz="3200" b="1" cap="none" spc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729096" y="4516582"/>
            <a:ext cx="5223370" cy="584775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অন্দর, মন্দ, সুন্দরী । </a:t>
            </a:r>
            <a:endParaRPr lang="en-US" sz="3200" b="1" cap="none" spc="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3600" y="2604944"/>
            <a:ext cx="1569660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 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27907" y="2588978"/>
            <a:ext cx="485079" cy="707886"/>
            <a:chOff x="1584135" y="2919638"/>
            <a:chExt cx="533588" cy="585030"/>
          </a:xfrm>
        </p:grpSpPr>
        <p:sp>
          <p:nvSpPr>
            <p:cNvPr id="10" name="Rectangle 9"/>
            <p:cNvSpPr/>
            <p:nvPr/>
          </p:nvSpPr>
          <p:spPr>
            <a:xfrm>
              <a:off x="1584135" y="2961992"/>
              <a:ext cx="346570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28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</a:t>
              </a:r>
              <a:endPara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97417" y="2919638"/>
              <a:ext cx="420306" cy="58503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</a:t>
              </a:r>
              <a:endPara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8000" y="2588979"/>
            <a:ext cx="4648200" cy="723852"/>
            <a:chOff x="3048000" y="2588979"/>
            <a:chExt cx="4648200" cy="723852"/>
          </a:xfrm>
        </p:grpSpPr>
        <p:sp>
          <p:nvSpPr>
            <p:cNvPr id="15" name="Rectangle 14"/>
            <p:cNvSpPr/>
            <p:nvPr/>
          </p:nvSpPr>
          <p:spPr>
            <a:xfrm>
              <a:off x="5562600" y="2588979"/>
              <a:ext cx="914400" cy="707885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800" y="2590800"/>
              <a:ext cx="914400" cy="707885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8000" y="2588979"/>
              <a:ext cx="1523999" cy="723852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548049" y="2651019"/>
            <a:ext cx="537164" cy="5755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8292" y="2590800"/>
            <a:ext cx="42030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2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37709 -0.003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/>
      <p:bldP spid="2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5475" r="4389" b="6508"/>
          <a:stretch/>
        </p:blipFill>
        <p:spPr>
          <a:xfrm>
            <a:off x="152400" y="159398"/>
            <a:ext cx="8839199" cy="654620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31555" y="570430"/>
            <a:ext cx="5871682" cy="3133319"/>
            <a:chOff x="270756" y="570430"/>
            <a:chExt cx="5871682" cy="3133319"/>
          </a:xfrm>
        </p:grpSpPr>
        <p:sp>
          <p:nvSpPr>
            <p:cNvPr id="16" name="Rectangle 15"/>
            <p:cNvSpPr/>
            <p:nvPr/>
          </p:nvSpPr>
          <p:spPr>
            <a:xfrm>
              <a:off x="2634801" y="1515890"/>
              <a:ext cx="3507637" cy="707886"/>
            </a:xfrm>
            <a:prstGeom prst="rect">
              <a:avLst/>
            </a:prstGeom>
            <a:solidFill>
              <a:srgbClr val="FF33CC"/>
            </a:solidFill>
            <a:ln w="5715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বই সংযোগ  </a:t>
              </a:r>
              <a:endParaRPr lang="en-US" sz="4000" b="1" cap="none" spc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5" r="4916" b="4547"/>
            <a:stretch/>
          </p:blipFill>
          <p:spPr>
            <a:xfrm>
              <a:off x="270756" y="570430"/>
              <a:ext cx="2287846" cy="3133319"/>
            </a:xfrm>
            <a:prstGeom prst="rect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1369163" y="3580268"/>
            <a:ext cx="7218009" cy="2346618"/>
            <a:chOff x="1369163" y="3580268"/>
            <a:chExt cx="7218009" cy="23466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97"/>
            <a:stretch/>
          </p:blipFill>
          <p:spPr>
            <a:xfrm>
              <a:off x="4953000" y="3580268"/>
              <a:ext cx="3634172" cy="2346618"/>
            </a:xfrm>
            <a:prstGeom prst="rect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1369163" y="4768502"/>
              <a:ext cx="3507637" cy="707886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শিক্ষকের</a:t>
              </a:r>
              <a:r>
                <a:rPr lang="en-US" sz="4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cap="none" spc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4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3157" y="152400"/>
            <a:ext cx="8839199" cy="6546201"/>
            <a:chOff x="152399" y="187107"/>
            <a:chExt cx="8839199" cy="65462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5475" r="4389" b="6508"/>
            <a:stretch/>
          </p:blipFill>
          <p:spPr>
            <a:xfrm>
              <a:off x="152399" y="187107"/>
              <a:ext cx="8839199" cy="654620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559688" y="762000"/>
              <a:ext cx="3562194" cy="7078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002060"/>
              </a:solidFill>
            </a:ln>
            <a:effectLst>
              <a:glow rad="101600">
                <a:srgbClr val="00B050">
                  <a:alpha val="6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কঠিন শব্দের উচ্চারণঃ</a:t>
              </a:r>
              <a:endParaRPr lang="en-US" sz="4000" b="1" cap="none" spc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141720" y="4080671"/>
            <a:ext cx="2649480" cy="2265870"/>
            <a:chOff x="2989320" y="4080671"/>
            <a:chExt cx="2649480" cy="2265870"/>
          </a:xfrm>
        </p:grpSpPr>
        <p:grpSp>
          <p:nvGrpSpPr>
            <p:cNvPr id="11" name="Group 10"/>
            <p:cNvGrpSpPr/>
            <p:nvPr/>
          </p:nvGrpSpPr>
          <p:grpSpPr>
            <a:xfrm>
              <a:off x="2989320" y="4080671"/>
              <a:ext cx="2519911" cy="2265870"/>
              <a:chOff x="2226824" y="3830130"/>
              <a:chExt cx="2572219" cy="2265870"/>
            </a:xfrm>
          </p:grpSpPr>
          <p:sp>
            <p:nvSpPr>
              <p:cNvPr id="6" name="7-Point Star 5"/>
              <p:cNvSpPr/>
              <p:nvPr/>
            </p:nvSpPr>
            <p:spPr>
              <a:xfrm>
                <a:off x="2453868" y="4040701"/>
                <a:ext cx="2118132" cy="1868770"/>
              </a:xfrm>
              <a:prstGeom prst="star7">
                <a:avLst/>
              </a:prstGeom>
              <a:solidFill>
                <a:srgbClr val="C00000"/>
              </a:solidFill>
              <a:ln w="57150">
                <a:solidFill>
                  <a:schemeClr val="bg1">
                    <a:lumMod val="95000"/>
                    <a:lumOff val="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7-Point Star 7"/>
              <p:cNvSpPr/>
              <p:nvPr/>
            </p:nvSpPr>
            <p:spPr>
              <a:xfrm>
                <a:off x="2226824" y="3830130"/>
                <a:ext cx="2572219" cy="2265870"/>
              </a:xfrm>
              <a:prstGeom prst="star7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201914" y="4800600"/>
              <a:ext cx="2436886" cy="1015663"/>
            </a:xfrm>
            <a:prstGeom prst="rect">
              <a:avLst/>
            </a:prstGeom>
            <a:noFill/>
            <a:ln w="76200"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পাখি    </a:t>
              </a:r>
              <a:endParaRPr lang="en-US" sz="6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0379" y="4121220"/>
            <a:ext cx="2461421" cy="2127180"/>
            <a:chOff x="375004" y="3886201"/>
            <a:chExt cx="2461421" cy="2127180"/>
          </a:xfrm>
        </p:grpSpPr>
        <p:sp>
          <p:nvSpPr>
            <p:cNvPr id="21" name="Rectangle 20"/>
            <p:cNvSpPr/>
            <p:nvPr/>
          </p:nvSpPr>
          <p:spPr>
            <a:xfrm>
              <a:off x="381000" y="4513421"/>
              <a:ext cx="2217275" cy="923330"/>
            </a:xfrm>
            <a:prstGeom prst="rect">
              <a:avLst/>
            </a:prstGeom>
            <a:noFill/>
            <a:ln w="76200"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5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খুশি   </a:t>
              </a:r>
              <a:endParaRPr lang="en-US" sz="5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75004" y="3886201"/>
              <a:ext cx="2461421" cy="2127180"/>
              <a:chOff x="2226824" y="3830130"/>
              <a:chExt cx="2572219" cy="2265870"/>
            </a:xfrm>
          </p:grpSpPr>
          <p:sp>
            <p:nvSpPr>
              <p:cNvPr id="25" name="7-Point Star 24"/>
              <p:cNvSpPr/>
              <p:nvPr/>
            </p:nvSpPr>
            <p:spPr>
              <a:xfrm>
                <a:off x="2453868" y="4040701"/>
                <a:ext cx="2118132" cy="1868770"/>
              </a:xfrm>
              <a:prstGeom prst="star7">
                <a:avLst/>
              </a:prstGeom>
              <a:blipFill>
                <a:blip r:embed="rId3"/>
                <a:tile tx="0" ty="0" sx="100000" sy="100000" flip="none" algn="tl"/>
              </a:blipFill>
              <a:ln w="57150">
                <a:solidFill>
                  <a:schemeClr val="bg1">
                    <a:lumMod val="95000"/>
                    <a:lumOff val="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7-Point Star 25"/>
              <p:cNvSpPr/>
              <p:nvPr/>
            </p:nvSpPr>
            <p:spPr>
              <a:xfrm>
                <a:off x="2226824" y="3830130"/>
                <a:ext cx="2572219" cy="2265870"/>
              </a:xfrm>
              <a:prstGeom prst="star7">
                <a:avLst/>
              </a:prstGeom>
              <a:noFill/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5969777" y="4080671"/>
            <a:ext cx="2488423" cy="2225900"/>
            <a:chOff x="5761934" y="4080671"/>
            <a:chExt cx="2488423" cy="2225900"/>
          </a:xfrm>
        </p:grpSpPr>
        <p:sp>
          <p:nvSpPr>
            <p:cNvPr id="19" name="Rectangle 18"/>
            <p:cNvSpPr/>
            <p:nvPr/>
          </p:nvSpPr>
          <p:spPr>
            <a:xfrm>
              <a:off x="5900745" y="4791670"/>
              <a:ext cx="2100255" cy="923330"/>
            </a:xfrm>
            <a:prstGeom prst="rect">
              <a:avLst/>
            </a:prstGeom>
            <a:noFill/>
            <a:ln w="76200"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54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কুমির  </a:t>
              </a:r>
              <a:endParaRPr lang="en-US" sz="5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761934" y="4080671"/>
              <a:ext cx="2488423" cy="2225900"/>
              <a:chOff x="2226824" y="3830130"/>
              <a:chExt cx="2572219" cy="2265870"/>
            </a:xfrm>
          </p:grpSpPr>
          <p:sp>
            <p:nvSpPr>
              <p:cNvPr id="28" name="7-Point Star 27"/>
              <p:cNvSpPr/>
              <p:nvPr/>
            </p:nvSpPr>
            <p:spPr>
              <a:xfrm>
                <a:off x="2453868" y="4040701"/>
                <a:ext cx="2118132" cy="1868770"/>
              </a:xfrm>
              <a:prstGeom prst="star7">
                <a:avLst/>
              </a:prstGeom>
              <a:solidFill>
                <a:srgbClr val="CC0099"/>
              </a:solidFill>
              <a:ln w="57150">
                <a:solidFill>
                  <a:schemeClr val="bg1">
                    <a:lumMod val="95000"/>
                    <a:lumOff val="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7-Point Star 28"/>
              <p:cNvSpPr/>
              <p:nvPr/>
            </p:nvSpPr>
            <p:spPr>
              <a:xfrm>
                <a:off x="2226824" y="3830130"/>
                <a:ext cx="2572219" cy="2265870"/>
              </a:xfrm>
              <a:prstGeom prst="star7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3369824" y="1828800"/>
            <a:ext cx="2345176" cy="2099690"/>
            <a:chOff x="2813245" y="1984193"/>
            <a:chExt cx="2345176" cy="2099690"/>
          </a:xfrm>
        </p:grpSpPr>
        <p:sp>
          <p:nvSpPr>
            <p:cNvPr id="22" name="Rectangle 21"/>
            <p:cNvSpPr/>
            <p:nvPr/>
          </p:nvSpPr>
          <p:spPr>
            <a:xfrm>
              <a:off x="2907653" y="2583513"/>
              <a:ext cx="2156360" cy="923330"/>
            </a:xfrm>
            <a:prstGeom prst="rect">
              <a:avLst/>
            </a:prstGeom>
            <a:noFill/>
            <a:ln w="76200"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5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গাছ    </a:t>
              </a:r>
              <a:endParaRPr lang="en-US" sz="5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813245" y="1984193"/>
              <a:ext cx="2345176" cy="2099690"/>
              <a:chOff x="2226824" y="3830130"/>
              <a:chExt cx="2572219" cy="2265870"/>
            </a:xfrm>
          </p:grpSpPr>
          <p:sp>
            <p:nvSpPr>
              <p:cNvPr id="31" name="7-Point Star 30"/>
              <p:cNvSpPr/>
              <p:nvPr/>
            </p:nvSpPr>
            <p:spPr>
              <a:xfrm>
                <a:off x="2453868" y="4040701"/>
                <a:ext cx="2118132" cy="1868770"/>
              </a:xfrm>
              <a:prstGeom prst="star7">
                <a:avLst/>
              </a:prstGeom>
              <a:blipFill>
                <a:blip r:embed="rId4"/>
                <a:tile tx="0" ty="0" sx="100000" sy="100000" flip="none" algn="tl"/>
              </a:blipFill>
              <a:ln w="57150">
                <a:solidFill>
                  <a:schemeClr val="bg1">
                    <a:lumMod val="95000"/>
                    <a:lumOff val="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7-Point Star 31"/>
              <p:cNvSpPr/>
              <p:nvPr/>
            </p:nvSpPr>
            <p:spPr>
              <a:xfrm>
                <a:off x="2226824" y="3830130"/>
                <a:ext cx="2572219" cy="2265870"/>
              </a:xfrm>
              <a:prstGeom prst="star7">
                <a:avLst/>
              </a:prstGeom>
              <a:noFill/>
              <a:ln w="571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550424" y="1875842"/>
            <a:ext cx="2345176" cy="2086558"/>
            <a:chOff x="491250" y="685800"/>
            <a:chExt cx="2345176" cy="2086558"/>
          </a:xfrm>
        </p:grpSpPr>
        <p:sp>
          <p:nvSpPr>
            <p:cNvPr id="7" name="Rectangle 6"/>
            <p:cNvSpPr/>
            <p:nvPr/>
          </p:nvSpPr>
          <p:spPr>
            <a:xfrm>
              <a:off x="931342" y="1460449"/>
              <a:ext cx="1569660" cy="707886"/>
            </a:xfrm>
            <a:prstGeom prst="rect">
              <a:avLst/>
            </a:prstGeom>
            <a:noFill/>
            <a:ln w="76200"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সুন্দরবন </a:t>
              </a:r>
              <a:endParaRPr lang="en-US" sz="4000" b="1" cap="none" spc="0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91250" y="685800"/>
              <a:ext cx="2345176" cy="2086558"/>
              <a:chOff x="2226824" y="3830130"/>
              <a:chExt cx="2572219" cy="2265870"/>
            </a:xfrm>
          </p:grpSpPr>
          <p:sp>
            <p:nvSpPr>
              <p:cNvPr id="34" name="7-Point Star 33"/>
              <p:cNvSpPr/>
              <p:nvPr/>
            </p:nvSpPr>
            <p:spPr>
              <a:xfrm>
                <a:off x="2453868" y="4040701"/>
                <a:ext cx="2118132" cy="1868770"/>
              </a:xfrm>
              <a:prstGeom prst="star7">
                <a:avLst/>
              </a:prstGeom>
              <a:solidFill>
                <a:srgbClr val="00B050"/>
              </a:solidFill>
              <a:ln w="57150"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7-Point Star 34"/>
              <p:cNvSpPr/>
              <p:nvPr/>
            </p:nvSpPr>
            <p:spPr>
              <a:xfrm>
                <a:off x="2226824" y="3830130"/>
                <a:ext cx="2572219" cy="2265870"/>
              </a:xfrm>
              <a:prstGeom prst="star7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6096000" y="1761795"/>
            <a:ext cx="2353108" cy="2055299"/>
            <a:chOff x="5638800" y="1735535"/>
            <a:chExt cx="2353108" cy="2055299"/>
          </a:xfrm>
        </p:grpSpPr>
        <p:sp>
          <p:nvSpPr>
            <p:cNvPr id="23" name="Rectangle 22"/>
            <p:cNvSpPr/>
            <p:nvPr/>
          </p:nvSpPr>
          <p:spPr>
            <a:xfrm>
              <a:off x="5759885" y="2362200"/>
              <a:ext cx="2199641" cy="923330"/>
            </a:xfrm>
            <a:prstGeom prst="rect">
              <a:avLst/>
            </a:prstGeom>
            <a:noFill/>
            <a:ln w="76200"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5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রঙের   </a:t>
              </a:r>
              <a:endParaRPr lang="en-US" sz="5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638800" y="1735535"/>
              <a:ext cx="2353108" cy="2055299"/>
              <a:chOff x="2226824" y="3830130"/>
              <a:chExt cx="2572219" cy="2265870"/>
            </a:xfrm>
          </p:grpSpPr>
          <p:sp>
            <p:nvSpPr>
              <p:cNvPr id="37" name="7-Point Star 36"/>
              <p:cNvSpPr/>
              <p:nvPr/>
            </p:nvSpPr>
            <p:spPr>
              <a:xfrm>
                <a:off x="2453868" y="4040701"/>
                <a:ext cx="2118132" cy="1868770"/>
              </a:xfrm>
              <a:prstGeom prst="star7">
                <a:avLst/>
              </a:prstGeom>
              <a:solidFill>
                <a:srgbClr val="C00000"/>
              </a:solidFill>
              <a:ln w="57150">
                <a:solidFill>
                  <a:schemeClr val="bg1">
                    <a:lumMod val="95000"/>
                    <a:lumOff val="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7-Point Star 37"/>
              <p:cNvSpPr/>
              <p:nvPr/>
            </p:nvSpPr>
            <p:spPr>
              <a:xfrm>
                <a:off x="2226824" y="3830130"/>
                <a:ext cx="2572219" cy="2265870"/>
              </a:xfrm>
              <a:prstGeom prst="star7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06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5475" r="4389" b="6508"/>
          <a:stretch/>
        </p:blipFill>
        <p:spPr>
          <a:xfrm>
            <a:off x="152400" y="159398"/>
            <a:ext cx="8839199" cy="65462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7200" y="602890"/>
            <a:ext cx="2866380" cy="3106339"/>
            <a:chOff x="457200" y="602890"/>
            <a:chExt cx="2866380" cy="31063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7" r="7754" b="12409"/>
            <a:stretch/>
          </p:blipFill>
          <p:spPr>
            <a:xfrm>
              <a:off x="457200" y="602890"/>
              <a:ext cx="2866380" cy="2368909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1013111" y="3124454"/>
              <a:ext cx="1327608" cy="584775"/>
            </a:xfrm>
            <a:prstGeom prst="rect">
              <a:avLst/>
            </a:prstGeom>
            <a:noFill/>
            <a:ln w="57150"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সরব পাঠ</a:t>
              </a:r>
              <a:endParaRPr lang="en-US" sz="3200" b="1" cap="none" spc="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22072" y="2331061"/>
            <a:ext cx="2739192" cy="2825714"/>
            <a:chOff x="3422072" y="2331061"/>
            <a:chExt cx="2739192" cy="28257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3" b="15618"/>
            <a:stretch/>
          </p:blipFill>
          <p:spPr>
            <a:xfrm>
              <a:off x="3422072" y="2331061"/>
              <a:ext cx="2739192" cy="2202873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4115786" y="4572000"/>
              <a:ext cx="1393330" cy="584775"/>
            </a:xfrm>
            <a:prstGeom prst="rect">
              <a:avLst/>
            </a:prstGeom>
            <a:noFill/>
            <a:ln w="57150"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নীরব পাঠ</a:t>
              </a:r>
              <a:endParaRPr lang="en-US" sz="3200" b="1" cap="none" spc="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82946" y="3124200"/>
            <a:ext cx="2290100" cy="3234846"/>
            <a:chOff x="6282946" y="3124200"/>
            <a:chExt cx="2290100" cy="32348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6" t="14398" r="15534" b="17995"/>
            <a:stretch/>
          </p:blipFill>
          <p:spPr>
            <a:xfrm>
              <a:off x="6282946" y="3124200"/>
              <a:ext cx="2290100" cy="2697771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6950287" y="5835826"/>
              <a:ext cx="1303562" cy="52322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2800" b="1" dirty="0" smtClean="0">
                  <a:ln w="1143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একক পাঠ</a:t>
              </a:r>
              <a:endParaRPr lang="en-US" sz="2800" b="1" cap="none" spc="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327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1" y="159399"/>
            <a:ext cx="8839199" cy="6546201"/>
            <a:chOff x="117764" y="159398"/>
            <a:chExt cx="8839199" cy="65462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5475" r="4389" b="6508"/>
            <a:stretch/>
          </p:blipFill>
          <p:spPr>
            <a:xfrm>
              <a:off x="117764" y="159398"/>
              <a:ext cx="8839199" cy="6546201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2305881" y="609600"/>
              <a:ext cx="4628319" cy="801900"/>
              <a:chOff x="2305881" y="609600"/>
              <a:chExt cx="4628319" cy="8019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339129" y="609600"/>
                <a:ext cx="2465739" cy="769441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57150">
                <a:solidFill>
                  <a:srgbClr val="00B0F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r"/>
                <a:r>
                  <a:rPr lang="bn-BD" sz="44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দলীয় কাজ  </a:t>
                </a:r>
                <a:endParaRPr lang="en-US" sz="44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5000" y="609600"/>
                <a:ext cx="1069200" cy="801900"/>
              </a:xfrm>
              <a:prstGeom prst="rect">
                <a:avLst/>
              </a:prstGeom>
              <a:ln w="38100">
                <a:solidFill>
                  <a:schemeClr val="bg1"/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5881" y="609600"/>
                <a:ext cx="993000" cy="801900"/>
              </a:xfrm>
              <a:prstGeom prst="rect">
                <a:avLst/>
              </a:prstGeom>
              <a:ln w="38100">
                <a:solidFill>
                  <a:schemeClr val="bg1"/>
                </a:solidFill>
              </a:ln>
            </p:spPr>
          </p:pic>
        </p:grpSp>
      </p:grpSp>
      <p:sp>
        <p:nvSpPr>
          <p:cNvPr id="8" name="Rectangle 7"/>
          <p:cNvSpPr/>
          <p:nvPr/>
        </p:nvSpPr>
        <p:spPr>
          <a:xfrm>
            <a:off x="2285099" y="1696924"/>
            <a:ext cx="6020701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 বনে কি কি আছে দলে আলোচনা করে বলো । 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1611935"/>
            <a:ext cx="1896962" cy="4895591"/>
            <a:chOff x="304800" y="1611935"/>
            <a:chExt cx="1896962" cy="4895591"/>
          </a:xfrm>
        </p:grpSpPr>
        <p:grpSp>
          <p:nvGrpSpPr>
            <p:cNvPr id="20" name="Group 19"/>
            <p:cNvGrpSpPr/>
            <p:nvPr/>
          </p:nvGrpSpPr>
          <p:grpSpPr>
            <a:xfrm>
              <a:off x="593480" y="1611935"/>
              <a:ext cx="1077541" cy="1192984"/>
              <a:chOff x="1295400" y="2388137"/>
              <a:chExt cx="1456437" cy="212683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" t="908" r="2111" b="375"/>
              <a:stretch/>
            </p:blipFill>
            <p:spPr>
              <a:xfrm>
                <a:off x="1295400" y="2388137"/>
                <a:ext cx="1441921" cy="128139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1295401" y="3582181"/>
                <a:ext cx="1456436" cy="93278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BD" sz="28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জবা দল</a:t>
                </a:r>
                <a:endParaRPr lang="en-US" sz="28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04800" y="2819400"/>
              <a:ext cx="1407758" cy="1289913"/>
              <a:chOff x="2944458" y="2386036"/>
              <a:chExt cx="1934238" cy="204221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2649" y="2386036"/>
                <a:ext cx="1401773" cy="128349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2944458" y="3599880"/>
                <a:ext cx="1934238" cy="8283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BD" sz="28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গোলাপ দল</a:t>
                </a:r>
                <a:endParaRPr lang="en-US" sz="28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92504" y="4112088"/>
              <a:ext cx="1189749" cy="1172342"/>
              <a:chOff x="5126783" y="2362200"/>
              <a:chExt cx="1543701" cy="220333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622" r="38605"/>
              <a:stretch/>
            </p:blipFill>
            <p:spPr>
              <a:xfrm>
                <a:off x="5257800" y="2362200"/>
                <a:ext cx="1281669" cy="130733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5126783" y="3582179"/>
                <a:ext cx="1543701" cy="9833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BD" sz="28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কদম দল</a:t>
                </a:r>
                <a:endParaRPr lang="en-US" sz="28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54993" y="5219944"/>
              <a:ext cx="1394934" cy="1287582"/>
              <a:chOff x="6706915" y="2292546"/>
              <a:chExt cx="1730416" cy="204273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4200" y="2292546"/>
                <a:ext cx="1275845" cy="130733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6706915" y="3505200"/>
                <a:ext cx="1730416" cy="83008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BD" sz="28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ডালিয়া দল</a:t>
                </a:r>
                <a:endParaRPr lang="en-US" sz="28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7" name="Right Arrow 26"/>
            <p:cNvSpPr/>
            <p:nvPr/>
          </p:nvSpPr>
          <p:spPr>
            <a:xfrm>
              <a:off x="1712558" y="1794518"/>
              <a:ext cx="489204" cy="3593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1660856" y="4280198"/>
              <a:ext cx="489204" cy="3593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1654233" y="3045053"/>
              <a:ext cx="489204" cy="3593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1635871" y="5445233"/>
              <a:ext cx="489204" cy="3593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94814" y="2803562"/>
            <a:ext cx="4856257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দেখছো দলে আলোচনা করে বলো। 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85099" y="4193905"/>
            <a:ext cx="6020701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পাঠ্যাংশটুকু দলে আলোচনা করে বলো । 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51539" y="5339577"/>
            <a:ext cx="4758861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 দেখে দলে আলোচনা করে ৩টি বাক্য বলো।  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10104" r="21588" b="4946"/>
          <a:stretch/>
        </p:blipFill>
        <p:spPr>
          <a:xfrm>
            <a:off x="7136372" y="2543310"/>
            <a:ext cx="1329861" cy="1410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t="12431" r="19842" b="11854"/>
          <a:stretch/>
        </p:blipFill>
        <p:spPr>
          <a:xfrm>
            <a:off x="7068206" y="4953000"/>
            <a:ext cx="1466194" cy="148599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23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206231"/>
            <a:ext cx="8839199" cy="6546201"/>
            <a:chOff x="152400" y="178703"/>
            <a:chExt cx="8839199" cy="65462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5475" r="4389" b="6508"/>
            <a:stretch/>
          </p:blipFill>
          <p:spPr>
            <a:xfrm>
              <a:off x="152400" y="178703"/>
              <a:ext cx="8839199" cy="654620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399263" y="685801"/>
              <a:ext cx="2169185" cy="9233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chemeClr val="tx1">
                  <a:lumMod val="65000"/>
                </a:schemeClr>
              </a:solidFill>
            </a:ln>
            <a:effectLst>
              <a:glow rad="101600">
                <a:srgbClr val="CC0099">
                  <a:alpha val="4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5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মূল্যায়ন </a:t>
              </a:r>
              <a:endParaRPr lang="en-US" sz="5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5798" y="5739825"/>
            <a:ext cx="5989503" cy="601111"/>
            <a:chOff x="505798" y="5739825"/>
            <a:chExt cx="5989503" cy="601111"/>
          </a:xfrm>
        </p:grpSpPr>
        <p:sp>
          <p:nvSpPr>
            <p:cNvPr id="10" name="Rectangle 9"/>
            <p:cNvSpPr/>
            <p:nvPr/>
          </p:nvSpPr>
          <p:spPr>
            <a:xfrm>
              <a:off x="546007" y="5756161"/>
              <a:ext cx="5949294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নানা রঙের পাখি ও গাছ কোথায় দেখা যায়? 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5798" y="5739825"/>
              <a:ext cx="484801" cy="584775"/>
            </a:xfrm>
            <a:prstGeom prst="rect">
              <a:avLst/>
            </a:prstGeom>
            <a:noFill/>
            <a:ln w="28575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৪।  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5798" y="4588657"/>
            <a:ext cx="3761402" cy="593948"/>
            <a:chOff x="505798" y="4588657"/>
            <a:chExt cx="3761402" cy="593948"/>
          </a:xfrm>
        </p:grpSpPr>
        <p:sp>
          <p:nvSpPr>
            <p:cNvPr id="9" name="Rectangle 8"/>
            <p:cNvSpPr/>
            <p:nvPr/>
          </p:nvSpPr>
          <p:spPr>
            <a:xfrm>
              <a:off x="538158" y="4597830"/>
              <a:ext cx="3729042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নদীতে কি কি আছে? 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5798" y="4588657"/>
              <a:ext cx="535724" cy="584775"/>
            </a:xfrm>
            <a:prstGeom prst="rect">
              <a:avLst/>
            </a:prstGeom>
            <a:noFill/>
            <a:ln w="28575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৩।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71958" y="3479332"/>
            <a:ext cx="4402344" cy="601111"/>
            <a:chOff x="471958" y="3479332"/>
            <a:chExt cx="4402344" cy="601111"/>
          </a:xfrm>
        </p:grpSpPr>
        <p:sp>
          <p:nvSpPr>
            <p:cNvPr id="7" name="Rectangle 6"/>
            <p:cNvSpPr/>
            <p:nvPr/>
          </p:nvSpPr>
          <p:spPr>
            <a:xfrm>
              <a:off x="505798" y="3495668"/>
              <a:ext cx="4368504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অমি কোথায় বেড়াতে এসেছে? 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1958" y="3479332"/>
              <a:ext cx="599844" cy="584775"/>
            </a:xfrm>
            <a:prstGeom prst="rect">
              <a:avLst/>
            </a:prstGeom>
            <a:noFill/>
            <a:ln w="28575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২। 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621719" y="2438399"/>
            <a:ext cx="1925183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অমি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95300" y="3564398"/>
            <a:ext cx="205160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সুন্দরবনে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61552" y="4571998"/>
            <a:ext cx="268535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মাছ আর কুমির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1719" y="5738343"/>
            <a:ext cx="202170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সুন্দরবনে।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4800" y="2652199"/>
            <a:ext cx="2965138" cy="584775"/>
            <a:chOff x="1530662" y="2438400"/>
            <a:chExt cx="2965138" cy="584775"/>
          </a:xfrm>
        </p:grpSpPr>
        <p:sp>
          <p:nvSpPr>
            <p:cNvPr id="19" name="Rectangle 18"/>
            <p:cNvSpPr/>
            <p:nvPr/>
          </p:nvSpPr>
          <p:spPr>
            <a:xfrm>
              <a:off x="1726977" y="2438400"/>
              <a:ext cx="2768823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কে খুব খুশি? 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30662" y="2438400"/>
              <a:ext cx="906653" cy="584775"/>
            </a:xfrm>
            <a:prstGeom prst="rect">
              <a:avLst/>
            </a:prstGeom>
            <a:noFill/>
            <a:ln w="28575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১।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04209" y="172367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(খাতায় লিখ)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5475" r="4389" b="6508"/>
          <a:stretch/>
        </p:blipFill>
        <p:spPr>
          <a:xfrm>
            <a:off x="152400" y="159398"/>
            <a:ext cx="8839199" cy="6546201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09805809"/>
              </p:ext>
            </p:extLst>
          </p:nvPr>
        </p:nvGraphicFramePr>
        <p:xfrm>
          <a:off x="1523999" y="129929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3323101" y="507265"/>
            <a:ext cx="24978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মজার খেলা </a:t>
            </a:r>
            <a:endParaRPr lang="en-US" sz="4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3999" y="2130292"/>
            <a:ext cx="63770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 থেকে একটি শব্দ বলো </a:t>
            </a:r>
          </a:p>
          <a:p>
            <a:pPr algn="ctr"/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</a:t>
            </a:r>
          </a:p>
          <a:p>
            <a:pPr algn="ctr"/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প্রথম অক্ষর দিয়ে নতুন শব্দ তৈরি কর।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475" y="1037124"/>
            <a:ext cx="11512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যেমন....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CA0721-D1D7-4E65-8A2B-9C03CCFB3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57CA0721-D1D7-4E65-8A2B-9C03CCFB3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FEF803-3E61-4D1F-8197-CCEFEC356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27FEF803-3E61-4D1F-8197-CCEFEC356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2F4C5-B8B8-4362-B044-BEB9EF9C0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E1C2F4C5-B8B8-4362-B044-BEB9EF9C0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79E5D3-5F3E-4B05-BB72-6E1531705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2079E5D3-5F3E-4B05-BB72-6E1531705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1EA686-DBE4-44AF-BCB1-9FE47F64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7A1EA686-DBE4-44AF-BCB1-9FE47F646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5A3AA2-E113-4530-9E7B-9C99A066F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15A3AA2-E113-4530-9E7B-9C99A066F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8FA53-79E6-410A-902B-88D33242A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DB18FA53-79E6-410A-902B-88D33242A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84546B-6B33-44B6-8885-4FA077D51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484546B-6B33-44B6-8885-4FA077D51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2967-EEAD-4843-9588-2CEB979BC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3402967-EEAD-4843-9588-2CEB979BC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C6025F-102F-4F4D-8010-67387972A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DC6025F-102F-4F4D-8010-67387972A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F46FE-5CB3-4F30-B1BF-08F948BE8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00F46FE-5CB3-4F30-B1BF-08F948BE8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2A0AFF-3F8E-433F-9E6A-A5B430F6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242A0AFF-3F8E-433F-9E6A-A5B430F60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8DA5A7-D5A3-4F9B-926C-2368F4297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58DA5A7-D5A3-4F9B-926C-2368F4297D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82E3A-D797-4D8E-BE01-34CDF1EB6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DAD82E3A-D797-4D8E-BE01-34CDF1EB6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81470-8793-4535-BC61-F609B3BD4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1C481470-8793-4535-BC61-F609B3BD4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C1D092-2E12-4F24-ADE7-07B324F3E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ADC1D092-2E12-4F24-ADE7-07B324F3E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065AB5-6DCD-4419-A453-3E0AA6601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9065AB5-6DCD-4419-A453-3E0AA6601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9" grpId="0"/>
      <p:bldP spid="5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6200" y="76200"/>
            <a:ext cx="8991600" cy="6629400"/>
            <a:chOff x="76200" y="76200"/>
            <a:chExt cx="8991600" cy="6629400"/>
          </a:xfrm>
        </p:grpSpPr>
        <p:grpSp>
          <p:nvGrpSpPr>
            <p:cNvPr id="12" name="Group 11"/>
            <p:cNvGrpSpPr/>
            <p:nvPr/>
          </p:nvGrpSpPr>
          <p:grpSpPr>
            <a:xfrm>
              <a:off x="76200" y="76200"/>
              <a:ext cx="8991600" cy="6629400"/>
              <a:chOff x="76200" y="76200"/>
              <a:chExt cx="8991600" cy="6019800"/>
            </a:xfrm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</p:grpSpPr>
          <p:grpSp>
            <p:nvGrpSpPr>
              <p:cNvPr id="14" name="Group 13"/>
              <p:cNvGrpSpPr/>
              <p:nvPr/>
            </p:nvGrpSpPr>
            <p:grpSpPr>
              <a:xfrm>
                <a:off x="76200" y="76200"/>
                <a:ext cx="8991600" cy="6019800"/>
                <a:chOff x="76200" y="76200"/>
                <a:chExt cx="8991600" cy="601980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76200" y="76200"/>
                  <a:ext cx="8991600" cy="6019800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 w="57150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256680" y="3276600"/>
                  <a:ext cx="3996479" cy="2246769"/>
                </a:xfrm>
                <a:prstGeom prst="rect">
                  <a:avLst/>
                </a:prstGeom>
                <a:noFill/>
                <a:ln w="57150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p3d prstMaterial="metal">
                  <a:bevelT w="38100" h="57150" prst="angle"/>
                </a:sp3d>
              </p:spPr>
              <p:txBody>
                <a:bodyPr wrap="none" lIns="91440" tIns="45720" rIns="91440" bIns="45720">
                  <a:spAutoFit/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bn-BD" sz="2800" b="1" dirty="0" smtClean="0">
                      <a:ln w="11430"/>
                      <a:solidFill>
                        <a:schemeClr val="bg1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মল্লিকা পাল</a:t>
                  </a:r>
                </a:p>
                <a:p>
                  <a:pPr algn="ctr"/>
                  <a:r>
                    <a:rPr lang="bn-BD" sz="2800" b="1" dirty="0" smtClean="0">
                      <a:ln w="11430"/>
                      <a:solidFill>
                        <a:schemeClr val="bg1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সহকারি শিক্ষক,</a:t>
                  </a:r>
                </a:p>
                <a:p>
                  <a:pPr algn="ctr"/>
                  <a:r>
                    <a:rPr lang="en-US" sz="2800" b="1" dirty="0" err="1" smtClean="0">
                      <a:ln w="11430"/>
                      <a:solidFill>
                        <a:schemeClr val="bg1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কাঠি</a:t>
                  </a:r>
                  <a:r>
                    <a:rPr lang="bn-BD" sz="2800" b="1" dirty="0" smtClean="0">
                      <a:ln w="11430"/>
                      <a:solidFill>
                        <a:schemeClr val="bg1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সরকারি প্রাথমিক বিদ্যালয়,</a:t>
                  </a:r>
                </a:p>
                <a:p>
                  <a:pPr algn="ctr"/>
                  <a:r>
                    <a:rPr lang="en-US" sz="2800" b="1" dirty="0" err="1" smtClean="0">
                      <a:ln w="11430"/>
                      <a:solidFill>
                        <a:schemeClr val="bg1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গোপালগঞ্জ</a:t>
                  </a:r>
                  <a:r>
                    <a:rPr lang="en-US" sz="2800" b="1" dirty="0" smtClean="0">
                      <a:ln w="11430"/>
                      <a:solidFill>
                        <a:schemeClr val="bg1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ln w="11430"/>
                      <a:solidFill>
                        <a:schemeClr val="bg1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সদর</a:t>
                  </a:r>
                  <a:r>
                    <a:rPr lang="bn-BD" sz="2800" b="1" dirty="0" smtClean="0">
                      <a:ln w="11430"/>
                      <a:solidFill>
                        <a:schemeClr val="bg1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, </a:t>
                  </a:r>
                  <a:r>
                    <a:rPr lang="en-US" sz="2800" b="1" dirty="0" err="1" smtClean="0">
                      <a:ln w="11430"/>
                      <a:solidFill>
                        <a:schemeClr val="bg1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গোপালগঞ্জ</a:t>
                  </a:r>
                  <a:r>
                    <a:rPr lang="bn-BD" sz="2800" b="1" dirty="0" smtClean="0">
                      <a:ln w="11430"/>
                      <a:solidFill>
                        <a:schemeClr val="bg1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। </a:t>
                  </a:r>
                </a:p>
                <a:p>
                  <a:pPr algn="ctr"/>
                  <a:r>
                    <a:rPr lang="bn-BD" sz="2800" b="1" dirty="0" smtClean="0">
                      <a:ln w="11430"/>
                      <a:solidFill>
                        <a:schemeClr val="bg1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mpaul29024@gmail.com</a:t>
                  </a:r>
                  <a:endParaRPr lang="en-US" sz="2800" b="1" dirty="0">
                    <a:ln w="11430"/>
                    <a:solidFill>
                      <a:schemeClr val="bg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5333770" y="3233678"/>
                  <a:ext cx="3206327" cy="2599120"/>
                </a:xfrm>
                <a:prstGeom prst="rect">
                  <a:avLst/>
                </a:prstGeom>
                <a:noFill/>
                <a:ln w="57150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p3d prstMaterial="metal">
                  <a:bevelT w="38100" h="57150" prst="angle"/>
                </a:sp3d>
              </p:spPr>
              <p:txBody>
                <a:bodyPr wrap="none" lIns="91440" tIns="45720" rIns="91440" bIns="45720">
                  <a:spAutoFit/>
                  <a:sp3d contourW="12700">
                    <a:bevelT w="25400" h="25400"/>
                    <a:contourClr>
                      <a:schemeClr val="accent6">
                        <a:shade val="73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bn-BD" sz="3600" b="1" cap="none" spc="0" dirty="0" smtClean="0">
                      <a:ln w="11430"/>
                      <a:solidFill>
                        <a:srgbClr val="FFFF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শ্রেণিঃ</a:t>
                  </a:r>
                  <a:r>
                    <a:rPr lang="en-US" sz="3600" b="1" cap="none" spc="0" dirty="0" smtClean="0">
                      <a:ln w="11430"/>
                      <a:solidFill>
                        <a:srgbClr val="FFFF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cap="none" spc="0" dirty="0" err="1" smtClean="0">
                      <a:ln w="11430"/>
                      <a:solidFill>
                        <a:srgbClr val="FFFF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দ্বিতীয়</a:t>
                  </a:r>
                  <a:r>
                    <a:rPr lang="en-US" sz="3600" b="1" cap="none" spc="0" dirty="0" smtClean="0">
                      <a:ln w="11430"/>
                      <a:solidFill>
                        <a:srgbClr val="FFFF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bn-BD" sz="3600" b="1" cap="none" spc="0" dirty="0" smtClean="0">
                    <a:ln w="11430"/>
                    <a:solidFill>
                      <a:srgbClr val="FFFF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BD" sz="3600" b="1" dirty="0" smtClean="0">
                      <a:ln w="11430"/>
                      <a:solidFill>
                        <a:srgbClr val="FFFF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বিষয়ঃ বাংলা </a:t>
                  </a:r>
                </a:p>
                <a:p>
                  <a:pPr algn="ctr"/>
                  <a:r>
                    <a:rPr lang="bn-BD" sz="3600" b="1" dirty="0" smtClean="0">
                      <a:ln w="11430"/>
                      <a:solidFill>
                        <a:srgbClr val="FFFF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পাঠ</a:t>
                  </a:r>
                  <a:r>
                    <a:rPr lang="en-US" sz="3600" b="1" dirty="0" smtClean="0">
                      <a:ln w="11430"/>
                      <a:solidFill>
                        <a:srgbClr val="FFFF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ঃ</a:t>
                  </a:r>
                  <a:r>
                    <a:rPr lang="bn-BD" sz="3600" b="1" dirty="0" smtClean="0">
                      <a:ln w="11430"/>
                      <a:solidFill>
                        <a:srgbClr val="FFFF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৫২ </a:t>
                  </a:r>
                </a:p>
                <a:p>
                  <a:pPr algn="ctr"/>
                  <a:r>
                    <a:rPr lang="bn-BD" sz="3600" b="1" dirty="0" smtClean="0">
                      <a:ln w="11430"/>
                      <a:solidFill>
                        <a:srgbClr val="FFFF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তারিখঃ </a:t>
                  </a:r>
                  <a:r>
                    <a:rPr lang="en-US" sz="3600" b="1" dirty="0" smtClean="0">
                      <a:ln w="11430"/>
                      <a:solidFill>
                        <a:srgbClr val="FFFF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০১</a:t>
                  </a:r>
                  <a:r>
                    <a:rPr lang="bn-BD" sz="3600" b="1" dirty="0" smtClean="0">
                      <a:ln w="11430"/>
                      <a:solidFill>
                        <a:srgbClr val="FFFF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/১</a:t>
                  </a:r>
                  <a:r>
                    <a:rPr lang="en-US" sz="3600" b="1" dirty="0" smtClean="0">
                      <a:ln w="11430"/>
                      <a:solidFill>
                        <a:srgbClr val="FFFF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১</a:t>
                  </a:r>
                  <a:r>
                    <a:rPr lang="bn-BD" sz="3600" b="1" dirty="0" smtClean="0">
                      <a:ln w="11430"/>
                      <a:solidFill>
                        <a:srgbClr val="FFFF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/২০১৯</a:t>
                  </a:r>
                  <a:endParaRPr lang="bn-BD" sz="3600" b="1" dirty="0" smtClean="0">
                    <a:ln w="11430"/>
                    <a:solidFill>
                      <a:srgbClr val="FFFF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3600" b="1" cap="none" spc="0" dirty="0">
                    <a:ln w="11430"/>
                    <a:solidFill>
                      <a:srgbClr val="FFFF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334" t="14445" r="29999" b="32222"/>
                <a:stretch/>
              </p:blipFill>
              <p:spPr>
                <a:xfrm>
                  <a:off x="685800" y="491359"/>
                  <a:ext cx="2428315" cy="2742320"/>
                </a:xfrm>
                <a:prstGeom prst="roundRect">
                  <a:avLst>
                    <a:gd name="adj" fmla="val 4167"/>
                  </a:avLst>
                </a:prstGeom>
                <a:solidFill>
                  <a:srgbClr val="FFFFFF"/>
                </a:solidFill>
                <a:ln w="57150" cap="sq">
                  <a:solidFill>
                    <a:schemeClr val="accent2">
                      <a:lumMod val="75000"/>
                    </a:schemeClr>
                  </a:solidFill>
                  <a:miter lim="800000"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  <a:reflection blurRad="12700" stA="28000" endPos="28000" dist="5000" dir="5400000" sy="-100000" algn="bl" rotWithShape="0"/>
                </a:effectLst>
                <a:sp3d prstMaterial="metal">
                  <a:bevelT w="38100" h="57150" prst="angle"/>
                </a:sp3d>
              </p:spPr>
            </p:pic>
          </p:grpSp>
          <p:cxnSp>
            <p:nvCxnSpPr>
              <p:cNvPr id="6" name="Straight Arrow Connector 5"/>
              <p:cNvCxnSpPr/>
              <p:nvPr/>
            </p:nvCxnSpPr>
            <p:spPr>
              <a:xfrm flipV="1">
                <a:off x="4724400" y="711370"/>
                <a:ext cx="0" cy="4811999"/>
              </a:xfrm>
              <a:prstGeom prst="straightConnector1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tailEnd type="triangle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4876800" y="1207801"/>
                <a:ext cx="0" cy="4811999"/>
              </a:xfrm>
              <a:prstGeom prst="straightConnector1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tailEnd type="triangle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4572000" y="1207801"/>
                <a:ext cx="0" cy="4811999"/>
              </a:xfrm>
              <a:prstGeom prst="straightConnector1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tailEnd type="triangle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6" t="14445" r="10586" b="7778"/>
            <a:stretch/>
          </p:blipFill>
          <p:spPr>
            <a:xfrm>
              <a:off x="5791200" y="533400"/>
              <a:ext cx="2223776" cy="2839844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36" name="Group 35"/>
          <p:cNvGrpSpPr/>
          <p:nvPr/>
        </p:nvGrpSpPr>
        <p:grpSpPr>
          <a:xfrm>
            <a:off x="4391891" y="381000"/>
            <a:ext cx="332509" cy="5257800"/>
            <a:chOff x="4391891" y="381000"/>
            <a:chExt cx="332509" cy="52578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572000" y="381000"/>
              <a:ext cx="0" cy="52578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724400" y="914400"/>
              <a:ext cx="0" cy="4114800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419600" y="914400"/>
              <a:ext cx="0" cy="4114800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419600" y="1371600"/>
              <a:ext cx="304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419600" y="1676400"/>
              <a:ext cx="304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419600" y="1981200"/>
              <a:ext cx="304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19600" y="2286000"/>
              <a:ext cx="304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419600" y="2590800"/>
              <a:ext cx="304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419600" y="2895600"/>
              <a:ext cx="304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419600" y="3200400"/>
              <a:ext cx="304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391891" y="3505200"/>
              <a:ext cx="304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391891" y="3810000"/>
              <a:ext cx="304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419600" y="4114800"/>
              <a:ext cx="304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419600" y="4419600"/>
              <a:ext cx="304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7862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59398"/>
            <a:ext cx="8839199" cy="6546201"/>
            <a:chOff x="152400" y="159398"/>
            <a:chExt cx="8839199" cy="65462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5475" r="4389" b="6508"/>
            <a:stretch/>
          </p:blipFill>
          <p:spPr>
            <a:xfrm>
              <a:off x="152400" y="159398"/>
              <a:ext cx="8839199" cy="6546201"/>
            </a:xfrm>
            <a:prstGeom prst="rect">
              <a:avLst/>
            </a:prstGeom>
          </p:spPr>
        </p:pic>
        <p:sp>
          <p:nvSpPr>
            <p:cNvPr id="2" name="Down Ribbon 1"/>
            <p:cNvSpPr/>
            <p:nvPr/>
          </p:nvSpPr>
          <p:spPr>
            <a:xfrm>
              <a:off x="1752599" y="1066800"/>
              <a:ext cx="5638800" cy="1738744"/>
            </a:xfrm>
            <a:prstGeom prst="ribbon">
              <a:avLst/>
            </a:prstGeom>
            <a:solidFill>
              <a:srgbClr val="FF33CC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54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94362" y="3872062"/>
            <a:ext cx="7555274" cy="584775"/>
          </a:xfrm>
          <a:prstGeom prst="rect">
            <a:avLst/>
          </a:prstGeom>
          <a:solidFill>
            <a:srgbClr val="00B0F0"/>
          </a:solidFill>
          <a:ln w="57150">
            <a:solidFill>
              <a:srgbClr val="CC00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আশে পাশের দেখা দশটা গাছের নাম লিখে আনবে।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52400"/>
            <a:ext cx="8839199" cy="6546201"/>
            <a:chOff x="152400" y="152400"/>
            <a:chExt cx="8839199" cy="65462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5475" r="4389" b="6508"/>
            <a:stretch/>
          </p:blipFill>
          <p:spPr>
            <a:xfrm>
              <a:off x="152400" y="152400"/>
              <a:ext cx="8839199" cy="65462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33400"/>
              <a:ext cx="8229600" cy="58674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-2819400" y="904560"/>
            <a:ext cx="1081257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endParaRPr lang="bn-BD" sz="4800" b="1" dirty="0" smtClean="0">
              <a:ln w="11430"/>
              <a:solidFill>
                <a:schemeClr val="bg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8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শ্রেণিকার্যক্রম</a:t>
            </a:r>
            <a:r>
              <a:rPr lang="en-US" sz="48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ln w="11430"/>
              <a:solidFill>
                <a:schemeClr val="bg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4800" b="1" dirty="0" err="1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এখানেই</a:t>
            </a:r>
            <a:r>
              <a:rPr lang="en-US" sz="48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ln w="11430"/>
              <a:solidFill>
                <a:schemeClr val="bg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en-US" sz="4800" b="1" dirty="0" err="1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8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48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800" b="1" dirty="0" smtClean="0">
              <a:ln w="11430"/>
              <a:solidFill>
                <a:schemeClr val="bg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</a:t>
            </a:r>
            <a:r>
              <a:rPr lang="en-US" sz="4800" b="1" dirty="0" err="1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800" b="1" cap="none" spc="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3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5475" r="4389" b="6508"/>
          <a:stretch/>
        </p:blipFill>
        <p:spPr>
          <a:xfrm>
            <a:off x="152400" y="164492"/>
            <a:ext cx="8839199" cy="654620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738785" y="3572244"/>
            <a:ext cx="3901440" cy="2752356"/>
            <a:chOff x="4738785" y="3572244"/>
            <a:chExt cx="3901440" cy="27523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8785" y="3572244"/>
              <a:ext cx="3901440" cy="275235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5157727"/>
              <a:ext cx="1720028" cy="116416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599"/>
            <a:ext cx="4281584" cy="2962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84" y="609599"/>
            <a:ext cx="3901440" cy="2962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72244"/>
            <a:ext cx="4281584" cy="2752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3070" y="2967335"/>
            <a:ext cx="2957862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</a:t>
            </a:r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4922" y="571613"/>
            <a:ext cx="5410202" cy="908924"/>
            <a:chOff x="1143000" y="660775"/>
            <a:chExt cx="6629400" cy="1880620"/>
          </a:xfrm>
        </p:grpSpPr>
        <p:sp>
          <p:nvSpPr>
            <p:cNvPr id="12" name="Horizontal Scroll 11"/>
            <p:cNvSpPr/>
            <p:nvPr/>
          </p:nvSpPr>
          <p:spPr>
            <a:xfrm>
              <a:off x="1143000" y="660775"/>
              <a:ext cx="6629400" cy="1880620"/>
            </a:xfrm>
            <a:prstGeom prst="horizontalScroll">
              <a:avLst/>
            </a:prstGeom>
            <a:solidFill>
              <a:srgbClr val="FF99FF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solidFill>
                    <a:schemeClr val="tx1"/>
                  </a:solidFill>
                </a:rPr>
                <a:t> 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82287" y="780336"/>
              <a:ext cx="5517950" cy="146466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চলো কত গুলো ছবি দেখি...</a:t>
              </a:r>
              <a:endPara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65030" y="2183003"/>
            <a:ext cx="7100021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দেখেছো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4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399" y="159399"/>
            <a:ext cx="8839199" cy="6546201"/>
            <a:chOff x="152399" y="159399"/>
            <a:chExt cx="8839199" cy="65462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5475" r="4389" b="6508"/>
            <a:stretch/>
          </p:blipFill>
          <p:spPr>
            <a:xfrm>
              <a:off x="152399" y="159399"/>
              <a:ext cx="8839199" cy="654620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609600"/>
              <a:ext cx="4648200" cy="561244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791200" y="1014846"/>
            <a:ext cx="2438400" cy="1121332"/>
            <a:chOff x="590551" y="660777"/>
            <a:chExt cx="7181849" cy="1763768"/>
          </a:xfrm>
        </p:grpSpPr>
        <p:sp>
          <p:nvSpPr>
            <p:cNvPr id="4" name="Horizontal Scroll 3"/>
            <p:cNvSpPr/>
            <p:nvPr/>
          </p:nvSpPr>
          <p:spPr>
            <a:xfrm>
              <a:off x="1143000" y="660777"/>
              <a:ext cx="6629400" cy="1763768"/>
            </a:xfrm>
            <a:prstGeom prst="horizontalScroll">
              <a:avLst/>
            </a:prstGeom>
            <a:solidFill>
              <a:srgbClr val="FF99FF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90551" y="988664"/>
              <a:ext cx="7181849" cy="11134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“</a:t>
              </a:r>
              <a:r>
                <a:rPr lang="bn-BD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সুন্দরবন’’</a:t>
              </a:r>
              <a:endPara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Flowchart: Connector 7"/>
          <p:cNvSpPr/>
          <p:nvPr/>
        </p:nvSpPr>
        <p:spPr>
          <a:xfrm>
            <a:off x="1447800" y="4267200"/>
            <a:ext cx="1143000" cy="9906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0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5475" r="4389" b="6508"/>
          <a:stretch/>
        </p:blipFill>
        <p:spPr>
          <a:xfrm>
            <a:off x="152399" y="159399"/>
            <a:ext cx="8839199" cy="65462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43000" y="685800"/>
            <a:ext cx="6629400" cy="1763768"/>
            <a:chOff x="1143000" y="660777"/>
            <a:chExt cx="6629400" cy="1763768"/>
          </a:xfrm>
        </p:grpSpPr>
        <p:sp>
          <p:nvSpPr>
            <p:cNvPr id="4" name="Horizontal Scroll 3"/>
            <p:cNvSpPr/>
            <p:nvPr/>
          </p:nvSpPr>
          <p:spPr>
            <a:xfrm>
              <a:off x="1143000" y="660777"/>
              <a:ext cx="6629400" cy="1763768"/>
            </a:xfrm>
            <a:prstGeom prst="horizontalScroll">
              <a:avLst/>
            </a:prstGeom>
            <a:solidFill>
              <a:srgbClr val="FF99FF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559310" y="988663"/>
              <a:ext cx="579678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“ছবির গল্প, সুন্দরবন’’</a:t>
              </a:r>
              <a:endParaRPr lang="en-US" sz="6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Flowchart: Data 5"/>
          <p:cNvSpPr/>
          <p:nvPr/>
        </p:nvSpPr>
        <p:spPr>
          <a:xfrm>
            <a:off x="533400" y="3429000"/>
            <a:ext cx="7924800" cy="1219200"/>
          </a:xfrm>
          <a:prstGeom prst="flowChartInputOutpu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অমি  খুব ............আছে কুমির।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0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52401" y="159399"/>
            <a:ext cx="8839199" cy="6546201"/>
            <a:chOff x="152401" y="159399"/>
            <a:chExt cx="8839199" cy="65462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5475" r="4389" b="6508"/>
            <a:stretch/>
          </p:blipFill>
          <p:spPr>
            <a:xfrm>
              <a:off x="152401" y="159399"/>
              <a:ext cx="8839199" cy="654620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716490" y="660737"/>
              <a:ext cx="2129109" cy="92333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54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9460" y="1752600"/>
            <a:ext cx="7986793" cy="4724400"/>
            <a:chOff x="559460" y="1752600"/>
            <a:chExt cx="7986793" cy="4724400"/>
          </a:xfrm>
        </p:grpSpPr>
        <p:sp>
          <p:nvSpPr>
            <p:cNvPr id="4" name="TextBox 3"/>
            <p:cNvSpPr txBox="1"/>
            <p:nvPr/>
          </p:nvSpPr>
          <p:spPr>
            <a:xfrm>
              <a:off x="559460" y="1752600"/>
              <a:ext cx="12554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শোনাঃ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0" y="2768025"/>
              <a:ext cx="41745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বর্ণনা ও প্রশ্ন শুনে বুঝতে পারবে।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99589" y="3657600"/>
              <a:ext cx="47836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ছবি দেখে বাক্য ও গল্প বলতে পারবে।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0807" y="3276600"/>
              <a:ext cx="1032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বলাঃ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7800" y="4191000"/>
              <a:ext cx="67120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কোন বিষয়ে প্রশ্ন করতে ও প্রশ্নের উত্তর দিতে পারবে।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0" y="2286000"/>
              <a:ext cx="60115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নির্দেশনা ও অনুরোধ শুনে পালন করতে পারবে।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03345" y="5892225"/>
              <a:ext cx="29546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ও পড়ে বুঝতে পারবে।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52993" y="5892225"/>
              <a:ext cx="2356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গল্প পড়তে পারবে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0807" y="5366266"/>
              <a:ext cx="10711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পড়াঃ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1880" y="4713844"/>
              <a:ext cx="70743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নিজের ভাষায় গল্প বলতে  ও প্রশ্নের উত্তর দিতে পারবে।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1143000" y="2362200"/>
              <a:ext cx="365797" cy="292387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143000" y="2870775"/>
              <a:ext cx="365797" cy="292387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1107574" y="3776737"/>
              <a:ext cx="365797" cy="292387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1104290" y="4337193"/>
              <a:ext cx="365797" cy="292387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107574" y="4860037"/>
              <a:ext cx="365797" cy="292387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1187196" y="6038418"/>
              <a:ext cx="365797" cy="292387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30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59398"/>
            <a:ext cx="8839199" cy="6546201"/>
            <a:chOff x="152400" y="159398"/>
            <a:chExt cx="8839199" cy="65462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5475" r="4389" b="6508"/>
            <a:stretch/>
          </p:blipFill>
          <p:spPr>
            <a:xfrm>
              <a:off x="152400" y="159398"/>
              <a:ext cx="8839199" cy="65462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10" t="30707" r="33636" b="12525"/>
            <a:stretch/>
          </p:blipFill>
          <p:spPr>
            <a:xfrm>
              <a:off x="761998" y="762001"/>
              <a:ext cx="4632199" cy="5562600"/>
            </a:xfrm>
            <a:prstGeom prst="rect">
              <a:avLst/>
            </a:prstGeom>
            <a:ln w="57150"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3" name="Rectangle 2"/>
          <p:cNvSpPr/>
          <p:nvPr/>
        </p:nvSpPr>
        <p:spPr>
          <a:xfrm>
            <a:off x="5562600" y="2945532"/>
            <a:ext cx="2971800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অমি খুব খুশি।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7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5475" r="4389" b="6508"/>
          <a:stretch/>
        </p:blipFill>
        <p:spPr>
          <a:xfrm>
            <a:off x="152400" y="159398"/>
            <a:ext cx="8839199" cy="6546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4291" y="5541819"/>
            <a:ext cx="7703127" cy="584775"/>
          </a:xfrm>
          <a:prstGeom prst="rect">
            <a:avLst/>
          </a:prstGeom>
          <a:solidFill>
            <a:srgbClr val="FF99FF"/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মা-বাবার সাথে বেড়াতে এসেছে সুন্দরবন।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2617" y="623455"/>
            <a:ext cx="8125690" cy="4281054"/>
            <a:chOff x="512617" y="623455"/>
            <a:chExt cx="8125690" cy="4281054"/>
          </a:xfrm>
        </p:grpSpPr>
        <p:grpSp>
          <p:nvGrpSpPr>
            <p:cNvPr id="7" name="Group 6"/>
            <p:cNvGrpSpPr/>
            <p:nvPr/>
          </p:nvGrpSpPr>
          <p:grpSpPr>
            <a:xfrm>
              <a:off x="512617" y="623455"/>
              <a:ext cx="8118764" cy="4281054"/>
              <a:chOff x="429491" y="526473"/>
              <a:chExt cx="8118764" cy="428105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93" t="18217" r="21625" b="9965"/>
              <a:stretch/>
            </p:blipFill>
            <p:spPr>
              <a:xfrm>
                <a:off x="457200" y="554181"/>
                <a:ext cx="4005263" cy="4225637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429491" y="526473"/>
                <a:ext cx="8118764" cy="4281054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588" y="651163"/>
              <a:ext cx="4092719" cy="4225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56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1" y="152400"/>
            <a:ext cx="8839199" cy="6546201"/>
            <a:chOff x="152401" y="152400"/>
            <a:chExt cx="8839199" cy="65462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5475" r="4389" b="6508"/>
            <a:stretch/>
          </p:blipFill>
          <p:spPr>
            <a:xfrm>
              <a:off x="152401" y="152400"/>
              <a:ext cx="8839199" cy="65462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653142"/>
              <a:ext cx="5410200" cy="2604066"/>
            </a:xfrm>
            <a:prstGeom prst="rect">
              <a:avLst/>
            </a:prstGeom>
            <a:ln w="38100">
              <a:solidFill>
                <a:srgbClr val="92D05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175" y="653142"/>
              <a:ext cx="2591425" cy="4513943"/>
            </a:xfrm>
            <a:prstGeom prst="rect">
              <a:avLst/>
            </a:prstGeom>
            <a:ln w="38100">
              <a:solidFill>
                <a:srgbClr val="92D050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35" y="3352800"/>
              <a:ext cx="2534757" cy="1796459"/>
            </a:xfrm>
            <a:prstGeom prst="rect">
              <a:avLst/>
            </a:prstGeom>
            <a:ln w="38100">
              <a:solidFill>
                <a:srgbClr val="92D050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0" t="14446" r="18333" b="11008"/>
            <a:stretch/>
          </p:blipFill>
          <p:spPr>
            <a:xfrm>
              <a:off x="2931887" y="3152193"/>
              <a:ext cx="3149600" cy="2258007"/>
            </a:xfrm>
            <a:prstGeom prst="ellipse">
              <a:avLst/>
            </a:prstGeom>
            <a:ln w="38100">
              <a:noFill/>
            </a:ln>
            <a:effectLst>
              <a:softEdge rad="112500"/>
            </a:effectLst>
          </p:spPr>
        </p:pic>
      </p:grpSp>
      <p:sp>
        <p:nvSpPr>
          <p:cNvPr id="4" name="Rectangle 3"/>
          <p:cNvSpPr/>
          <p:nvPr/>
        </p:nvSpPr>
        <p:spPr>
          <a:xfrm>
            <a:off x="754744" y="5631543"/>
            <a:ext cx="7503886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সুন্দরবনে আছে নানা রকম গাছ।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3781</TotalTime>
  <Words>341</Words>
  <Application>Microsoft Office PowerPoint</Application>
  <PresentationFormat>On-screen Show (4:3)</PresentationFormat>
  <Paragraphs>99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Mollika</cp:lastModifiedBy>
  <cp:revision>171</cp:revision>
  <dcterms:created xsi:type="dcterms:W3CDTF">2006-08-16T00:00:00Z</dcterms:created>
  <dcterms:modified xsi:type="dcterms:W3CDTF">2019-12-01T15:11:18Z</dcterms:modified>
</cp:coreProperties>
</file>