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3" r:id="rId4"/>
    <p:sldId id="257" r:id="rId5"/>
    <p:sldId id="260" r:id="rId6"/>
    <p:sldId id="262" r:id="rId7"/>
    <p:sldId id="279" r:id="rId8"/>
    <p:sldId id="280" r:id="rId9"/>
    <p:sldId id="263" r:id="rId10"/>
    <p:sldId id="278" r:id="rId11"/>
    <p:sldId id="281" r:id="rId12"/>
    <p:sldId id="284" r:id="rId13"/>
    <p:sldId id="264" r:id="rId14"/>
    <p:sldId id="265" r:id="rId15"/>
    <p:sldId id="266" r:id="rId16"/>
    <p:sldId id="267" r:id="rId17"/>
    <p:sldId id="269" r:id="rId18"/>
    <p:sldId id="270" r:id="rId19"/>
    <p:sldId id="282" r:id="rId20"/>
    <p:sldId id="268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CCF82-0F28-4A98-A920-54D6818553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98E790-9E0C-4B83-AF3B-01F0C3888D4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1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endParaRPr lang="bn-BD" sz="1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bn-IN" sz="1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420B4-008B-4C04-8EE0-BE5DFB1A99AC}" type="parTrans" cxnId="{B9E045F1-2668-46E6-861B-01DD5982ACC6}">
      <dgm:prSet/>
      <dgm:spPr>
        <a:solidFill>
          <a:schemeClr val="tx2"/>
        </a:solid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DE1EEAA-5D0F-4627-9D9C-0BE8AB85ECC0}" type="sibTrans" cxnId="{B9E045F1-2668-46E6-861B-01DD5982ACC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FAA8459-128B-431C-A4B2-D8286C5D9BC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1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</a:t>
          </a:r>
          <a:endParaRPr lang="bn-BD" sz="1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IN" sz="1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bn-IN" sz="18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4BD598-526A-4EEC-94C7-CB48C159B055}" type="parTrans" cxnId="{19366B28-2D06-4F74-AE15-C4E44E06D745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3FAE12-55BC-45E4-8A5B-347A2A6B873D}" type="sibTrans" cxnId="{19366B28-2D06-4F74-AE15-C4E44E06D74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27A7AF7-9C8D-4C2B-A5B3-A84F77236797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bn-BD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</a:t>
          </a:r>
          <a:endParaRPr lang="bn-IN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513AFD-112D-4E27-9AC5-FFEEC86FAD08}" type="parTrans" cxnId="{047E7D75-D55C-4E3C-9DAD-8FA7DCB43A86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DE5A80E-0795-4283-BCCC-6408DFDBEA68}" type="sibTrans" cxnId="{047E7D75-D55C-4E3C-9DAD-8FA7DCB43A8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90FA7D-0DF2-4C22-8640-B6F6A024A05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</a:t>
          </a:r>
          <a:endParaRPr lang="bn-BD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</a:t>
          </a:r>
          <a:endParaRPr lang="bn-IN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235181-DA90-4490-8F36-EEB3314B8A4F}" type="parTrans" cxnId="{17E6615F-8E8D-4E0A-AE09-014A75776B8F}">
      <dgm:prSet/>
      <dgm:spPr>
        <a:solidFill>
          <a:schemeClr val="tx2"/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464979-A994-4BC1-822D-642ACDDA63A0}" type="sibTrans" cxnId="{17E6615F-8E8D-4E0A-AE09-014A75776B8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919F86-3200-4E17-BC5D-6109167C8B8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endParaRPr lang="bn-BD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</a:t>
          </a:r>
          <a:endParaRPr lang="bn-IN" sz="2400" b="1" u="sng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CF24A2-0454-46FA-A691-ECB290B27A0A}" type="parTrans" cxnId="{5CE259F4-DDD9-430F-8879-77D4DC9B130C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40B9661-19C9-486E-A459-CE3AE2AE2223}" type="sibTrans" cxnId="{5CE259F4-DDD9-430F-8879-77D4DC9B130C}">
      <dgm:prSet/>
      <dgm:spPr/>
      <dgm:t>
        <a:bodyPr/>
        <a:lstStyle/>
        <a:p>
          <a:endParaRPr lang="en-US"/>
        </a:p>
      </dgm:t>
    </dgm:pt>
    <dgm:pt modelId="{38B5EEC2-CE86-4476-AA86-B3CB1996753A}">
      <dgm:prSet phldrT="[Text]"/>
      <dgm:spPr>
        <a:noFill/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24F6A11-B365-4017-9756-0C06078A7822}" type="sibTrans" cxnId="{CD7500C4-CEBD-4F67-BC0A-8A348B4CBD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9EBE492-6318-4FFB-ACFC-BD6A426AD9F1}" type="parTrans" cxnId="{CD7500C4-CEBD-4F67-BC0A-8A348B4CBD1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5DA794B-8771-4843-8C3D-0BACF0820DB3}">
      <dgm:prSet/>
      <dgm:spPr/>
      <dgm:t>
        <a:bodyPr/>
        <a:lstStyle/>
        <a:p>
          <a:endParaRPr lang="en-US"/>
        </a:p>
      </dgm:t>
    </dgm:pt>
    <dgm:pt modelId="{596A611A-1EC4-46CE-999F-C08894F5F328}" type="parTrans" cxnId="{35B482CA-4599-4B26-AE17-7A1E5078AE91}">
      <dgm:prSet/>
      <dgm:spPr/>
      <dgm:t>
        <a:bodyPr/>
        <a:lstStyle/>
        <a:p>
          <a:endParaRPr lang="en-US"/>
        </a:p>
      </dgm:t>
    </dgm:pt>
    <dgm:pt modelId="{693FC317-968A-457C-8703-1D6296907E5F}" type="sibTrans" cxnId="{35B482CA-4599-4B26-AE17-7A1E5078AE91}">
      <dgm:prSet/>
      <dgm:spPr/>
      <dgm:t>
        <a:bodyPr/>
        <a:lstStyle/>
        <a:p>
          <a:endParaRPr lang="en-US"/>
        </a:p>
      </dgm:t>
    </dgm:pt>
    <dgm:pt modelId="{46B3C0BB-27A7-45EB-8046-142DC0C7EB04}" type="pres">
      <dgm:prSet presAssocID="{3DCCCF82-0F28-4A98-A920-54D6818553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7C69FA-85D0-4EEC-9B80-EFB22A4A1EBD}" type="pres">
      <dgm:prSet presAssocID="{38B5EEC2-CE86-4476-AA86-B3CB1996753A}" presName="centerShape" presStyleLbl="node0" presStyleIdx="0" presStyleCnt="1"/>
      <dgm:spPr/>
      <dgm:t>
        <a:bodyPr/>
        <a:lstStyle/>
        <a:p>
          <a:endParaRPr lang="en-US"/>
        </a:p>
      </dgm:t>
    </dgm:pt>
    <dgm:pt modelId="{F3AA88BC-14D2-4C8F-8952-F91C329D2B17}" type="pres">
      <dgm:prSet presAssocID="{BE4420B4-008B-4C04-8EE0-BE5DFB1A99AC}" presName="parTrans" presStyleLbl="sibTrans2D1" presStyleIdx="0" presStyleCnt="5" custAng="21460529" custFlipHor="1" custScaleX="95185" custLinFactNeighborX="4840" custLinFactNeighborY="-1118"/>
      <dgm:spPr/>
      <dgm:t>
        <a:bodyPr/>
        <a:lstStyle/>
        <a:p>
          <a:endParaRPr lang="en-US"/>
        </a:p>
      </dgm:t>
    </dgm:pt>
    <dgm:pt modelId="{784A4F7E-6EE8-4297-ACB1-36612BE8ACE6}" type="pres">
      <dgm:prSet presAssocID="{BE4420B4-008B-4C04-8EE0-BE5DFB1A99A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87058F-B69C-4C46-ABC8-1FD5C15BE944}" type="pres">
      <dgm:prSet presAssocID="{DF98E790-9E0C-4B83-AF3B-01F0C3888D47}" presName="node" presStyleLbl="node1" presStyleIdx="0" presStyleCnt="5" custScaleX="267739" custScaleY="79117" custRadScaleRad="87592" custRadScaleInc="6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8466-3496-4075-A815-158B36F05F28}" type="pres">
      <dgm:prSet presAssocID="{014BD598-526A-4EEC-94C7-CB48C159B055}" presName="parTrans" presStyleLbl="sibTrans2D1" presStyleIdx="1" presStyleCnt="5" custScaleX="139483" custLinFactNeighborX="29210" custLinFactNeighborY="-24400"/>
      <dgm:spPr/>
      <dgm:t>
        <a:bodyPr/>
        <a:lstStyle/>
        <a:p>
          <a:endParaRPr lang="en-US"/>
        </a:p>
      </dgm:t>
    </dgm:pt>
    <dgm:pt modelId="{D6E1D1B4-338C-406B-8843-1E77D1F97568}" type="pres">
      <dgm:prSet presAssocID="{014BD598-526A-4EEC-94C7-CB48C159B05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A6B1EBD-43D3-4136-A99F-79523406ED78}" type="pres">
      <dgm:prSet presAssocID="{CFAA8459-128B-431C-A4B2-D8286C5D9BC9}" presName="node" presStyleLbl="node1" presStyleIdx="1" presStyleCnt="5" custScaleX="194139" custScaleY="126989" custRadScaleRad="131544" custRadScaleInc="23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ED5C8-A684-4AD5-8F75-A53864E66083}" type="pres">
      <dgm:prSet presAssocID="{40513AFD-112D-4E27-9AC5-FFEEC86FAD08}" presName="parTrans" presStyleLbl="sibTrans2D1" presStyleIdx="2" presStyleCnt="5" custAng="6114987" custFlipHor="1" custScaleX="106343" custLinFactNeighborX="-20092" custLinFactNeighborY="41029" custRadScaleRad="35775"/>
      <dgm:spPr/>
      <dgm:t>
        <a:bodyPr/>
        <a:lstStyle/>
        <a:p>
          <a:endParaRPr lang="en-US"/>
        </a:p>
      </dgm:t>
    </dgm:pt>
    <dgm:pt modelId="{B8DE8F6B-A14C-440C-B106-F55628F20F3B}" type="pres">
      <dgm:prSet presAssocID="{40513AFD-112D-4E27-9AC5-FFEEC86FAD0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68E2246-3023-42A5-8F93-1743B0235F92}" type="pres">
      <dgm:prSet presAssocID="{C27A7AF7-9C8D-4C2B-A5B3-A84F77236797}" presName="node" presStyleLbl="node1" presStyleIdx="2" presStyleCnt="5" custScaleX="260488" custScaleY="104665" custRadScaleRad="139179" custRadScaleInc="-62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9F48E-1E68-4C8E-A88A-9BCCDA44371B}" type="pres">
      <dgm:prSet presAssocID="{63235181-DA90-4490-8F36-EEB3314B8A4F}" presName="parTrans" presStyleLbl="sibTrans2D1" presStyleIdx="3" presStyleCnt="5" custScaleX="83940" custLinFactNeighborX="39898" custLinFactNeighborY="18762"/>
      <dgm:spPr/>
      <dgm:t>
        <a:bodyPr/>
        <a:lstStyle/>
        <a:p>
          <a:endParaRPr lang="en-US"/>
        </a:p>
      </dgm:t>
    </dgm:pt>
    <dgm:pt modelId="{4CD9A48D-7236-4894-B08C-847266DE9B0B}" type="pres">
      <dgm:prSet presAssocID="{63235181-DA90-4490-8F36-EEB3314B8A4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1F2358C-ED12-4C47-8B66-03E4A073EAB1}" type="pres">
      <dgm:prSet presAssocID="{4990FA7D-0DF2-4C22-8640-B6F6A024A055}" presName="node" presStyleLbl="node1" presStyleIdx="3" presStyleCnt="5" custScaleX="280548" custScaleY="105102" custRadScaleRad="152874" custRadScaleInc="82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D830F-460C-4A89-9F00-FEC34A8A91A6}" type="pres">
      <dgm:prSet presAssocID="{36CF24A2-0454-46FA-A691-ECB290B27A0A}" presName="parTrans" presStyleLbl="sibTrans2D1" presStyleIdx="4" presStyleCnt="5" custScaleX="84782" custLinFactNeighborX="39344" custLinFactNeighborY="-30254"/>
      <dgm:spPr/>
      <dgm:t>
        <a:bodyPr/>
        <a:lstStyle/>
        <a:p>
          <a:endParaRPr lang="en-US"/>
        </a:p>
      </dgm:t>
    </dgm:pt>
    <dgm:pt modelId="{6B7702CD-B0B8-438A-A60A-0960ABD09F07}" type="pres">
      <dgm:prSet presAssocID="{36CF24A2-0454-46FA-A691-ECB290B27A0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3D04FBD-1E90-463C-B542-4741DA639139}" type="pres">
      <dgm:prSet presAssocID="{D1919F86-3200-4E17-BC5D-6109167C8B8C}" presName="node" presStyleLbl="node1" presStyleIdx="4" presStyleCnt="5" custScaleX="238619" custScaleY="109579" custRadScaleRad="162961" custRadScaleInc="-18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C5C48-37F6-4F5E-8768-6AA84FCA2CEE}" type="presOf" srcId="{D1919F86-3200-4E17-BC5D-6109167C8B8C}" destId="{C3D04FBD-1E90-463C-B542-4741DA639139}" srcOrd="0" destOrd="0" presId="urn:microsoft.com/office/officeart/2005/8/layout/radial5"/>
    <dgm:cxn modelId="{CD7500C4-CEBD-4F67-BC0A-8A348B4CBD1A}" srcId="{3DCCCF82-0F28-4A98-A920-54D6818553D3}" destId="{38B5EEC2-CE86-4476-AA86-B3CB1996753A}" srcOrd="0" destOrd="0" parTransId="{09EBE492-6318-4FFB-ACFC-BD6A426AD9F1}" sibTransId="{E24F6A11-B365-4017-9756-0C06078A7822}"/>
    <dgm:cxn modelId="{7B694216-C62C-4715-81C9-3DD42D50D29B}" type="presOf" srcId="{40513AFD-112D-4E27-9AC5-FFEEC86FAD08}" destId="{B8DE8F6B-A14C-440C-B106-F55628F20F3B}" srcOrd="1" destOrd="0" presId="urn:microsoft.com/office/officeart/2005/8/layout/radial5"/>
    <dgm:cxn modelId="{19366B28-2D06-4F74-AE15-C4E44E06D745}" srcId="{38B5EEC2-CE86-4476-AA86-B3CB1996753A}" destId="{CFAA8459-128B-431C-A4B2-D8286C5D9BC9}" srcOrd="1" destOrd="0" parTransId="{014BD598-526A-4EEC-94C7-CB48C159B055}" sibTransId="{4E3FAE12-55BC-45E4-8A5B-347A2A6B873D}"/>
    <dgm:cxn modelId="{50A77BBF-609C-4BBE-ABDA-C2DA1373CFBE}" type="presOf" srcId="{63235181-DA90-4490-8F36-EEB3314B8A4F}" destId="{4CD9A48D-7236-4894-B08C-847266DE9B0B}" srcOrd="1" destOrd="0" presId="urn:microsoft.com/office/officeart/2005/8/layout/radial5"/>
    <dgm:cxn modelId="{5CE259F4-DDD9-430F-8879-77D4DC9B130C}" srcId="{38B5EEC2-CE86-4476-AA86-B3CB1996753A}" destId="{D1919F86-3200-4E17-BC5D-6109167C8B8C}" srcOrd="4" destOrd="0" parTransId="{36CF24A2-0454-46FA-A691-ECB290B27A0A}" sibTransId="{140B9661-19C9-486E-A459-CE3AE2AE2223}"/>
    <dgm:cxn modelId="{3BD630A1-72A9-4B36-9689-175BA353CEFC}" type="presOf" srcId="{C27A7AF7-9C8D-4C2B-A5B3-A84F77236797}" destId="{B68E2246-3023-42A5-8F93-1743B0235F92}" srcOrd="0" destOrd="0" presId="urn:microsoft.com/office/officeart/2005/8/layout/radial5"/>
    <dgm:cxn modelId="{EB40E801-8200-45DD-BCEC-00F9A4ADDFE8}" type="presOf" srcId="{014BD598-526A-4EEC-94C7-CB48C159B055}" destId="{D6E1D1B4-338C-406B-8843-1E77D1F97568}" srcOrd="1" destOrd="0" presId="urn:microsoft.com/office/officeart/2005/8/layout/radial5"/>
    <dgm:cxn modelId="{C71CC7DD-68AE-42A5-9F2B-CB32E882CFE9}" type="presOf" srcId="{BE4420B4-008B-4C04-8EE0-BE5DFB1A99AC}" destId="{F3AA88BC-14D2-4C8F-8952-F91C329D2B17}" srcOrd="0" destOrd="0" presId="urn:microsoft.com/office/officeart/2005/8/layout/radial5"/>
    <dgm:cxn modelId="{4A07B557-98D3-4DEC-8E60-62DD504AA6E5}" type="presOf" srcId="{DF98E790-9E0C-4B83-AF3B-01F0C3888D47}" destId="{2F87058F-B69C-4C46-ABC8-1FD5C15BE944}" srcOrd="0" destOrd="0" presId="urn:microsoft.com/office/officeart/2005/8/layout/radial5"/>
    <dgm:cxn modelId="{35B482CA-4599-4B26-AE17-7A1E5078AE91}" srcId="{3DCCCF82-0F28-4A98-A920-54D6818553D3}" destId="{B5DA794B-8771-4843-8C3D-0BACF0820DB3}" srcOrd="1" destOrd="0" parTransId="{596A611A-1EC4-46CE-999F-C08894F5F328}" sibTransId="{693FC317-968A-457C-8703-1D6296907E5F}"/>
    <dgm:cxn modelId="{1C2AD16E-74AE-430B-9D8A-87D089E4EE4A}" type="presOf" srcId="{63235181-DA90-4490-8F36-EEB3314B8A4F}" destId="{28B9F48E-1E68-4C8E-A88A-9BCCDA44371B}" srcOrd="0" destOrd="0" presId="urn:microsoft.com/office/officeart/2005/8/layout/radial5"/>
    <dgm:cxn modelId="{E5766DE3-80BE-4548-B2D8-33AED0455CED}" type="presOf" srcId="{38B5EEC2-CE86-4476-AA86-B3CB1996753A}" destId="{407C69FA-85D0-4EEC-9B80-EFB22A4A1EBD}" srcOrd="0" destOrd="0" presId="urn:microsoft.com/office/officeart/2005/8/layout/radial5"/>
    <dgm:cxn modelId="{002F2020-C83F-4E65-9CE7-0B4DACC20B3B}" type="presOf" srcId="{014BD598-526A-4EEC-94C7-CB48C159B055}" destId="{625F8466-3496-4075-A815-158B36F05F28}" srcOrd="0" destOrd="0" presId="urn:microsoft.com/office/officeart/2005/8/layout/radial5"/>
    <dgm:cxn modelId="{1FFC04B5-2BD5-43B8-9D55-A2D50013E163}" type="presOf" srcId="{CFAA8459-128B-431C-A4B2-D8286C5D9BC9}" destId="{FA6B1EBD-43D3-4136-A99F-79523406ED78}" srcOrd="0" destOrd="0" presId="urn:microsoft.com/office/officeart/2005/8/layout/radial5"/>
    <dgm:cxn modelId="{E157B351-57CA-482D-80F7-0B8E0CA488C3}" type="presOf" srcId="{BE4420B4-008B-4C04-8EE0-BE5DFB1A99AC}" destId="{784A4F7E-6EE8-4297-ACB1-36612BE8ACE6}" srcOrd="1" destOrd="0" presId="urn:microsoft.com/office/officeart/2005/8/layout/radial5"/>
    <dgm:cxn modelId="{B9E045F1-2668-46E6-861B-01DD5982ACC6}" srcId="{38B5EEC2-CE86-4476-AA86-B3CB1996753A}" destId="{DF98E790-9E0C-4B83-AF3B-01F0C3888D47}" srcOrd="0" destOrd="0" parTransId="{BE4420B4-008B-4C04-8EE0-BE5DFB1A99AC}" sibTransId="{8DE1EEAA-5D0F-4627-9D9C-0BE8AB85ECC0}"/>
    <dgm:cxn modelId="{A603449A-AEA6-49C4-B46B-69C778A8DC02}" type="presOf" srcId="{4990FA7D-0DF2-4C22-8640-B6F6A024A055}" destId="{F1F2358C-ED12-4C47-8B66-03E4A073EAB1}" srcOrd="0" destOrd="0" presId="urn:microsoft.com/office/officeart/2005/8/layout/radial5"/>
    <dgm:cxn modelId="{17E6615F-8E8D-4E0A-AE09-014A75776B8F}" srcId="{38B5EEC2-CE86-4476-AA86-B3CB1996753A}" destId="{4990FA7D-0DF2-4C22-8640-B6F6A024A055}" srcOrd="3" destOrd="0" parTransId="{63235181-DA90-4490-8F36-EEB3314B8A4F}" sibTransId="{F0464979-A994-4BC1-822D-642ACDDA63A0}"/>
    <dgm:cxn modelId="{28C2512B-A47D-4AAF-899E-7E76E0B48C65}" type="presOf" srcId="{36CF24A2-0454-46FA-A691-ECB290B27A0A}" destId="{94ED830F-460C-4A89-9F00-FEC34A8A91A6}" srcOrd="0" destOrd="0" presId="urn:microsoft.com/office/officeart/2005/8/layout/radial5"/>
    <dgm:cxn modelId="{36CBDD63-54DC-4A82-A8C0-8310C788ADCC}" type="presOf" srcId="{36CF24A2-0454-46FA-A691-ECB290B27A0A}" destId="{6B7702CD-B0B8-438A-A60A-0960ABD09F07}" srcOrd="1" destOrd="0" presId="urn:microsoft.com/office/officeart/2005/8/layout/radial5"/>
    <dgm:cxn modelId="{047E7D75-D55C-4E3C-9DAD-8FA7DCB43A86}" srcId="{38B5EEC2-CE86-4476-AA86-B3CB1996753A}" destId="{C27A7AF7-9C8D-4C2B-A5B3-A84F77236797}" srcOrd="2" destOrd="0" parTransId="{40513AFD-112D-4E27-9AC5-FFEEC86FAD08}" sibTransId="{ADE5A80E-0795-4283-BCCC-6408DFDBEA68}"/>
    <dgm:cxn modelId="{505D03E3-17EA-4ED7-B57C-6C8AB5192448}" type="presOf" srcId="{40513AFD-112D-4E27-9AC5-FFEEC86FAD08}" destId="{C47ED5C8-A684-4AD5-8F75-A53864E66083}" srcOrd="0" destOrd="0" presId="urn:microsoft.com/office/officeart/2005/8/layout/radial5"/>
    <dgm:cxn modelId="{8C4F9F57-7054-4D6D-BAE8-323A3EBC890E}" type="presOf" srcId="{3DCCCF82-0F28-4A98-A920-54D6818553D3}" destId="{46B3C0BB-27A7-45EB-8046-142DC0C7EB04}" srcOrd="0" destOrd="0" presId="urn:microsoft.com/office/officeart/2005/8/layout/radial5"/>
    <dgm:cxn modelId="{20B97FDA-8C9A-43BA-9A53-F364C7B91A1A}" type="presParOf" srcId="{46B3C0BB-27A7-45EB-8046-142DC0C7EB04}" destId="{407C69FA-85D0-4EEC-9B80-EFB22A4A1EBD}" srcOrd="0" destOrd="0" presId="urn:microsoft.com/office/officeart/2005/8/layout/radial5"/>
    <dgm:cxn modelId="{2C669A7E-0088-4089-BE7B-3DBF5448268D}" type="presParOf" srcId="{46B3C0BB-27A7-45EB-8046-142DC0C7EB04}" destId="{F3AA88BC-14D2-4C8F-8952-F91C329D2B17}" srcOrd="1" destOrd="0" presId="urn:microsoft.com/office/officeart/2005/8/layout/radial5"/>
    <dgm:cxn modelId="{0239CEFC-5CF8-40CF-A6BC-C7CA105A7A05}" type="presParOf" srcId="{F3AA88BC-14D2-4C8F-8952-F91C329D2B17}" destId="{784A4F7E-6EE8-4297-ACB1-36612BE8ACE6}" srcOrd="0" destOrd="0" presId="urn:microsoft.com/office/officeart/2005/8/layout/radial5"/>
    <dgm:cxn modelId="{23962D70-F18A-4246-9C16-0F912AA63551}" type="presParOf" srcId="{46B3C0BB-27A7-45EB-8046-142DC0C7EB04}" destId="{2F87058F-B69C-4C46-ABC8-1FD5C15BE944}" srcOrd="2" destOrd="0" presId="urn:microsoft.com/office/officeart/2005/8/layout/radial5"/>
    <dgm:cxn modelId="{B1D639E3-807E-40B2-B051-8E1A8284D0DA}" type="presParOf" srcId="{46B3C0BB-27A7-45EB-8046-142DC0C7EB04}" destId="{625F8466-3496-4075-A815-158B36F05F28}" srcOrd="3" destOrd="0" presId="urn:microsoft.com/office/officeart/2005/8/layout/radial5"/>
    <dgm:cxn modelId="{57EF912C-AB5A-4189-B291-57B5E4A4A191}" type="presParOf" srcId="{625F8466-3496-4075-A815-158B36F05F28}" destId="{D6E1D1B4-338C-406B-8843-1E77D1F97568}" srcOrd="0" destOrd="0" presId="urn:microsoft.com/office/officeart/2005/8/layout/radial5"/>
    <dgm:cxn modelId="{D9643C88-D374-4B22-B3F0-3D188B951FCC}" type="presParOf" srcId="{46B3C0BB-27A7-45EB-8046-142DC0C7EB04}" destId="{FA6B1EBD-43D3-4136-A99F-79523406ED78}" srcOrd="4" destOrd="0" presId="urn:microsoft.com/office/officeart/2005/8/layout/radial5"/>
    <dgm:cxn modelId="{B39AF41F-51A6-4729-A0EC-4A39B7D379F7}" type="presParOf" srcId="{46B3C0BB-27A7-45EB-8046-142DC0C7EB04}" destId="{C47ED5C8-A684-4AD5-8F75-A53864E66083}" srcOrd="5" destOrd="0" presId="urn:microsoft.com/office/officeart/2005/8/layout/radial5"/>
    <dgm:cxn modelId="{C3AEA7B2-B240-4E42-A671-3795F2CCB440}" type="presParOf" srcId="{C47ED5C8-A684-4AD5-8F75-A53864E66083}" destId="{B8DE8F6B-A14C-440C-B106-F55628F20F3B}" srcOrd="0" destOrd="0" presId="urn:microsoft.com/office/officeart/2005/8/layout/radial5"/>
    <dgm:cxn modelId="{605EF066-BBDC-45B4-947B-9DE2E982A4F4}" type="presParOf" srcId="{46B3C0BB-27A7-45EB-8046-142DC0C7EB04}" destId="{B68E2246-3023-42A5-8F93-1743B0235F92}" srcOrd="6" destOrd="0" presId="urn:microsoft.com/office/officeart/2005/8/layout/radial5"/>
    <dgm:cxn modelId="{B358770B-6D51-4B3A-A33D-03C66A779117}" type="presParOf" srcId="{46B3C0BB-27A7-45EB-8046-142DC0C7EB04}" destId="{28B9F48E-1E68-4C8E-A88A-9BCCDA44371B}" srcOrd="7" destOrd="0" presId="urn:microsoft.com/office/officeart/2005/8/layout/radial5"/>
    <dgm:cxn modelId="{B2EA65CF-451F-47E7-8ACD-042F09F21AC3}" type="presParOf" srcId="{28B9F48E-1E68-4C8E-A88A-9BCCDA44371B}" destId="{4CD9A48D-7236-4894-B08C-847266DE9B0B}" srcOrd="0" destOrd="0" presId="urn:microsoft.com/office/officeart/2005/8/layout/radial5"/>
    <dgm:cxn modelId="{A8170962-BE11-4F90-9EAE-8DC1E1E1C44E}" type="presParOf" srcId="{46B3C0BB-27A7-45EB-8046-142DC0C7EB04}" destId="{F1F2358C-ED12-4C47-8B66-03E4A073EAB1}" srcOrd="8" destOrd="0" presId="urn:microsoft.com/office/officeart/2005/8/layout/radial5"/>
    <dgm:cxn modelId="{C0796743-CCB5-4D8F-866E-CE2930A990D9}" type="presParOf" srcId="{46B3C0BB-27A7-45EB-8046-142DC0C7EB04}" destId="{94ED830F-460C-4A89-9F00-FEC34A8A91A6}" srcOrd="9" destOrd="0" presId="urn:microsoft.com/office/officeart/2005/8/layout/radial5"/>
    <dgm:cxn modelId="{5CF97C09-9439-430A-ADA0-0A74465D1B88}" type="presParOf" srcId="{94ED830F-460C-4A89-9F00-FEC34A8A91A6}" destId="{6B7702CD-B0B8-438A-A60A-0960ABD09F07}" srcOrd="0" destOrd="0" presId="urn:microsoft.com/office/officeart/2005/8/layout/radial5"/>
    <dgm:cxn modelId="{C0530C40-6F52-49EC-8B42-6FB14428C73E}" type="presParOf" srcId="{46B3C0BB-27A7-45EB-8046-142DC0C7EB04}" destId="{C3D04FBD-1E90-463C-B542-4741DA63913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C69FA-85D0-4EEC-9B80-EFB22A4A1EBD}">
      <dsp:nvSpPr>
        <dsp:cNvPr id="0" name=""/>
        <dsp:cNvSpPr/>
      </dsp:nvSpPr>
      <dsp:spPr>
        <a:xfrm>
          <a:off x="5327788" y="1892461"/>
          <a:ext cx="1414948" cy="1414948"/>
        </a:xfrm>
        <a:prstGeom prst="ellips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>
            <a:latin typeface="NikoshBAN" pitchFamily="2" charset="0"/>
            <a:cs typeface="NikoshBAN" pitchFamily="2" charset="0"/>
          </a:endParaRPr>
        </a:p>
      </dsp:txBody>
      <dsp:txXfrm>
        <a:off x="5535002" y="2099675"/>
        <a:ext cx="1000520" cy="1000520"/>
      </dsp:txXfrm>
    </dsp:sp>
    <dsp:sp modelId="{F3AA88BC-14D2-4C8F-8952-F91C329D2B17}">
      <dsp:nvSpPr>
        <dsp:cNvPr id="0" name=""/>
        <dsp:cNvSpPr/>
      </dsp:nvSpPr>
      <dsp:spPr>
        <a:xfrm rot="5400000" flipH="1">
          <a:off x="5967179" y="1420469"/>
          <a:ext cx="235952" cy="48108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>
            <a:latin typeface="NikoshBAN" pitchFamily="2" charset="0"/>
            <a:cs typeface="NikoshBAN" pitchFamily="2" charset="0"/>
          </a:endParaRPr>
        </a:p>
      </dsp:txBody>
      <dsp:txXfrm>
        <a:off x="6002572" y="1552078"/>
        <a:ext cx="165166" cy="288650"/>
      </dsp:txXfrm>
    </dsp:sp>
    <dsp:sp modelId="{2F87058F-B69C-4C46-ABC8-1FD5C15BE944}">
      <dsp:nvSpPr>
        <dsp:cNvPr id="0" name=""/>
        <dsp:cNvSpPr/>
      </dsp:nvSpPr>
      <dsp:spPr>
        <a:xfrm>
          <a:off x="4211462" y="306290"/>
          <a:ext cx="3788369" cy="111946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endParaRPr lang="bn-BD" sz="1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bn-IN" sz="1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6256" y="470232"/>
        <a:ext cx="2678781" cy="791580"/>
      </dsp:txXfrm>
    </dsp:sp>
    <dsp:sp modelId="{625F8466-3496-4075-A815-158B36F05F28}">
      <dsp:nvSpPr>
        <dsp:cNvPr id="0" name=""/>
        <dsp:cNvSpPr/>
      </dsp:nvSpPr>
      <dsp:spPr>
        <a:xfrm rot="21028766">
          <a:off x="6877813" y="2080904"/>
          <a:ext cx="406295" cy="48108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6878652" y="2187200"/>
        <a:ext cx="284407" cy="288650"/>
      </dsp:txXfrm>
    </dsp:sp>
    <dsp:sp modelId="{FA6B1EBD-43D3-4136-A99F-79523406ED78}">
      <dsp:nvSpPr>
        <dsp:cNvPr id="0" name=""/>
        <dsp:cNvSpPr/>
      </dsp:nvSpPr>
      <dsp:spPr>
        <a:xfrm>
          <a:off x="7231985" y="1270467"/>
          <a:ext cx="2746967" cy="179682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পেশাঃ </a:t>
          </a:r>
          <a:endParaRPr lang="bn-BD" sz="1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bn-IN" sz="1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bn-IN" sz="18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34269" y="1533607"/>
        <a:ext cx="1942399" cy="1270549"/>
      </dsp:txXfrm>
    </dsp:sp>
    <dsp:sp modelId="{C47ED5C8-A684-4AD5-8F75-A53864E66083}">
      <dsp:nvSpPr>
        <dsp:cNvPr id="0" name=""/>
        <dsp:cNvSpPr/>
      </dsp:nvSpPr>
      <dsp:spPr>
        <a:xfrm rot="13598447" flipH="1">
          <a:off x="6660863" y="3144321"/>
          <a:ext cx="486747" cy="48108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>
        <a:off x="6683481" y="3188070"/>
        <a:ext cx="342422" cy="288650"/>
      </dsp:txXfrm>
    </dsp:sp>
    <dsp:sp modelId="{B68E2246-3023-42A5-8F93-1743B0235F92}">
      <dsp:nvSpPr>
        <dsp:cNvPr id="0" name=""/>
        <dsp:cNvSpPr/>
      </dsp:nvSpPr>
      <dsp:spPr>
        <a:xfrm>
          <a:off x="6544854" y="3297826"/>
          <a:ext cx="3685771" cy="148095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endParaRPr lang="bn-BD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</a:t>
          </a:r>
          <a:endParaRPr lang="bn-IN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84623" y="3514707"/>
        <a:ext cx="2606233" cy="1047193"/>
      </dsp:txXfrm>
    </dsp:sp>
    <dsp:sp modelId="{28B9F48E-1E68-4C8E-A88A-9BCCDA44371B}">
      <dsp:nvSpPr>
        <dsp:cNvPr id="0" name=""/>
        <dsp:cNvSpPr/>
      </dsp:nvSpPr>
      <dsp:spPr>
        <a:xfrm rot="9348264">
          <a:off x="4969310" y="2924036"/>
          <a:ext cx="412748" cy="48108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>
            <a:latin typeface="NikoshBAN" pitchFamily="2" charset="0"/>
            <a:cs typeface="NikoshBAN" pitchFamily="2" charset="0"/>
          </a:endParaRPr>
        </a:p>
      </dsp:txBody>
      <dsp:txXfrm rot="10800000">
        <a:off x="5087695" y="2994877"/>
        <a:ext cx="288924" cy="288650"/>
      </dsp:txXfrm>
    </dsp:sp>
    <dsp:sp modelId="{F1F2358C-ED12-4C47-8B66-03E4A073EAB1}">
      <dsp:nvSpPr>
        <dsp:cNvPr id="0" name=""/>
        <dsp:cNvSpPr/>
      </dsp:nvSpPr>
      <dsp:spPr>
        <a:xfrm>
          <a:off x="1287838" y="3097681"/>
          <a:ext cx="3969610" cy="1487139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পুরস্কার </a:t>
          </a:r>
          <a:endParaRPr lang="bn-BD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</a:t>
          </a:r>
          <a:endParaRPr lang="bn-IN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9174" y="3315467"/>
        <a:ext cx="2806938" cy="1051567"/>
      </dsp:txXfrm>
    </dsp:sp>
    <dsp:sp modelId="{94ED830F-460C-4A89-9F00-FEC34A8A91A6}">
      <dsp:nvSpPr>
        <dsp:cNvPr id="0" name=""/>
        <dsp:cNvSpPr/>
      </dsp:nvSpPr>
      <dsp:spPr>
        <a:xfrm rot="11484871">
          <a:off x="4877524" y="1983180"/>
          <a:ext cx="424390" cy="481082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5003582" y="2091994"/>
        <a:ext cx="297073" cy="288650"/>
      </dsp:txXfrm>
    </dsp:sp>
    <dsp:sp modelId="{C3D04FBD-1E90-463C-B542-4741DA639139}">
      <dsp:nvSpPr>
        <dsp:cNvPr id="0" name=""/>
        <dsp:cNvSpPr/>
      </dsp:nvSpPr>
      <dsp:spPr>
        <a:xfrm>
          <a:off x="1182427" y="1185748"/>
          <a:ext cx="3376336" cy="155048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endParaRPr lang="bn-BD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</a:t>
          </a:r>
          <a:endParaRPr lang="bn-IN" sz="2400" b="1" u="sng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76880" y="1412811"/>
        <a:ext cx="2387430" cy="1096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1C8-3406-46AD-94B8-99AD1B671F72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23B34-AD58-4A60-A88D-126FEDF0B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8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1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5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B8D04-8592-445F-A136-A79751D47D81}" type="datetimeFigureOut">
              <a:rPr lang="en-US" smtClean="0"/>
              <a:t>01-Dec-19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BB77-3D39-4D79-A45E-464CACF93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566" y="2625203"/>
            <a:ext cx="12028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04" y="2370850"/>
            <a:ext cx="1152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426" y="475093"/>
            <a:ext cx="866127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08135" y="4231308"/>
            <a:ext cx="4188565" cy="813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72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2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2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72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32725" y="2301017"/>
            <a:ext cx="225637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ছোপানো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53442" y="2078862"/>
            <a:ext cx="3439108" cy="100450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 মানে ছাপ,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32725" y="4195416"/>
            <a:ext cx="2662732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09" y="1587144"/>
            <a:ext cx="3629025" cy="20021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102" y="3941929"/>
            <a:ext cx="3674332" cy="2143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332" y="770192"/>
            <a:ext cx="3838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958" y="1601189"/>
            <a:ext cx="6812924" cy="36662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99257" y="5432906"/>
            <a:ext cx="850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দুর্ভাগিনী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26959" y="4102247"/>
            <a:ext cx="5230675" cy="17131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আমার মা-জননী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বাঙলারে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52" y="1192647"/>
            <a:ext cx="4037699" cy="2671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26" y="1192648"/>
            <a:ext cx="4037699" cy="2671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095500" y="239794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bn-BD" sz="3200" b="1" dirty="0" smtClean="0">
              <a:ln w="11430">
                <a:solidFill>
                  <a:srgbClr val="18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434" y="4015512"/>
            <a:ext cx="4653566" cy="1191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তোর মত আর পুণ্যবতী </a:t>
            </a:r>
          </a:p>
          <a:p>
            <a:pPr algn="ctr"/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ভাগ্যবতী বল মা </a:t>
            </a:r>
            <a:r>
              <a:rPr lang="bn-IN" sz="357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কে।।</a:t>
            </a:r>
            <a:endParaRPr lang="bn-IN" sz="357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83097" y="3910593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চোখে মা নদীর কাজল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তৃণের আঁচল বুকে,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751" y="1240525"/>
            <a:ext cx="3084444" cy="2111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4962" y="1291110"/>
            <a:ext cx="2879971" cy="207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13" y="1240525"/>
            <a:ext cx="2972042" cy="2127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18680" y="3983297"/>
            <a:ext cx="4741237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পায়ে মা ধুলোর নূপুর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 দুপুর বেজেই চলে 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59917" y="3983297"/>
            <a:ext cx="5562084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ভোরে কে শিশির খোঁপায়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যুঁথীর গন্ধ মাখে 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80" y="1477711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748" y="147327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816" y="1389740"/>
            <a:ext cx="3200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26387" y="498412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দুপুরের তন্দ্রা ভেজে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 ঘুঘুর বিলাপ-জলে ।।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57017" y="4984124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 কুমোর জেলে চাষী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বাউল মাঝি ঘর-উদাসী,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788" y="708338"/>
            <a:ext cx="4242954" cy="2026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017" y="708338"/>
            <a:ext cx="3948114" cy="1987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017" y="2892309"/>
            <a:ext cx="3872616" cy="2091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755367" y="3065661"/>
            <a:ext cx="4138863" cy="1918463"/>
            <a:chOff x="622851" y="846202"/>
            <a:chExt cx="3731067" cy="2771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51" y="848139"/>
              <a:ext cx="1758323" cy="272994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8380" y="846202"/>
              <a:ext cx="1965538" cy="277164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3196" y="1720840"/>
            <a:ext cx="724560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bn-BD" sz="24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13645" y="3741424"/>
            <a:ext cx="4778062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ছেলেরা নিত্য হাজার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মরণ-মারের দণ্ড গোনে,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13645" y="4766542"/>
            <a:ext cx="4778062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 বুকের খুন ছোপানো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জননীর আঁচল-কোণে,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40" y="1326523"/>
            <a:ext cx="3041982" cy="2209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508" y="1326523"/>
            <a:ext cx="3148340" cy="2209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832" y="1215522"/>
            <a:ext cx="2961659" cy="216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6091707" y="3726137"/>
            <a:ext cx="5048518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দুর্ভাগিনী কার মেয়েরা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কান্নাফুলের নকশা </a:t>
            </a:r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বোনে।।  </a:t>
            </a:r>
            <a:endParaRPr lang="bn-IN" sz="3572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4263" y="3578116"/>
            <a:ext cx="492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ঝাঁপিয়ে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ভয়ঙ্করের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দূর্বীপাকে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3588" y="3578116"/>
            <a:ext cx="5391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ফাঁসির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শাসনকারা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পূড়িয়ে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504" y="1154870"/>
            <a:ext cx="2506295" cy="2178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63" y="1277221"/>
            <a:ext cx="2599222" cy="2178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626" y="1277220"/>
            <a:ext cx="2561476" cy="2178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940" y="1154870"/>
            <a:ext cx="2287199" cy="2178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722" y="1861017"/>
            <a:ext cx="5151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গরবিনী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ধোওয়া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সরোজিনী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চিত্তভূমি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নিত্যভূমি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বাঙলারে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964" y="953239"/>
            <a:ext cx="2810576" cy="2338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211" y="3644924"/>
            <a:ext cx="2736082" cy="2273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03" y="863086"/>
            <a:ext cx="2858703" cy="2338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803" y="3553869"/>
            <a:ext cx="2797393" cy="23389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524259" y="4525296"/>
            <a:ext cx="771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‘কার ছেলেরা নিত্য হাজার </a:t>
            </a: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মরণ-মারের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দণ্ড গোনে’- বিশ্লেষণ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900" y="1568259"/>
            <a:ext cx="6423190" cy="2681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4"/>
          <p:cNvSpPr txBox="1"/>
          <p:nvPr/>
        </p:nvSpPr>
        <p:spPr>
          <a:xfrm>
            <a:off x="3644721" y="600840"/>
            <a:ext cx="4787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0991" y="544740"/>
            <a:ext cx="5943600" cy="10228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1175059" y="1496782"/>
            <a:ext cx="4572003" cy="4887259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Flowchart: Delay 3"/>
          <p:cNvSpPr/>
          <p:nvPr/>
        </p:nvSpPr>
        <p:spPr>
          <a:xfrm rot="16200000">
            <a:off x="6349141" y="1499724"/>
            <a:ext cx="4572003" cy="4881376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27" y="1969140"/>
            <a:ext cx="1312423" cy="1462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8"/>
          <p:cNvSpPr txBox="1"/>
          <p:nvPr/>
        </p:nvSpPr>
        <p:spPr>
          <a:xfrm>
            <a:off x="1017431" y="3518868"/>
            <a:ext cx="492536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শল্পি,ধামইরহাট,নওগাঁ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০১৭১৪-৮০০৫৯৩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6287309" y="4062579"/>
            <a:ext cx="46468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২৩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/২০১৯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516" y="1969140"/>
            <a:ext cx="1252439" cy="158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2239" y="909824"/>
            <a:ext cx="49788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rgbClr val="260000"/>
                  </a:solidFill>
                </a:ln>
                <a:solidFill>
                  <a:srgbClr val="26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মূলভাব।</a:t>
            </a:r>
            <a:endParaRPr lang="en-US" sz="3600" b="1" dirty="0">
              <a:ln>
                <a:solidFill>
                  <a:srgbClr val="260000"/>
                </a:solidFill>
              </a:ln>
              <a:solidFill>
                <a:srgbClr val="26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531" y="1556155"/>
            <a:ext cx="11565228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গরবীনি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– জননী”কবিতায়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তাঁর মাতৃভূমি বাংলার অপরূপ সৌন্দর্যের পরিচয় তুলে ধরেছেন। এ কবিতায় কবি বাংলা মাকে গরবিনী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উল্লেখ করে তার গর্বিত হওয়ার কারণ অনুসন্ধান করেছেন। শ্রমজীবী,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কৃষিজীবীসহ সকল শ্রেণী-পেশার মানুষ বাংলা মায়ের কোল জুড়ে থাকে 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সম্মান রক্ষা করতে তাঁর সন্তান শত কষ্ট অনায়সে মাথা পেতে নেয়।</a:t>
            </a: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মমতা ও প্ররণায় তারা অন্যায়-অবিচারের বিরুদ্ধে সোচ্চার হয়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172" y="613119"/>
            <a:ext cx="298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397" y="1420759"/>
            <a:ext cx="10485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মায়ের আঁচল কোণে কী লেখে আছে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বুকুল যুথীরবগন্ধ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কান্না ফুলের নকশা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 বুকের খুন             (ঘ)সবুজ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69395" y="3139786"/>
            <a:ext cx="1048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ধূলোর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107282" y="4349716"/>
            <a:ext cx="10548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বাউল-মাঝি”কে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উদাসী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বাবাগী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স্বপ্ন-বিলাসী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পিয়াসী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482793" y="1028617"/>
            <a:ext cx="221439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35309" y="2659786"/>
            <a:ext cx="404921" cy="380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87801" y="3834417"/>
            <a:ext cx="404921" cy="380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26438" y="5036756"/>
            <a:ext cx="404921" cy="3802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50" y="1509117"/>
            <a:ext cx="7263684" cy="3245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/>
          <p:cNvSpPr txBox="1"/>
          <p:nvPr/>
        </p:nvSpPr>
        <p:spPr>
          <a:xfrm>
            <a:off x="1558344" y="4754188"/>
            <a:ext cx="9131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“গরবিনী মা জননী” কবিতার কোন বিশেষ দিকটি </a:t>
            </a:r>
          </a:p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ফুটিয়ে তোলা হয়েছে? তা ব্যাখ্যা কর।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791618" y="585787"/>
            <a:ext cx="4581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/>
          <a:stretch/>
        </p:blipFill>
        <p:spPr>
          <a:xfrm>
            <a:off x="241576" y="257672"/>
            <a:ext cx="11681138" cy="6310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5470" y="3273470"/>
            <a:ext cx="761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381" y="387283"/>
            <a:ext cx="1014152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1233759"/>
            <a:ext cx="4170218" cy="3275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81" y="1156724"/>
            <a:ext cx="334163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926" y="4650708"/>
            <a:ext cx="47244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কিসের?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795" y="4650707"/>
            <a:ext cx="47244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5995" y="4655309"/>
            <a:ext cx="914400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 পৃথিবীতে সবচেয়ে আপন কে?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5164" y="3870905"/>
            <a:ext cx="417021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মা-জননী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8579" y="5306241"/>
            <a:ext cx="86843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234088"/>
              </p:ext>
            </p:extLst>
          </p:nvPr>
        </p:nvGraphicFramePr>
        <p:xfrm>
          <a:off x="547254" y="5112327"/>
          <a:ext cx="1484908" cy="118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254" y="5112327"/>
                        <a:ext cx="1484908" cy="1183784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68578" y="5330898"/>
            <a:ext cx="86843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 পেলে?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9414" y="5330898"/>
            <a:ext cx="45833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আমাদের জন্য -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5937" y="5381979"/>
            <a:ext cx="458338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অহংকার বা গর্ব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9" grpId="0"/>
      <p:bldP spid="10" grpId="0"/>
      <p:bldP spid="11" grpId="0"/>
      <p:bldP spid="11" grpId="1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70" t="5187" b="76626"/>
          <a:stretch/>
        </p:blipFill>
        <p:spPr>
          <a:xfrm>
            <a:off x="5147829" y="1851763"/>
            <a:ext cx="6157479" cy="3588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21" y="2203739"/>
            <a:ext cx="4572000" cy="3474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19062" y="838488"/>
            <a:ext cx="59382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4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0185" y="823760"/>
            <a:ext cx="41910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শিখনফল-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8006" y="2105002"/>
            <a:ext cx="9795359" cy="2985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...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 করতে 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নতুন শব্দগুলোর অর্থ বলতে ও বাক্যে প্রয়োগ করতে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কবিতাটি আবৃত্তি করতে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alt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“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গরবিনী মা-জননী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বিশ্লেষণ করতে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84691845"/>
              </p:ext>
            </p:extLst>
          </p:nvPr>
        </p:nvGraphicFramePr>
        <p:xfrm>
          <a:off x="218080" y="926330"/>
          <a:ext cx="11755841" cy="5005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4417" y="5925565"/>
            <a:ext cx="497124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সিকান্‌দার আবু জাফর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89" y="2888673"/>
            <a:ext cx="1483601" cy="1413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71519" y="442705"/>
            <a:ext cx="5821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407C69FA-85D0-4EEC-9B80-EFB22A4A1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3AA88BC-14D2-4C8F-8952-F91C329D2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2F87058F-B69C-4C46-ABC8-1FD5C15BE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25F8466-3496-4075-A815-158B36F05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FA6B1EBD-43D3-4136-A99F-79523406E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C47ED5C8-A684-4AD5-8F75-A53864E66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B68E2246-3023-42A5-8F93-1743B0235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28B9F48E-1E68-4C8E-A88A-9BCCDA443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F1F2358C-ED12-4C47-8B66-03E4A073E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94ED830F-460C-4A89-9F00-FEC34A8A9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C3D04FBD-1E90-463C-B542-4741DA639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09826" y="710087"/>
            <a:ext cx="6798568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25" y="1800225"/>
            <a:ext cx="7223571" cy="3802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87900" y="697769"/>
            <a:ext cx="6181858" cy="830997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070" y="1675998"/>
            <a:ext cx="9105364" cy="4171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226578" y="4545453"/>
            <a:ext cx="3749145" cy="629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 মানে </a:t>
            </a:r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পদ্ম।  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38963" y="2020924"/>
            <a:ext cx="312437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 বা ভালো কাজ করেন এমন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85125" y="2020924"/>
            <a:ext cx="2257632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3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পুণ্যবতী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3620" y="4545453"/>
            <a:ext cx="286302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75442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50885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426327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901769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377211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852654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328096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03538" algn="l" defTabSz="950885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সরোজিনী   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345" y="1673273"/>
            <a:ext cx="3143586" cy="1846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950" y="3863327"/>
            <a:ext cx="3208981" cy="1935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30499" y="560538"/>
            <a:ext cx="866127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নেই।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836" y="120394"/>
            <a:ext cx="11942619" cy="658520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591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 dj</dc:creator>
  <cp:lastModifiedBy>MD. RUKUNUZZAMAN</cp:lastModifiedBy>
  <cp:revision>140</cp:revision>
  <dcterms:created xsi:type="dcterms:W3CDTF">2019-08-23T05:08:56Z</dcterms:created>
  <dcterms:modified xsi:type="dcterms:W3CDTF">2019-11-30T21:29:17Z</dcterms:modified>
</cp:coreProperties>
</file>