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4" r:id="rId21"/>
    <p:sldId id="275" r:id="rId22"/>
    <p:sldId id="278" r:id="rId23"/>
  </p:sldIdLst>
  <p:sldSz cx="13258800" cy="77724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64" y="-96"/>
      </p:cViewPr>
      <p:guideLst>
        <p:guide orient="horz" pos="2448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410" y="2414482"/>
            <a:ext cx="1126998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0" y="4404360"/>
            <a:ext cx="928116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2630" y="311257"/>
            <a:ext cx="298323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940" y="311257"/>
            <a:ext cx="872871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54" y="4994487"/>
            <a:ext cx="11269980" cy="154368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354" y="3294275"/>
            <a:ext cx="1126998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1813560"/>
            <a:ext cx="5855970" cy="51294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9890" y="1813560"/>
            <a:ext cx="5855970" cy="51294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739795"/>
            <a:ext cx="585827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" y="2464859"/>
            <a:ext cx="5858273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5287" y="1739795"/>
            <a:ext cx="5860574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5287" y="2464859"/>
            <a:ext cx="5860574" cy="447812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1" y="309457"/>
            <a:ext cx="4362054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22" y="309457"/>
            <a:ext cx="7412038" cy="66335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1" y="1626447"/>
            <a:ext cx="4362054" cy="5316538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18" y="5440680"/>
            <a:ext cx="795528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8818" y="694478"/>
            <a:ext cx="7955280" cy="466344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8818" y="6082983"/>
            <a:ext cx="7955280" cy="912177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" y="311256"/>
            <a:ext cx="11932920" cy="12954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1813560"/>
            <a:ext cx="11932920" cy="5129425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0090" y="7203864"/>
            <a:ext cx="41986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2140" y="7203864"/>
            <a:ext cx="3093720" cy="413808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8.jpeg"/><Relationship Id="rId7" Type="http://schemas.openxmlformats.org/officeDocument/2006/relationships/image" Target="../media/image1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5.em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142" y="228600"/>
            <a:ext cx="12954001" cy="186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7141" y="6096000"/>
            <a:ext cx="12954001" cy="1635348"/>
            <a:chOff x="0" y="5814846"/>
            <a:chExt cx="13258799" cy="16947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4" t="57347" r="1" b="5466"/>
            <a:stretch/>
          </p:blipFill>
          <p:spPr>
            <a:xfrm>
              <a:off x="3593057" y="5830612"/>
              <a:ext cx="5961770" cy="16711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0" y="5814846"/>
              <a:ext cx="3593057" cy="16947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8393" r="1" b="5467"/>
          <a:stretch/>
        </p:blipFill>
        <p:spPr>
          <a:xfrm>
            <a:off x="147144" y="2253343"/>
            <a:ext cx="12953999" cy="37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400" y="457200"/>
            <a:ext cx="183676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15553"/>
              </p:ext>
            </p:extLst>
          </p:nvPr>
        </p:nvGraphicFramePr>
        <p:xfrm>
          <a:off x="1752600" y="3276600"/>
          <a:ext cx="9677400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49754"/>
                <a:gridCol w="6527646"/>
              </a:tblGrid>
              <a:tr h="8001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কাজে ব্যবহার করা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rgbClr val="C00000"/>
                          </a:solidFill>
                        </a:rPr>
                        <a:t>     </a:t>
                      </a:r>
                      <a:r>
                        <a:rPr lang="bn-IN" sz="36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কলম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খাতা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বই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7231" y="457200"/>
            <a:ext cx="711617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কীভাবে আমাদের সহায়তা করে?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31" y="1600200"/>
            <a:ext cx="1091366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দেখানো ছকের মত ছক তৈরি কর।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ছকের বাম পাশে প্রযুক্তির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এবং ডান পাশে প্রযুক্তিটি আমাদের কীভাবে সহায়তা করে তা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705600"/>
            <a:ext cx="1303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650" y="381000"/>
            <a:ext cx="12521348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কী কী প্রযুক্তি ব্যবহার 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498" y="4324648"/>
            <a:ext cx="8310344" cy="14465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নসি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ব্যবহার করে থাকি।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67" y="1463641"/>
            <a:ext cx="4526731" cy="22779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07121" y="1587062"/>
            <a:ext cx="7295227" cy="2270235"/>
            <a:chOff x="298903" y="638503"/>
            <a:chExt cx="7295227" cy="22702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900" b="34807"/>
            <a:stretch/>
          </p:blipFill>
          <p:spPr>
            <a:xfrm>
              <a:off x="298903" y="638503"/>
              <a:ext cx="4259999" cy="22702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7805" y="656896"/>
              <a:ext cx="3006325" cy="2251842"/>
            </a:xfrm>
            <a:prstGeom prst="rect">
              <a:avLst/>
            </a:prstGeom>
          </p:spPr>
        </p:pic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67" y="3820742"/>
            <a:ext cx="2106492" cy="195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5867400"/>
            <a:ext cx="130302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133" y="3857298"/>
            <a:ext cx="1521601" cy="191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6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802" y="341531"/>
            <a:ext cx="12572999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কী কী প্রযুক্তি ব্যবহার করে থাকেন?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802" y="6897469"/>
            <a:ext cx="12572999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শিক্ষক ব্লাকবোর্ড,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অন্যান্য যন্ত্রপাতি ব্যবহার করে থাকেন।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5"/>
          <a:stretch/>
        </p:blipFill>
        <p:spPr>
          <a:xfrm>
            <a:off x="7764168" y="1447800"/>
            <a:ext cx="4114101" cy="25063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2"/>
          <a:stretch/>
        </p:blipFill>
        <p:spPr>
          <a:xfrm>
            <a:off x="1600200" y="1456039"/>
            <a:ext cx="4318900" cy="2506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64" b="14733"/>
          <a:stretch/>
        </p:blipFill>
        <p:spPr>
          <a:xfrm>
            <a:off x="1600200" y="4289892"/>
            <a:ext cx="4318900" cy="2186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7764168" y="4310912"/>
            <a:ext cx="4114101" cy="2391389"/>
            <a:chOff x="8475364" y="4279381"/>
            <a:chExt cx="4250036" cy="19640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5364" y="4279381"/>
              <a:ext cx="1964036" cy="19640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17165" r="38930" b="30131"/>
            <a:stretch/>
          </p:blipFill>
          <p:spPr>
            <a:xfrm>
              <a:off x="10449553" y="4279381"/>
              <a:ext cx="2275847" cy="19640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9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581400"/>
            <a:ext cx="10927992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পড়াশোনায় ব্যবহৃত হয় এমন তিনটি প্রযুক্তির নাম বলো।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27851" y="304800"/>
            <a:ext cx="8485628" cy="1282700"/>
            <a:chOff x="3581400" y="439406"/>
            <a:chExt cx="8485628" cy="1282700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696036"/>
              <a:ext cx="2580564" cy="769441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400" y="439406"/>
              <a:ext cx="1627628" cy="12827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838200" y="2057400"/>
            <a:ext cx="1092799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248400"/>
            <a:ext cx="13030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5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754559"/>
            <a:ext cx="12215801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জায়গা থেকে অন্য জায়গায় যেতে কী কী প্রযুক্তি ব্যবহার করা হয়?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95" y="6882825"/>
            <a:ext cx="125556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সাইকেল,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বাস,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 ব্যবহার করা হয়।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834" y="1983757"/>
            <a:ext cx="2243426" cy="197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6" r="7691"/>
          <a:stretch/>
        </p:blipFill>
        <p:spPr>
          <a:xfrm>
            <a:off x="9861484" y="2031772"/>
            <a:ext cx="2887717" cy="193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62" y="1983758"/>
            <a:ext cx="2638189" cy="197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19" b="8768"/>
          <a:stretch/>
        </p:blipFill>
        <p:spPr>
          <a:xfrm>
            <a:off x="8839200" y="4340185"/>
            <a:ext cx="4056649" cy="21236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98" b="15702"/>
          <a:stretch/>
        </p:blipFill>
        <p:spPr>
          <a:xfrm>
            <a:off x="340196" y="4353323"/>
            <a:ext cx="4066266" cy="21236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08" b="17106"/>
          <a:stretch/>
        </p:blipFill>
        <p:spPr>
          <a:xfrm>
            <a:off x="4572000" y="4353323"/>
            <a:ext cx="4066266" cy="2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133" y="1983757"/>
            <a:ext cx="2651456" cy="197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75056" y="176400"/>
            <a:ext cx="881555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9094" y="785336"/>
            <a:ext cx="55274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222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1" grpId="1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173" r="4606"/>
          <a:stretch/>
        </p:blipFill>
        <p:spPr>
          <a:xfrm>
            <a:off x="653150" y="2463989"/>
            <a:ext cx="2720671" cy="2667000"/>
          </a:xfrm>
          <a:prstGeom prst="round2DiagRect">
            <a:avLst>
              <a:gd name="adj1" fmla="val 83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5192" y="901858"/>
            <a:ext cx="11658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কী কী প্রযুক্তি ব্যবহার করা হয়ে থাকে?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195" y="5791200"/>
            <a:ext cx="1057929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কাস্তে,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কোদাল,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লাঙল,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ব্যবহার করা হয়ে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4" r="1748"/>
          <a:stretch/>
        </p:blipFill>
        <p:spPr>
          <a:xfrm>
            <a:off x="4132807" y="2463989"/>
            <a:ext cx="4020593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Image result for old agricultural tools pictures in banglade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72"/>
          <a:stretch/>
        </p:blipFill>
        <p:spPr bwMode="auto">
          <a:xfrm>
            <a:off x="8765340" y="2463989"/>
            <a:ext cx="388386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461195" y="499526"/>
            <a:ext cx="983474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254" y="1451520"/>
            <a:ext cx="104198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858000"/>
            <a:ext cx="13030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407718"/>
            <a:ext cx="10134600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আমরা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চাষ বৃদ্ধি করতে পারি?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3337396"/>
            <a:ext cx="4648200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গরু-ছাগল,হাঁস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পালন এবং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 বৃদ্ধি করতে পারি।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84379"/>
            <a:ext cx="3938778" cy="244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198" y="4543362"/>
            <a:ext cx="3810001" cy="250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11"/>
          <a:stretch/>
        </p:blipFill>
        <p:spPr>
          <a:xfrm>
            <a:off x="9220200" y="1763737"/>
            <a:ext cx="3810000" cy="250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5" b="4990"/>
          <a:stretch/>
        </p:blipFill>
        <p:spPr>
          <a:xfrm>
            <a:off x="228600" y="4419600"/>
            <a:ext cx="3954545" cy="258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934200"/>
            <a:ext cx="13030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1002" y="2169994"/>
            <a:ext cx="10762398" cy="76944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যাতায়াতের জন্য ব্যবহৃত ৪ টি প্রযুক্তির নাম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002" y="3814243"/>
            <a:ext cx="10194879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দলঃ ট্রাক্টর,লাঙল কোন ধরনের প্রযুক্তি তা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374" y="5488632"/>
            <a:ext cx="1073883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8374" y="504441"/>
            <a:ext cx="1117966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705600"/>
            <a:ext cx="1303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5410201" cy="752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90600"/>
            <a:ext cx="558358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67" y="3121572"/>
            <a:ext cx="6925260" cy="3044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7162800"/>
            <a:ext cx="13030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379" y="346501"/>
            <a:ext cx="17127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823555"/>
            <a:ext cx="82614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শব্দের সঙ্গে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শব্দের মিল 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05476"/>
              </p:ext>
            </p:extLst>
          </p:nvPr>
        </p:nvGraphicFramePr>
        <p:xfrm>
          <a:off x="2945641" y="1813560"/>
          <a:ext cx="7246962" cy="2758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21226"/>
                <a:gridCol w="4025736"/>
              </a:tblGrid>
              <a:tr h="2758440">
                <a:tc>
                  <a:txBody>
                    <a:bodyPr/>
                    <a:lstStyle/>
                    <a:p>
                      <a:r>
                        <a:rPr lang="en-US" sz="3200" u="sng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বামপাশ</a:t>
                      </a:r>
                      <a:r>
                        <a:rPr lang="en-US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ট্রেন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লাঙল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পেনসিল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বই</a:t>
                      </a:r>
                      <a:endParaRPr lang="en-US" sz="32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3200" u="sng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r>
                        <a:rPr lang="bn-IN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sz="32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পড়া</a:t>
                      </a:r>
                    </a:p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চাষ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যাতায়াত</a:t>
                      </a:r>
                    </a:p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লেখা 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4519" y="4876800"/>
            <a:ext cx="38486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022" y="5943600"/>
            <a:ext cx="99822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 ও কৃষি কাজে ব্যবহৃত তিনটি করে প্রযুক্তির নাম লেখ।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858000"/>
            <a:ext cx="13030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52400"/>
            <a:ext cx="2099441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1139" y="4308229"/>
            <a:ext cx="6096000" cy="31700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সাথে পরিচয়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নিচের চিত্র 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করে 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959" y="1219200"/>
            <a:ext cx="6366641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4000" b="1" dirty="0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</a:t>
            </a:r>
            <a:r>
              <a:rPr lang="en-US" sz="40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b="1" dirty="0">
              <a:ln w="28575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28575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4000" b="1" dirty="0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b="1" dirty="0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28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28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বিদ্যলায়</a:t>
            </a:r>
            <a:r>
              <a:rPr lang="bn-IN" sz="28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6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ln w="28575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—০১৭১৬৪৪৪৪১৮।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9870" r="70949" b="5467"/>
          <a:stretch/>
        </p:blipFill>
        <p:spPr>
          <a:xfrm>
            <a:off x="457200" y="4502412"/>
            <a:ext cx="3962400" cy="296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8" t="28052" r="1" b="5467"/>
          <a:stretch/>
        </p:blipFill>
        <p:spPr>
          <a:xfrm>
            <a:off x="9220200" y="1391718"/>
            <a:ext cx="3746939" cy="27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7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457200"/>
            <a:ext cx="3175378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553" y="5410200"/>
            <a:ext cx="1145217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4895850" cy="322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6248400"/>
            <a:ext cx="13030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922361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যা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শিখলাম-----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29000"/>
            <a:ext cx="12192000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পড়াশোনা, যাতায়াত ও কৃষিতে প্রযুক্তির বিকাশ ও ব্যবহার বর্ণনা করতে পারা।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5715000"/>
            <a:ext cx="13030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2">
              <a:alphaModFix amt="8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762000"/>
            <a:ext cx="8185254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আজ়কের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75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9600"/>
            <a:ext cx="131064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আমাদেরই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রাজত্বে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9" b="5202"/>
          <a:stretch/>
        </p:blipFill>
        <p:spPr>
          <a:xfrm>
            <a:off x="76200" y="4160460"/>
            <a:ext cx="13106400" cy="36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4920" y="196820"/>
            <a:ext cx="604428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লক্ষ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939" y="968514"/>
            <a:ext cx="11430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মরা ব্যবহার করতে দে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খেছ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068957"/>
            <a:ext cx="78486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আমরা কী বলে অভিহিত করতে পারি?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88" y="2510956"/>
            <a:ext cx="3963712" cy="227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2" y="5113283"/>
            <a:ext cx="3909364" cy="235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9" t="5761" r="5191" b="5541"/>
          <a:stretch/>
        </p:blipFill>
        <p:spPr>
          <a:xfrm>
            <a:off x="8841828" y="5113282"/>
            <a:ext cx="4009753" cy="235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2505701"/>
            <a:ext cx="4009753" cy="2255486"/>
          </a:xfrm>
          <a:prstGeom prst="rect">
            <a:avLst/>
          </a:prstGeom>
        </p:spPr>
      </p:pic>
      <p:sp>
        <p:nvSpPr>
          <p:cNvPr id="2" name="6-Point Star 1"/>
          <p:cNvSpPr/>
          <p:nvPr/>
        </p:nvSpPr>
        <p:spPr>
          <a:xfrm>
            <a:off x="4572000" y="2971800"/>
            <a:ext cx="4038600" cy="3886200"/>
          </a:xfrm>
          <a:prstGeom prst="star6">
            <a:avLst>
              <a:gd name="adj" fmla="val 36675"/>
              <a:gd name="hf" fmla="val 11547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614" y="386255"/>
            <a:ext cx="1075898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9007" y="3391525"/>
            <a:ext cx="8427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সাথে পরিচয়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1"/>
          <a:stretch/>
        </p:blipFill>
        <p:spPr>
          <a:xfrm>
            <a:off x="152400" y="7391400"/>
            <a:ext cx="130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262" y="685800"/>
            <a:ext cx="10500816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শিক্ষার্থীরা------------</a:t>
            </a:r>
          </a:p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১০.১.১: </a:t>
            </a:r>
            <a:r>
              <a:rPr lang="bn-IN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 ,যাতায়াত ও কৃষিতে প্রযুক্তির 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 ও ব্যবহার বর্ণনা করতে পারবে।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141" y="5181600"/>
            <a:ext cx="12954001" cy="2321148"/>
            <a:chOff x="0" y="5814846"/>
            <a:chExt cx="13258799" cy="16947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13258800" cy="7772400"/>
          </a:xfrm>
          <a:prstGeom prst="rect">
            <a:avLst/>
          </a:prstGeom>
          <a:blipFill dpi="0" rotWithShape="1">
            <a:blip r:embed="rId4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274" y="609600"/>
            <a:ext cx="962484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এবং টর্চ বিদ্যুৎ ব্যবহার করে কী ছড়ায়?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275" y="3048000"/>
            <a:ext cx="9624849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 জ্বালালে আমরা কী কী শক্তি পেয়ে থাকি?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274" y="1752600"/>
            <a:ext cx="962484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এবং টর্চ বিদ্যুৎ ব্যবহার কর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275" y="4343400"/>
            <a:ext cx="962484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মোমবাতি জ্বালালে আমরা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শক্তি পেয়ে 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41" y="6150847"/>
            <a:ext cx="12954001" cy="1469153"/>
            <a:chOff x="0" y="5814846"/>
            <a:chExt cx="13258799" cy="16947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7344" y="382612"/>
            <a:ext cx="658005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821" y="736555"/>
            <a:ext cx="431296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 কী করছে?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0499" y="954660"/>
            <a:ext cx="461411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কী কী ব্যবহার করছে?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827" y="6247570"/>
            <a:ext cx="767146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ডাস্টার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হালচাষে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0" b="4063"/>
          <a:stretch/>
        </p:blipFill>
        <p:spPr>
          <a:xfrm>
            <a:off x="228600" y="2024339"/>
            <a:ext cx="2629995" cy="2449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4" r="1748"/>
          <a:stretch/>
        </p:blipFill>
        <p:spPr>
          <a:xfrm>
            <a:off x="3048000" y="2056112"/>
            <a:ext cx="3739511" cy="2417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044" y="4630493"/>
            <a:ext cx="290175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অফিসার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পড়াচ্ছেন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লেখাচ্ছেন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820" y="4656063"/>
            <a:ext cx="211628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হাল-চাষ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2055869"/>
            <a:ext cx="2866426" cy="240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2056112"/>
            <a:ext cx="2628900" cy="2417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934200" y="4598286"/>
            <a:ext cx="255550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000" y="4594507"/>
            <a:ext cx="24897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যাত্রীরা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সিএনজি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2" grpId="0" animBg="1"/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364" y="381000"/>
            <a:ext cx="1131382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বলতে কী বো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8" b="53775"/>
          <a:stretch/>
        </p:blipFill>
        <p:spPr bwMode="auto">
          <a:xfrm>
            <a:off x="79954" y="2772103"/>
            <a:ext cx="1310264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33869" r="1" b="5467"/>
          <a:stretch/>
        </p:blipFill>
        <p:spPr>
          <a:xfrm>
            <a:off x="111485" y="6019800"/>
            <a:ext cx="1307111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345324"/>
            <a:ext cx="1464764" cy="134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2173" r="4606"/>
          <a:stretch/>
        </p:blipFill>
        <p:spPr>
          <a:xfrm>
            <a:off x="8479221" y="1399090"/>
            <a:ext cx="1240221" cy="1215755"/>
          </a:xfrm>
          <a:prstGeom prst="round2DiagRect">
            <a:avLst>
              <a:gd name="adj1" fmla="val 839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628" y="1361304"/>
            <a:ext cx="2287312" cy="131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08" b="17106"/>
          <a:stretch/>
        </p:blipFill>
        <p:spPr>
          <a:xfrm>
            <a:off x="685800" y="1400010"/>
            <a:ext cx="2423051" cy="12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652</Words>
  <Application>Microsoft Office PowerPoint</Application>
  <PresentationFormat>Custom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Ashraful Alam</cp:lastModifiedBy>
  <cp:revision>49</cp:revision>
  <dcterms:created xsi:type="dcterms:W3CDTF">2006-08-16T00:00:00Z</dcterms:created>
  <dcterms:modified xsi:type="dcterms:W3CDTF">2019-12-01T17:35:33Z</dcterms:modified>
</cp:coreProperties>
</file>