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61" r:id="rId4"/>
    <p:sldId id="260" r:id="rId5"/>
    <p:sldId id="258" r:id="rId6"/>
    <p:sldId id="257" r:id="rId7"/>
    <p:sldId id="270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E49B9-18A0-4044-B892-A4CEFDDA5B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6B198-F03F-4398-BD9A-CB722404EE83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লেনদেন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4B4D80A-B928-46F9-A9BD-3F7680529F26}" type="parTrans" cxnId="{40FE0D98-BCE8-4747-BDBE-A85F42F45E80}">
      <dgm:prSet/>
      <dgm:spPr/>
      <dgm:t>
        <a:bodyPr/>
        <a:lstStyle/>
        <a:p>
          <a:endParaRPr lang="en-US"/>
        </a:p>
      </dgm:t>
    </dgm:pt>
    <dgm:pt modelId="{7F97DE28-B7C1-45D5-8068-B494A7C5A2BA}" type="sibTrans" cxnId="{40FE0D98-BCE8-4747-BDBE-A85F42F45E80}">
      <dgm:prSet/>
      <dgm:spPr/>
      <dgm:t>
        <a:bodyPr/>
        <a:lstStyle/>
        <a:p>
          <a:endParaRPr lang="en-US"/>
        </a:p>
      </dgm:t>
    </dgm:pt>
    <dgm:pt modelId="{FA3E3785-731B-4260-9B60-55D0F614D06F}">
      <dgm:prSet phldrT="[Text]" custT="1"/>
      <dgm:spPr/>
      <dgm:t>
        <a:bodyPr/>
        <a:lstStyle/>
        <a:p>
          <a:r>
            <a:rPr lang="bn-BD" sz="3600" b="1" dirty="0" smtClean="0"/>
            <a:t>মূলধন জাতীয় </a:t>
          </a:r>
          <a:endParaRPr lang="en-US" sz="3600" b="1" dirty="0"/>
        </a:p>
      </dgm:t>
    </dgm:pt>
    <dgm:pt modelId="{A6C26DB4-3270-43B6-8879-42B6EB7CC88B}" type="parTrans" cxnId="{5C3C5062-59AD-403A-ACDA-94FB24D0EA04}">
      <dgm:prSet/>
      <dgm:spPr/>
      <dgm:t>
        <a:bodyPr/>
        <a:lstStyle/>
        <a:p>
          <a:endParaRPr lang="en-US"/>
        </a:p>
      </dgm:t>
    </dgm:pt>
    <dgm:pt modelId="{D9264C82-AAD0-44EC-AC74-10827C5C26D0}" type="sibTrans" cxnId="{5C3C5062-59AD-403A-ACDA-94FB24D0EA04}">
      <dgm:prSet/>
      <dgm:spPr/>
      <dgm:t>
        <a:bodyPr/>
        <a:lstStyle/>
        <a:p>
          <a:endParaRPr lang="en-US"/>
        </a:p>
      </dgm:t>
    </dgm:pt>
    <dgm:pt modelId="{1AF036FD-FA0B-407D-932F-0C76252F82EF}">
      <dgm:prSet phldrT="[Text]" custT="1"/>
      <dgm:spPr/>
      <dgm:t>
        <a:bodyPr/>
        <a:lstStyle/>
        <a:p>
          <a:r>
            <a:rPr lang="bn-BD" sz="2800" b="1" dirty="0" smtClean="0"/>
            <a:t>মূলধন জাতীয়  প্রাপ্তি/আয়</a:t>
          </a:r>
          <a:endParaRPr lang="en-US" sz="2800" b="1" dirty="0"/>
        </a:p>
      </dgm:t>
    </dgm:pt>
    <dgm:pt modelId="{1E55F2E4-33EB-444B-9294-4DB08510AB18}" type="parTrans" cxnId="{BEA5F018-A1EB-4FFF-91BD-4D46F80B9AC2}">
      <dgm:prSet/>
      <dgm:spPr/>
      <dgm:t>
        <a:bodyPr/>
        <a:lstStyle/>
        <a:p>
          <a:endParaRPr lang="en-US"/>
        </a:p>
      </dgm:t>
    </dgm:pt>
    <dgm:pt modelId="{8A177146-25B9-403F-9020-E11BE1A8A88D}" type="sibTrans" cxnId="{BEA5F018-A1EB-4FFF-91BD-4D46F80B9AC2}">
      <dgm:prSet/>
      <dgm:spPr/>
      <dgm:t>
        <a:bodyPr/>
        <a:lstStyle/>
        <a:p>
          <a:endParaRPr lang="en-US"/>
        </a:p>
      </dgm:t>
    </dgm:pt>
    <dgm:pt modelId="{92AB4CB3-18A2-4E93-9A21-D5FDE3180367}">
      <dgm:prSet phldrT="[Text]" custT="1"/>
      <dgm:spPr/>
      <dgm:t>
        <a:bodyPr/>
        <a:lstStyle/>
        <a:p>
          <a:r>
            <a:rPr lang="bn-BD" sz="2800" b="1" dirty="0" smtClean="0"/>
            <a:t>মূলধন জাতীয়  ব্যয়</a:t>
          </a:r>
          <a:endParaRPr lang="en-US" sz="2800" b="1" dirty="0"/>
        </a:p>
      </dgm:t>
    </dgm:pt>
    <dgm:pt modelId="{F1927969-D3CC-4981-9909-2AE6846936C8}" type="parTrans" cxnId="{D312B612-6397-4F96-98D8-56850EE166F7}">
      <dgm:prSet/>
      <dgm:spPr/>
      <dgm:t>
        <a:bodyPr/>
        <a:lstStyle/>
        <a:p>
          <a:endParaRPr lang="en-US"/>
        </a:p>
      </dgm:t>
    </dgm:pt>
    <dgm:pt modelId="{69AC4F11-150C-4046-B27D-C1A545ECB341}" type="sibTrans" cxnId="{D312B612-6397-4F96-98D8-56850EE166F7}">
      <dgm:prSet/>
      <dgm:spPr/>
      <dgm:t>
        <a:bodyPr/>
        <a:lstStyle/>
        <a:p>
          <a:endParaRPr lang="en-US"/>
        </a:p>
      </dgm:t>
    </dgm:pt>
    <dgm:pt modelId="{64612AEA-0DFB-42DC-B85B-AA0C469131F9}">
      <dgm:prSet phldrT="[Text]" custT="1"/>
      <dgm:spPr/>
      <dgm:t>
        <a:bodyPr/>
        <a:lstStyle/>
        <a:p>
          <a:r>
            <a:rPr lang="bn-BD" sz="3200" b="1" dirty="0" smtClean="0"/>
            <a:t>মুনাফা জাতীয়  </a:t>
          </a:r>
          <a:endParaRPr lang="en-US" sz="3200" b="1" dirty="0"/>
        </a:p>
      </dgm:t>
    </dgm:pt>
    <dgm:pt modelId="{D7D30567-70BF-482A-801B-40FE4D9222D8}" type="parTrans" cxnId="{258567F4-652C-4FA3-AC4A-01457707EC1B}">
      <dgm:prSet/>
      <dgm:spPr/>
      <dgm:t>
        <a:bodyPr/>
        <a:lstStyle/>
        <a:p>
          <a:endParaRPr lang="en-US"/>
        </a:p>
      </dgm:t>
    </dgm:pt>
    <dgm:pt modelId="{C1AFB6FC-EA31-47ED-8C29-8157F7631BE3}" type="sibTrans" cxnId="{258567F4-652C-4FA3-AC4A-01457707EC1B}">
      <dgm:prSet/>
      <dgm:spPr/>
      <dgm:t>
        <a:bodyPr/>
        <a:lstStyle/>
        <a:p>
          <a:endParaRPr lang="en-US"/>
        </a:p>
      </dgm:t>
    </dgm:pt>
    <dgm:pt modelId="{4BEE11BE-AA05-4D9D-A752-E223E6106E3C}">
      <dgm:prSet phldrT="[Text]" custT="1"/>
      <dgm:spPr/>
      <dgm:t>
        <a:bodyPr/>
        <a:lstStyle/>
        <a:p>
          <a:r>
            <a:rPr lang="bn-BD" sz="2800" b="1" dirty="0" smtClean="0"/>
            <a:t>মুনাফা জাতীয়  ব্যয়  </a:t>
          </a:r>
          <a:endParaRPr lang="en-US" sz="2800" b="1" dirty="0"/>
        </a:p>
      </dgm:t>
    </dgm:pt>
    <dgm:pt modelId="{AC326683-F808-4A0E-9B0C-BF8FAA417BAB}" type="parTrans" cxnId="{66D8AE0E-590E-4786-AD30-9F69B7080119}">
      <dgm:prSet/>
      <dgm:spPr/>
      <dgm:t>
        <a:bodyPr/>
        <a:lstStyle/>
        <a:p>
          <a:endParaRPr lang="en-US"/>
        </a:p>
      </dgm:t>
    </dgm:pt>
    <dgm:pt modelId="{1478274B-6048-4CF9-8428-A3CA4BE4489C}" type="sibTrans" cxnId="{66D8AE0E-590E-4786-AD30-9F69B7080119}">
      <dgm:prSet/>
      <dgm:spPr/>
      <dgm:t>
        <a:bodyPr/>
        <a:lstStyle/>
        <a:p>
          <a:endParaRPr lang="en-US"/>
        </a:p>
      </dgm:t>
    </dgm:pt>
    <dgm:pt modelId="{938FE623-9B33-4216-B417-8F39DE51DCDD}">
      <dgm:prSet custT="1"/>
      <dgm:spPr/>
      <dgm:t>
        <a:bodyPr/>
        <a:lstStyle/>
        <a:p>
          <a:r>
            <a:rPr lang="bn-BD" sz="2800" b="1" dirty="0" smtClean="0"/>
            <a:t>মুনাফা জাতীয়  প্রাপ্তি/আয় </a:t>
          </a:r>
          <a:endParaRPr lang="en-US" sz="2800" b="1" dirty="0"/>
        </a:p>
      </dgm:t>
    </dgm:pt>
    <dgm:pt modelId="{54608647-FF57-41CE-BD79-86A538E942A5}" type="parTrans" cxnId="{D08C4261-FDA5-4FC9-A007-AB2694C7258A}">
      <dgm:prSet/>
      <dgm:spPr/>
      <dgm:t>
        <a:bodyPr/>
        <a:lstStyle/>
        <a:p>
          <a:endParaRPr lang="en-US"/>
        </a:p>
      </dgm:t>
    </dgm:pt>
    <dgm:pt modelId="{A6A9DE90-A204-46DE-A62B-6F4D18B09B87}" type="sibTrans" cxnId="{D08C4261-FDA5-4FC9-A007-AB2694C7258A}">
      <dgm:prSet/>
      <dgm:spPr/>
      <dgm:t>
        <a:bodyPr/>
        <a:lstStyle/>
        <a:p>
          <a:endParaRPr lang="en-US"/>
        </a:p>
      </dgm:t>
    </dgm:pt>
    <dgm:pt modelId="{6E6D9021-A864-4023-8BBA-7D55E0BDCAF6}" type="pres">
      <dgm:prSet presAssocID="{573E49B9-18A0-4044-B892-A4CEFDDA5B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C62337-00B6-4C14-A5EF-C95A7289142A}" type="pres">
      <dgm:prSet presAssocID="{72F6B198-F03F-4398-BD9A-CB722404EE83}" presName="hierRoot1" presStyleCnt="0"/>
      <dgm:spPr/>
    </dgm:pt>
    <dgm:pt modelId="{E087BE78-39ED-4173-8CE6-A20CF4B41017}" type="pres">
      <dgm:prSet presAssocID="{72F6B198-F03F-4398-BD9A-CB722404EE83}" presName="composite" presStyleCnt="0"/>
      <dgm:spPr/>
    </dgm:pt>
    <dgm:pt modelId="{A84D7E7C-1177-410D-9828-9AC42F2A2A1F}" type="pres">
      <dgm:prSet presAssocID="{72F6B198-F03F-4398-BD9A-CB722404EE83}" presName="background" presStyleLbl="node0" presStyleIdx="0" presStyleCnt="1"/>
      <dgm:spPr/>
    </dgm:pt>
    <dgm:pt modelId="{5D1B852A-F62E-4AC3-895E-60620575D046}" type="pres">
      <dgm:prSet presAssocID="{72F6B198-F03F-4398-BD9A-CB722404EE8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54D246-F66A-4851-9B7C-BAAA4CAD1880}" type="pres">
      <dgm:prSet presAssocID="{72F6B198-F03F-4398-BD9A-CB722404EE83}" presName="hierChild2" presStyleCnt="0"/>
      <dgm:spPr/>
    </dgm:pt>
    <dgm:pt modelId="{9404B5D0-E47C-4180-90A9-A10B30972076}" type="pres">
      <dgm:prSet presAssocID="{A6C26DB4-3270-43B6-8879-42B6EB7CC88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AB78654-CAEE-4B88-BB50-33462EE247CB}" type="pres">
      <dgm:prSet presAssocID="{FA3E3785-731B-4260-9B60-55D0F614D06F}" presName="hierRoot2" presStyleCnt="0"/>
      <dgm:spPr/>
    </dgm:pt>
    <dgm:pt modelId="{4437D7A7-A03A-4800-A113-BA9582B8C4D4}" type="pres">
      <dgm:prSet presAssocID="{FA3E3785-731B-4260-9B60-55D0F614D06F}" presName="composite2" presStyleCnt="0"/>
      <dgm:spPr/>
    </dgm:pt>
    <dgm:pt modelId="{62010EF7-DF47-4448-B667-F1373BAE3B4C}" type="pres">
      <dgm:prSet presAssocID="{FA3E3785-731B-4260-9B60-55D0F614D06F}" presName="background2" presStyleLbl="node2" presStyleIdx="0" presStyleCnt="2"/>
      <dgm:spPr/>
    </dgm:pt>
    <dgm:pt modelId="{35A0C923-97C8-4B43-862C-06CCC7226B17}" type="pres">
      <dgm:prSet presAssocID="{FA3E3785-731B-4260-9B60-55D0F614D06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86135-909E-4C32-A25F-7537306D9A38}" type="pres">
      <dgm:prSet presAssocID="{FA3E3785-731B-4260-9B60-55D0F614D06F}" presName="hierChild3" presStyleCnt="0"/>
      <dgm:spPr/>
    </dgm:pt>
    <dgm:pt modelId="{AD205DF2-AF90-457C-8ABF-CA3F2939EC7E}" type="pres">
      <dgm:prSet presAssocID="{1E55F2E4-33EB-444B-9294-4DB08510AB1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7ADF3F7A-592D-4353-A40E-8982DDBC4B92}" type="pres">
      <dgm:prSet presAssocID="{1AF036FD-FA0B-407D-932F-0C76252F82EF}" presName="hierRoot3" presStyleCnt="0"/>
      <dgm:spPr/>
    </dgm:pt>
    <dgm:pt modelId="{CECAD75D-5985-4D29-AB99-86A79CFF94FE}" type="pres">
      <dgm:prSet presAssocID="{1AF036FD-FA0B-407D-932F-0C76252F82EF}" presName="composite3" presStyleCnt="0"/>
      <dgm:spPr/>
    </dgm:pt>
    <dgm:pt modelId="{A43894B4-511D-449A-B3F1-F5CEC5639F2A}" type="pres">
      <dgm:prSet presAssocID="{1AF036FD-FA0B-407D-932F-0C76252F82EF}" presName="background3" presStyleLbl="node3" presStyleIdx="0" presStyleCnt="4"/>
      <dgm:spPr/>
    </dgm:pt>
    <dgm:pt modelId="{DF9F0985-DDA9-4E68-BF19-06ECFEC372CB}" type="pres">
      <dgm:prSet presAssocID="{1AF036FD-FA0B-407D-932F-0C76252F82EF}" presName="text3" presStyleLbl="fgAcc3" presStyleIdx="0" presStyleCnt="4" custScaleY="1276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A18AE6-E75F-4C0A-BAF4-C392FA7E1146}" type="pres">
      <dgm:prSet presAssocID="{1AF036FD-FA0B-407D-932F-0C76252F82EF}" presName="hierChild4" presStyleCnt="0"/>
      <dgm:spPr/>
    </dgm:pt>
    <dgm:pt modelId="{38710289-F496-41D4-941C-8700C60AE66D}" type="pres">
      <dgm:prSet presAssocID="{F1927969-D3CC-4981-9909-2AE6846936C8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EBFB81B-9158-48D7-B08D-921616B10A79}" type="pres">
      <dgm:prSet presAssocID="{92AB4CB3-18A2-4E93-9A21-D5FDE3180367}" presName="hierRoot3" presStyleCnt="0"/>
      <dgm:spPr/>
    </dgm:pt>
    <dgm:pt modelId="{72BCFC96-B388-441B-835E-BB44393DAC1B}" type="pres">
      <dgm:prSet presAssocID="{92AB4CB3-18A2-4E93-9A21-D5FDE3180367}" presName="composite3" presStyleCnt="0"/>
      <dgm:spPr/>
    </dgm:pt>
    <dgm:pt modelId="{08D290FB-7A37-4637-89F6-296025DCD024}" type="pres">
      <dgm:prSet presAssocID="{92AB4CB3-18A2-4E93-9A21-D5FDE3180367}" presName="background3" presStyleLbl="node3" presStyleIdx="1" presStyleCnt="4"/>
      <dgm:spPr/>
    </dgm:pt>
    <dgm:pt modelId="{EE7D946F-8DAF-4D3C-9EC8-F94D83CBC4A0}" type="pres">
      <dgm:prSet presAssocID="{92AB4CB3-18A2-4E93-9A21-D5FDE3180367}" presName="text3" presStyleLbl="fgAcc3" presStyleIdx="1" presStyleCnt="4" custScaleY="1276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50F285-70AF-4A15-A862-7D833B714318}" type="pres">
      <dgm:prSet presAssocID="{92AB4CB3-18A2-4E93-9A21-D5FDE3180367}" presName="hierChild4" presStyleCnt="0"/>
      <dgm:spPr/>
    </dgm:pt>
    <dgm:pt modelId="{4A911B5A-AA52-41CD-9E19-3AF45A436BDE}" type="pres">
      <dgm:prSet presAssocID="{D7D30567-70BF-482A-801B-40FE4D9222D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9F576BC-DF98-4A50-81A5-34145148C373}" type="pres">
      <dgm:prSet presAssocID="{64612AEA-0DFB-42DC-B85B-AA0C469131F9}" presName="hierRoot2" presStyleCnt="0"/>
      <dgm:spPr/>
    </dgm:pt>
    <dgm:pt modelId="{805D220A-9DE5-4A3E-A498-EFA9297E9329}" type="pres">
      <dgm:prSet presAssocID="{64612AEA-0DFB-42DC-B85B-AA0C469131F9}" presName="composite2" presStyleCnt="0"/>
      <dgm:spPr/>
    </dgm:pt>
    <dgm:pt modelId="{5F84B284-3759-421E-A3C3-6659F87A5FF9}" type="pres">
      <dgm:prSet presAssocID="{64612AEA-0DFB-42DC-B85B-AA0C469131F9}" presName="background2" presStyleLbl="node2" presStyleIdx="1" presStyleCnt="2"/>
      <dgm:spPr/>
    </dgm:pt>
    <dgm:pt modelId="{5567C6B2-C606-4CBD-9DDA-4C53AB0AD4C0}" type="pres">
      <dgm:prSet presAssocID="{64612AEA-0DFB-42DC-B85B-AA0C469131F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DDCEBE-5A04-44CD-B888-FE52846A8387}" type="pres">
      <dgm:prSet presAssocID="{64612AEA-0DFB-42DC-B85B-AA0C469131F9}" presName="hierChild3" presStyleCnt="0"/>
      <dgm:spPr/>
    </dgm:pt>
    <dgm:pt modelId="{82455B2D-F64E-4EB5-A5CA-A6689CCF2D2B}" type="pres">
      <dgm:prSet presAssocID="{54608647-FF57-41CE-BD79-86A538E942A5}" presName="Name17" presStyleLbl="parChTrans1D3" presStyleIdx="2" presStyleCnt="4"/>
      <dgm:spPr/>
      <dgm:t>
        <a:bodyPr/>
        <a:lstStyle/>
        <a:p>
          <a:endParaRPr lang="en-US"/>
        </a:p>
      </dgm:t>
    </dgm:pt>
    <dgm:pt modelId="{22F425FE-E3C3-4BFB-91B7-1413472811E5}" type="pres">
      <dgm:prSet presAssocID="{938FE623-9B33-4216-B417-8F39DE51DCDD}" presName="hierRoot3" presStyleCnt="0"/>
      <dgm:spPr/>
    </dgm:pt>
    <dgm:pt modelId="{383F0033-3447-485B-85B0-512C1D37C488}" type="pres">
      <dgm:prSet presAssocID="{938FE623-9B33-4216-B417-8F39DE51DCDD}" presName="composite3" presStyleCnt="0"/>
      <dgm:spPr/>
    </dgm:pt>
    <dgm:pt modelId="{268D67C3-5706-419D-AEEE-E0589DCE7ADF}" type="pres">
      <dgm:prSet presAssocID="{938FE623-9B33-4216-B417-8F39DE51DCDD}" presName="background3" presStyleLbl="node3" presStyleIdx="2" presStyleCnt="4"/>
      <dgm:spPr/>
    </dgm:pt>
    <dgm:pt modelId="{C0BB9F83-50FB-4DE4-BDDD-F6BE11A6C98A}" type="pres">
      <dgm:prSet presAssocID="{938FE623-9B33-4216-B417-8F39DE51DCDD}" presName="text3" presStyleLbl="fgAcc3" presStyleIdx="2" presStyleCnt="4" custScaleY="140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18739D-E57A-40CE-A4D7-569087544B64}" type="pres">
      <dgm:prSet presAssocID="{938FE623-9B33-4216-B417-8F39DE51DCDD}" presName="hierChild4" presStyleCnt="0"/>
      <dgm:spPr/>
    </dgm:pt>
    <dgm:pt modelId="{0B596880-1F2D-4F7B-95B0-4F21EA6A8B4E}" type="pres">
      <dgm:prSet presAssocID="{AC326683-F808-4A0E-9B0C-BF8FAA417BAB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1D4BD42-4C3E-44B4-B097-CE9C8F502E8C}" type="pres">
      <dgm:prSet presAssocID="{4BEE11BE-AA05-4D9D-A752-E223E6106E3C}" presName="hierRoot3" presStyleCnt="0"/>
      <dgm:spPr/>
    </dgm:pt>
    <dgm:pt modelId="{F722B209-274E-497F-8670-5174728A83C5}" type="pres">
      <dgm:prSet presAssocID="{4BEE11BE-AA05-4D9D-A752-E223E6106E3C}" presName="composite3" presStyleCnt="0"/>
      <dgm:spPr/>
    </dgm:pt>
    <dgm:pt modelId="{B97D8940-9762-43F1-B848-6684EEC380C5}" type="pres">
      <dgm:prSet presAssocID="{4BEE11BE-AA05-4D9D-A752-E223E6106E3C}" presName="background3" presStyleLbl="node3" presStyleIdx="3" presStyleCnt="4"/>
      <dgm:spPr/>
    </dgm:pt>
    <dgm:pt modelId="{F70F2D7B-6909-4A7D-9F24-4BAA2366D04F}" type="pres">
      <dgm:prSet presAssocID="{4BEE11BE-AA05-4D9D-A752-E223E6106E3C}" presName="text3" presStyleLbl="fgAcc3" presStyleIdx="3" presStyleCnt="4" custScaleY="140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D0FEE5-AFA5-469E-8585-D2FCBA631105}" type="pres">
      <dgm:prSet presAssocID="{4BEE11BE-AA05-4D9D-A752-E223E6106E3C}" presName="hierChild4" presStyleCnt="0"/>
      <dgm:spPr/>
    </dgm:pt>
  </dgm:ptLst>
  <dgm:cxnLst>
    <dgm:cxn modelId="{66D8AE0E-590E-4786-AD30-9F69B7080119}" srcId="{64612AEA-0DFB-42DC-B85B-AA0C469131F9}" destId="{4BEE11BE-AA05-4D9D-A752-E223E6106E3C}" srcOrd="1" destOrd="0" parTransId="{AC326683-F808-4A0E-9B0C-BF8FAA417BAB}" sibTransId="{1478274B-6048-4CF9-8428-A3CA4BE4489C}"/>
    <dgm:cxn modelId="{40FE0D98-BCE8-4747-BDBE-A85F42F45E80}" srcId="{573E49B9-18A0-4044-B892-A4CEFDDA5B3B}" destId="{72F6B198-F03F-4398-BD9A-CB722404EE83}" srcOrd="0" destOrd="0" parTransId="{54B4D80A-B928-46F9-A9BD-3F7680529F26}" sibTransId="{7F97DE28-B7C1-45D5-8068-B494A7C5A2BA}"/>
    <dgm:cxn modelId="{1772702D-3976-4AD5-A027-A9AFB88C9DC3}" type="presOf" srcId="{F1927969-D3CC-4981-9909-2AE6846936C8}" destId="{38710289-F496-41D4-941C-8700C60AE66D}" srcOrd="0" destOrd="0" presId="urn:microsoft.com/office/officeart/2005/8/layout/hierarchy1"/>
    <dgm:cxn modelId="{F211772C-C8A0-4904-8A16-FC388BEAFB98}" type="presOf" srcId="{AC326683-F808-4A0E-9B0C-BF8FAA417BAB}" destId="{0B596880-1F2D-4F7B-95B0-4F21EA6A8B4E}" srcOrd="0" destOrd="0" presId="urn:microsoft.com/office/officeart/2005/8/layout/hierarchy1"/>
    <dgm:cxn modelId="{D08C4261-FDA5-4FC9-A007-AB2694C7258A}" srcId="{64612AEA-0DFB-42DC-B85B-AA0C469131F9}" destId="{938FE623-9B33-4216-B417-8F39DE51DCDD}" srcOrd="0" destOrd="0" parTransId="{54608647-FF57-41CE-BD79-86A538E942A5}" sibTransId="{A6A9DE90-A204-46DE-A62B-6F4D18B09B87}"/>
    <dgm:cxn modelId="{F93D7FEA-5728-4F38-8F76-10E877766EB7}" type="presOf" srcId="{72F6B198-F03F-4398-BD9A-CB722404EE83}" destId="{5D1B852A-F62E-4AC3-895E-60620575D046}" srcOrd="0" destOrd="0" presId="urn:microsoft.com/office/officeart/2005/8/layout/hierarchy1"/>
    <dgm:cxn modelId="{6F08347D-1707-498A-A5A0-76D39C8A28BC}" type="presOf" srcId="{92AB4CB3-18A2-4E93-9A21-D5FDE3180367}" destId="{EE7D946F-8DAF-4D3C-9EC8-F94D83CBC4A0}" srcOrd="0" destOrd="0" presId="urn:microsoft.com/office/officeart/2005/8/layout/hierarchy1"/>
    <dgm:cxn modelId="{5C3C5062-59AD-403A-ACDA-94FB24D0EA04}" srcId="{72F6B198-F03F-4398-BD9A-CB722404EE83}" destId="{FA3E3785-731B-4260-9B60-55D0F614D06F}" srcOrd="0" destOrd="0" parTransId="{A6C26DB4-3270-43B6-8879-42B6EB7CC88B}" sibTransId="{D9264C82-AAD0-44EC-AC74-10827C5C26D0}"/>
    <dgm:cxn modelId="{10F050CD-E939-499F-9AA3-23C0456881D5}" type="presOf" srcId="{A6C26DB4-3270-43B6-8879-42B6EB7CC88B}" destId="{9404B5D0-E47C-4180-90A9-A10B30972076}" srcOrd="0" destOrd="0" presId="urn:microsoft.com/office/officeart/2005/8/layout/hierarchy1"/>
    <dgm:cxn modelId="{AA71E749-E3FC-413A-A3A7-7061E54ECD95}" type="presOf" srcId="{573E49B9-18A0-4044-B892-A4CEFDDA5B3B}" destId="{6E6D9021-A864-4023-8BBA-7D55E0BDCAF6}" srcOrd="0" destOrd="0" presId="urn:microsoft.com/office/officeart/2005/8/layout/hierarchy1"/>
    <dgm:cxn modelId="{3FFB7106-33D8-4AD5-ADFE-A67BBE9AF4C7}" type="presOf" srcId="{54608647-FF57-41CE-BD79-86A538E942A5}" destId="{82455B2D-F64E-4EB5-A5CA-A6689CCF2D2B}" srcOrd="0" destOrd="0" presId="urn:microsoft.com/office/officeart/2005/8/layout/hierarchy1"/>
    <dgm:cxn modelId="{D312B612-6397-4F96-98D8-56850EE166F7}" srcId="{FA3E3785-731B-4260-9B60-55D0F614D06F}" destId="{92AB4CB3-18A2-4E93-9A21-D5FDE3180367}" srcOrd="1" destOrd="0" parTransId="{F1927969-D3CC-4981-9909-2AE6846936C8}" sibTransId="{69AC4F11-150C-4046-B27D-C1A545ECB341}"/>
    <dgm:cxn modelId="{75C192AE-2BA6-4FB4-A81F-FB3DFF419CB9}" type="presOf" srcId="{64612AEA-0DFB-42DC-B85B-AA0C469131F9}" destId="{5567C6B2-C606-4CBD-9DDA-4C53AB0AD4C0}" srcOrd="0" destOrd="0" presId="urn:microsoft.com/office/officeart/2005/8/layout/hierarchy1"/>
    <dgm:cxn modelId="{571FB1D8-5A2B-40DD-A211-B258029359E9}" type="presOf" srcId="{D7D30567-70BF-482A-801B-40FE4D9222D8}" destId="{4A911B5A-AA52-41CD-9E19-3AF45A436BDE}" srcOrd="0" destOrd="0" presId="urn:microsoft.com/office/officeart/2005/8/layout/hierarchy1"/>
    <dgm:cxn modelId="{FC6E86D4-6F86-487E-87F6-3F1354595CC4}" type="presOf" srcId="{1AF036FD-FA0B-407D-932F-0C76252F82EF}" destId="{DF9F0985-DDA9-4E68-BF19-06ECFEC372CB}" srcOrd="0" destOrd="0" presId="urn:microsoft.com/office/officeart/2005/8/layout/hierarchy1"/>
    <dgm:cxn modelId="{258567F4-652C-4FA3-AC4A-01457707EC1B}" srcId="{72F6B198-F03F-4398-BD9A-CB722404EE83}" destId="{64612AEA-0DFB-42DC-B85B-AA0C469131F9}" srcOrd="1" destOrd="0" parTransId="{D7D30567-70BF-482A-801B-40FE4D9222D8}" sibTransId="{C1AFB6FC-EA31-47ED-8C29-8157F7631BE3}"/>
    <dgm:cxn modelId="{095B0024-2114-4348-9278-717069E021C5}" type="presOf" srcId="{1E55F2E4-33EB-444B-9294-4DB08510AB18}" destId="{AD205DF2-AF90-457C-8ABF-CA3F2939EC7E}" srcOrd="0" destOrd="0" presId="urn:microsoft.com/office/officeart/2005/8/layout/hierarchy1"/>
    <dgm:cxn modelId="{5D6E9F84-C3FD-4A4B-A6EF-EDC59986B5A8}" type="presOf" srcId="{938FE623-9B33-4216-B417-8F39DE51DCDD}" destId="{C0BB9F83-50FB-4DE4-BDDD-F6BE11A6C98A}" srcOrd="0" destOrd="0" presId="urn:microsoft.com/office/officeart/2005/8/layout/hierarchy1"/>
    <dgm:cxn modelId="{8177CE75-40B9-4366-8F02-222FE146FEB5}" type="presOf" srcId="{4BEE11BE-AA05-4D9D-A752-E223E6106E3C}" destId="{F70F2D7B-6909-4A7D-9F24-4BAA2366D04F}" srcOrd="0" destOrd="0" presId="urn:microsoft.com/office/officeart/2005/8/layout/hierarchy1"/>
    <dgm:cxn modelId="{BEA5F018-A1EB-4FFF-91BD-4D46F80B9AC2}" srcId="{FA3E3785-731B-4260-9B60-55D0F614D06F}" destId="{1AF036FD-FA0B-407D-932F-0C76252F82EF}" srcOrd="0" destOrd="0" parTransId="{1E55F2E4-33EB-444B-9294-4DB08510AB18}" sibTransId="{8A177146-25B9-403F-9020-E11BE1A8A88D}"/>
    <dgm:cxn modelId="{288F2F38-CC59-4AE5-89C4-BFF32741459F}" type="presOf" srcId="{FA3E3785-731B-4260-9B60-55D0F614D06F}" destId="{35A0C923-97C8-4B43-862C-06CCC7226B17}" srcOrd="0" destOrd="0" presId="urn:microsoft.com/office/officeart/2005/8/layout/hierarchy1"/>
    <dgm:cxn modelId="{E3506C0B-3FEB-4CCA-A928-5DFD5AEB2CCF}" type="presParOf" srcId="{6E6D9021-A864-4023-8BBA-7D55E0BDCAF6}" destId="{B0C62337-00B6-4C14-A5EF-C95A7289142A}" srcOrd="0" destOrd="0" presId="urn:microsoft.com/office/officeart/2005/8/layout/hierarchy1"/>
    <dgm:cxn modelId="{C0075F3D-636A-46D0-81D7-B83C7E013FDF}" type="presParOf" srcId="{B0C62337-00B6-4C14-A5EF-C95A7289142A}" destId="{E087BE78-39ED-4173-8CE6-A20CF4B41017}" srcOrd="0" destOrd="0" presId="urn:microsoft.com/office/officeart/2005/8/layout/hierarchy1"/>
    <dgm:cxn modelId="{F0B3C333-45C9-44D1-8A8D-A07C6DA5DA70}" type="presParOf" srcId="{E087BE78-39ED-4173-8CE6-A20CF4B41017}" destId="{A84D7E7C-1177-410D-9828-9AC42F2A2A1F}" srcOrd="0" destOrd="0" presId="urn:microsoft.com/office/officeart/2005/8/layout/hierarchy1"/>
    <dgm:cxn modelId="{38C043C1-8063-42E8-9E4D-10BA860548EB}" type="presParOf" srcId="{E087BE78-39ED-4173-8CE6-A20CF4B41017}" destId="{5D1B852A-F62E-4AC3-895E-60620575D046}" srcOrd="1" destOrd="0" presId="urn:microsoft.com/office/officeart/2005/8/layout/hierarchy1"/>
    <dgm:cxn modelId="{856FEC25-45D0-4A8C-9D65-15DED55C7648}" type="presParOf" srcId="{B0C62337-00B6-4C14-A5EF-C95A7289142A}" destId="{CE54D246-F66A-4851-9B7C-BAAA4CAD1880}" srcOrd="1" destOrd="0" presId="urn:microsoft.com/office/officeart/2005/8/layout/hierarchy1"/>
    <dgm:cxn modelId="{77039BE7-1DB6-4FAC-87A8-38A2F6808105}" type="presParOf" srcId="{CE54D246-F66A-4851-9B7C-BAAA4CAD1880}" destId="{9404B5D0-E47C-4180-90A9-A10B30972076}" srcOrd="0" destOrd="0" presId="urn:microsoft.com/office/officeart/2005/8/layout/hierarchy1"/>
    <dgm:cxn modelId="{131412B3-2E85-4448-A41C-2A0C6F2D2FA0}" type="presParOf" srcId="{CE54D246-F66A-4851-9B7C-BAAA4CAD1880}" destId="{DAB78654-CAEE-4B88-BB50-33462EE247CB}" srcOrd="1" destOrd="0" presId="urn:microsoft.com/office/officeart/2005/8/layout/hierarchy1"/>
    <dgm:cxn modelId="{C985EC68-3B25-4388-89A4-59E54129D563}" type="presParOf" srcId="{DAB78654-CAEE-4B88-BB50-33462EE247CB}" destId="{4437D7A7-A03A-4800-A113-BA9582B8C4D4}" srcOrd="0" destOrd="0" presId="urn:microsoft.com/office/officeart/2005/8/layout/hierarchy1"/>
    <dgm:cxn modelId="{53EAA897-B1C7-41FD-BE91-5F919F23DBA2}" type="presParOf" srcId="{4437D7A7-A03A-4800-A113-BA9582B8C4D4}" destId="{62010EF7-DF47-4448-B667-F1373BAE3B4C}" srcOrd="0" destOrd="0" presId="urn:microsoft.com/office/officeart/2005/8/layout/hierarchy1"/>
    <dgm:cxn modelId="{49177484-0BD5-47AB-BBC3-17354D27FD47}" type="presParOf" srcId="{4437D7A7-A03A-4800-A113-BA9582B8C4D4}" destId="{35A0C923-97C8-4B43-862C-06CCC7226B17}" srcOrd="1" destOrd="0" presId="urn:microsoft.com/office/officeart/2005/8/layout/hierarchy1"/>
    <dgm:cxn modelId="{3825006D-8330-45EB-84F9-1D67C2DDD83F}" type="presParOf" srcId="{DAB78654-CAEE-4B88-BB50-33462EE247CB}" destId="{B5C86135-909E-4C32-A25F-7537306D9A38}" srcOrd="1" destOrd="0" presId="urn:microsoft.com/office/officeart/2005/8/layout/hierarchy1"/>
    <dgm:cxn modelId="{9EE5E0E0-3B4C-4254-B308-341715ECC361}" type="presParOf" srcId="{B5C86135-909E-4C32-A25F-7537306D9A38}" destId="{AD205DF2-AF90-457C-8ABF-CA3F2939EC7E}" srcOrd="0" destOrd="0" presId="urn:microsoft.com/office/officeart/2005/8/layout/hierarchy1"/>
    <dgm:cxn modelId="{F96066A2-66EF-4449-81AE-DBE512532E2B}" type="presParOf" srcId="{B5C86135-909E-4C32-A25F-7537306D9A38}" destId="{7ADF3F7A-592D-4353-A40E-8982DDBC4B92}" srcOrd="1" destOrd="0" presId="urn:microsoft.com/office/officeart/2005/8/layout/hierarchy1"/>
    <dgm:cxn modelId="{C90C2CEE-5692-44E2-976E-CE0F14CCF50A}" type="presParOf" srcId="{7ADF3F7A-592D-4353-A40E-8982DDBC4B92}" destId="{CECAD75D-5985-4D29-AB99-86A79CFF94FE}" srcOrd="0" destOrd="0" presId="urn:microsoft.com/office/officeart/2005/8/layout/hierarchy1"/>
    <dgm:cxn modelId="{674F29C1-75AA-4C95-9159-AF53FB1CE111}" type="presParOf" srcId="{CECAD75D-5985-4D29-AB99-86A79CFF94FE}" destId="{A43894B4-511D-449A-B3F1-F5CEC5639F2A}" srcOrd="0" destOrd="0" presId="urn:microsoft.com/office/officeart/2005/8/layout/hierarchy1"/>
    <dgm:cxn modelId="{E7B727DF-E6CF-4CC0-B29B-7AD45C881E2F}" type="presParOf" srcId="{CECAD75D-5985-4D29-AB99-86A79CFF94FE}" destId="{DF9F0985-DDA9-4E68-BF19-06ECFEC372CB}" srcOrd="1" destOrd="0" presId="urn:microsoft.com/office/officeart/2005/8/layout/hierarchy1"/>
    <dgm:cxn modelId="{6E277C87-68BB-4EEA-A13C-69A185C4B71D}" type="presParOf" srcId="{7ADF3F7A-592D-4353-A40E-8982DDBC4B92}" destId="{05A18AE6-E75F-4C0A-BAF4-C392FA7E1146}" srcOrd="1" destOrd="0" presId="urn:microsoft.com/office/officeart/2005/8/layout/hierarchy1"/>
    <dgm:cxn modelId="{D00B462C-A72B-4B95-89B2-42E8265D5EA4}" type="presParOf" srcId="{B5C86135-909E-4C32-A25F-7537306D9A38}" destId="{38710289-F496-41D4-941C-8700C60AE66D}" srcOrd="2" destOrd="0" presId="urn:microsoft.com/office/officeart/2005/8/layout/hierarchy1"/>
    <dgm:cxn modelId="{94B28E90-7F10-4AD9-A055-DEF7D6C6747D}" type="presParOf" srcId="{B5C86135-909E-4C32-A25F-7537306D9A38}" destId="{DEBFB81B-9158-48D7-B08D-921616B10A79}" srcOrd="3" destOrd="0" presId="urn:microsoft.com/office/officeart/2005/8/layout/hierarchy1"/>
    <dgm:cxn modelId="{BFC11D0E-3928-4B20-A08C-E7D70896A0FE}" type="presParOf" srcId="{DEBFB81B-9158-48D7-B08D-921616B10A79}" destId="{72BCFC96-B388-441B-835E-BB44393DAC1B}" srcOrd="0" destOrd="0" presId="urn:microsoft.com/office/officeart/2005/8/layout/hierarchy1"/>
    <dgm:cxn modelId="{FB563148-F5E9-4B33-A698-B8FA6AF40BFC}" type="presParOf" srcId="{72BCFC96-B388-441B-835E-BB44393DAC1B}" destId="{08D290FB-7A37-4637-89F6-296025DCD024}" srcOrd="0" destOrd="0" presId="urn:microsoft.com/office/officeart/2005/8/layout/hierarchy1"/>
    <dgm:cxn modelId="{23FAF327-CC89-4FE2-92B7-19590029101F}" type="presParOf" srcId="{72BCFC96-B388-441B-835E-BB44393DAC1B}" destId="{EE7D946F-8DAF-4D3C-9EC8-F94D83CBC4A0}" srcOrd="1" destOrd="0" presId="urn:microsoft.com/office/officeart/2005/8/layout/hierarchy1"/>
    <dgm:cxn modelId="{A98969CB-6CF2-4FD8-B845-87DE2EAECED6}" type="presParOf" srcId="{DEBFB81B-9158-48D7-B08D-921616B10A79}" destId="{8450F285-70AF-4A15-A862-7D833B714318}" srcOrd="1" destOrd="0" presId="urn:microsoft.com/office/officeart/2005/8/layout/hierarchy1"/>
    <dgm:cxn modelId="{E9EAE3A9-8D66-4000-8625-8FC589B21156}" type="presParOf" srcId="{CE54D246-F66A-4851-9B7C-BAAA4CAD1880}" destId="{4A911B5A-AA52-41CD-9E19-3AF45A436BDE}" srcOrd="2" destOrd="0" presId="urn:microsoft.com/office/officeart/2005/8/layout/hierarchy1"/>
    <dgm:cxn modelId="{746D28FF-6654-4212-81DC-28651B461790}" type="presParOf" srcId="{CE54D246-F66A-4851-9B7C-BAAA4CAD1880}" destId="{29F576BC-DF98-4A50-81A5-34145148C373}" srcOrd="3" destOrd="0" presId="urn:microsoft.com/office/officeart/2005/8/layout/hierarchy1"/>
    <dgm:cxn modelId="{3CCCB395-B82A-4D8E-BD2A-319DCBE2D78D}" type="presParOf" srcId="{29F576BC-DF98-4A50-81A5-34145148C373}" destId="{805D220A-9DE5-4A3E-A498-EFA9297E9329}" srcOrd="0" destOrd="0" presId="urn:microsoft.com/office/officeart/2005/8/layout/hierarchy1"/>
    <dgm:cxn modelId="{CAB8DC4E-42B8-497C-ABCA-D401603D2CEB}" type="presParOf" srcId="{805D220A-9DE5-4A3E-A498-EFA9297E9329}" destId="{5F84B284-3759-421E-A3C3-6659F87A5FF9}" srcOrd="0" destOrd="0" presId="urn:microsoft.com/office/officeart/2005/8/layout/hierarchy1"/>
    <dgm:cxn modelId="{9025BD5D-59E3-491C-82C3-3BC0E55DB2F8}" type="presParOf" srcId="{805D220A-9DE5-4A3E-A498-EFA9297E9329}" destId="{5567C6B2-C606-4CBD-9DDA-4C53AB0AD4C0}" srcOrd="1" destOrd="0" presId="urn:microsoft.com/office/officeart/2005/8/layout/hierarchy1"/>
    <dgm:cxn modelId="{244D37B5-1580-44A1-ACD3-E82EB09350B7}" type="presParOf" srcId="{29F576BC-DF98-4A50-81A5-34145148C373}" destId="{8BDDCEBE-5A04-44CD-B888-FE52846A8387}" srcOrd="1" destOrd="0" presId="urn:microsoft.com/office/officeart/2005/8/layout/hierarchy1"/>
    <dgm:cxn modelId="{71504C73-0B92-405C-9852-A2A67034EB23}" type="presParOf" srcId="{8BDDCEBE-5A04-44CD-B888-FE52846A8387}" destId="{82455B2D-F64E-4EB5-A5CA-A6689CCF2D2B}" srcOrd="0" destOrd="0" presId="urn:microsoft.com/office/officeart/2005/8/layout/hierarchy1"/>
    <dgm:cxn modelId="{C41C47C0-0E99-4926-A8A0-272DFA567686}" type="presParOf" srcId="{8BDDCEBE-5A04-44CD-B888-FE52846A8387}" destId="{22F425FE-E3C3-4BFB-91B7-1413472811E5}" srcOrd="1" destOrd="0" presId="urn:microsoft.com/office/officeart/2005/8/layout/hierarchy1"/>
    <dgm:cxn modelId="{CD233C17-DC90-48CC-92EF-28E51943BD69}" type="presParOf" srcId="{22F425FE-E3C3-4BFB-91B7-1413472811E5}" destId="{383F0033-3447-485B-85B0-512C1D37C488}" srcOrd="0" destOrd="0" presId="urn:microsoft.com/office/officeart/2005/8/layout/hierarchy1"/>
    <dgm:cxn modelId="{3C4E6FE0-3173-4927-84EE-B6E0FF49BF76}" type="presParOf" srcId="{383F0033-3447-485B-85B0-512C1D37C488}" destId="{268D67C3-5706-419D-AEEE-E0589DCE7ADF}" srcOrd="0" destOrd="0" presId="urn:microsoft.com/office/officeart/2005/8/layout/hierarchy1"/>
    <dgm:cxn modelId="{C0B14404-300A-45B2-AEDB-5286104276B1}" type="presParOf" srcId="{383F0033-3447-485B-85B0-512C1D37C488}" destId="{C0BB9F83-50FB-4DE4-BDDD-F6BE11A6C98A}" srcOrd="1" destOrd="0" presId="urn:microsoft.com/office/officeart/2005/8/layout/hierarchy1"/>
    <dgm:cxn modelId="{58EA16C9-216B-4B46-B777-283997611222}" type="presParOf" srcId="{22F425FE-E3C3-4BFB-91B7-1413472811E5}" destId="{3618739D-E57A-40CE-A4D7-569087544B64}" srcOrd="1" destOrd="0" presId="urn:microsoft.com/office/officeart/2005/8/layout/hierarchy1"/>
    <dgm:cxn modelId="{C93D74AC-67CE-4AF1-89A9-D1C56E388925}" type="presParOf" srcId="{8BDDCEBE-5A04-44CD-B888-FE52846A8387}" destId="{0B596880-1F2D-4F7B-95B0-4F21EA6A8B4E}" srcOrd="2" destOrd="0" presId="urn:microsoft.com/office/officeart/2005/8/layout/hierarchy1"/>
    <dgm:cxn modelId="{C7CF76CA-B7AB-4B99-84C3-83144F758B16}" type="presParOf" srcId="{8BDDCEBE-5A04-44CD-B888-FE52846A8387}" destId="{81D4BD42-4C3E-44B4-B097-CE9C8F502E8C}" srcOrd="3" destOrd="0" presId="urn:microsoft.com/office/officeart/2005/8/layout/hierarchy1"/>
    <dgm:cxn modelId="{50839F92-1648-485D-9913-F9F20C6A900A}" type="presParOf" srcId="{81D4BD42-4C3E-44B4-B097-CE9C8F502E8C}" destId="{F722B209-274E-497F-8670-5174728A83C5}" srcOrd="0" destOrd="0" presId="urn:microsoft.com/office/officeart/2005/8/layout/hierarchy1"/>
    <dgm:cxn modelId="{B33EE332-A11A-4841-B240-426C46E63EDF}" type="presParOf" srcId="{F722B209-274E-497F-8670-5174728A83C5}" destId="{B97D8940-9762-43F1-B848-6684EEC380C5}" srcOrd="0" destOrd="0" presId="urn:microsoft.com/office/officeart/2005/8/layout/hierarchy1"/>
    <dgm:cxn modelId="{0F2AD163-7CDB-4165-8C64-E3BF1E5B9613}" type="presParOf" srcId="{F722B209-274E-497F-8670-5174728A83C5}" destId="{F70F2D7B-6909-4A7D-9F24-4BAA2366D04F}" srcOrd="1" destOrd="0" presId="urn:microsoft.com/office/officeart/2005/8/layout/hierarchy1"/>
    <dgm:cxn modelId="{A4EFC0C8-50B3-4A32-B3CD-53B73C7A83B7}" type="presParOf" srcId="{81D4BD42-4C3E-44B4-B097-CE9C8F502E8C}" destId="{FDD0FEE5-AFA5-469E-8585-D2FCBA6311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96880-1F2D-4F7B-95B0-4F21EA6A8B4E}">
      <dsp:nvSpPr>
        <dsp:cNvPr id="0" name=""/>
        <dsp:cNvSpPr/>
      </dsp:nvSpPr>
      <dsp:spPr>
        <a:xfrm>
          <a:off x="6463352" y="3369591"/>
          <a:ext cx="1110451" cy="52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9"/>
              </a:lnTo>
              <a:lnTo>
                <a:pt x="1110451" y="360139"/>
              </a:lnTo>
              <a:lnTo>
                <a:pt x="1110451" y="5284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55B2D-F64E-4EB5-A5CA-A6689CCF2D2B}">
      <dsp:nvSpPr>
        <dsp:cNvPr id="0" name=""/>
        <dsp:cNvSpPr/>
      </dsp:nvSpPr>
      <dsp:spPr>
        <a:xfrm>
          <a:off x="5352901" y="3369591"/>
          <a:ext cx="1110451" cy="528473"/>
        </a:xfrm>
        <a:custGeom>
          <a:avLst/>
          <a:gdLst/>
          <a:ahLst/>
          <a:cxnLst/>
          <a:rect l="0" t="0" r="0" b="0"/>
          <a:pathLst>
            <a:path>
              <a:moveTo>
                <a:pt x="1110451" y="0"/>
              </a:moveTo>
              <a:lnTo>
                <a:pt x="1110451" y="360139"/>
              </a:lnTo>
              <a:lnTo>
                <a:pt x="0" y="360139"/>
              </a:lnTo>
              <a:lnTo>
                <a:pt x="0" y="5284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11B5A-AA52-41CD-9E19-3AF45A436BDE}">
      <dsp:nvSpPr>
        <dsp:cNvPr id="0" name=""/>
        <dsp:cNvSpPr/>
      </dsp:nvSpPr>
      <dsp:spPr>
        <a:xfrm>
          <a:off x="4242449" y="1687258"/>
          <a:ext cx="2220902" cy="52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9"/>
              </a:lnTo>
              <a:lnTo>
                <a:pt x="2220902" y="360139"/>
              </a:lnTo>
              <a:lnTo>
                <a:pt x="2220902" y="528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10289-F496-41D4-941C-8700C60AE66D}">
      <dsp:nvSpPr>
        <dsp:cNvPr id="0" name=""/>
        <dsp:cNvSpPr/>
      </dsp:nvSpPr>
      <dsp:spPr>
        <a:xfrm>
          <a:off x="2021547" y="3369591"/>
          <a:ext cx="1110451" cy="52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9"/>
              </a:lnTo>
              <a:lnTo>
                <a:pt x="1110451" y="360139"/>
              </a:lnTo>
              <a:lnTo>
                <a:pt x="1110451" y="5284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05DF2-AF90-457C-8ABF-CA3F2939EC7E}">
      <dsp:nvSpPr>
        <dsp:cNvPr id="0" name=""/>
        <dsp:cNvSpPr/>
      </dsp:nvSpPr>
      <dsp:spPr>
        <a:xfrm>
          <a:off x="911096" y="3369591"/>
          <a:ext cx="1110451" cy="528473"/>
        </a:xfrm>
        <a:custGeom>
          <a:avLst/>
          <a:gdLst/>
          <a:ahLst/>
          <a:cxnLst/>
          <a:rect l="0" t="0" r="0" b="0"/>
          <a:pathLst>
            <a:path>
              <a:moveTo>
                <a:pt x="1110451" y="0"/>
              </a:moveTo>
              <a:lnTo>
                <a:pt x="1110451" y="360139"/>
              </a:lnTo>
              <a:lnTo>
                <a:pt x="0" y="360139"/>
              </a:lnTo>
              <a:lnTo>
                <a:pt x="0" y="5284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4B5D0-E47C-4180-90A9-A10B30972076}">
      <dsp:nvSpPr>
        <dsp:cNvPr id="0" name=""/>
        <dsp:cNvSpPr/>
      </dsp:nvSpPr>
      <dsp:spPr>
        <a:xfrm>
          <a:off x="2021547" y="1687258"/>
          <a:ext cx="2220902" cy="528473"/>
        </a:xfrm>
        <a:custGeom>
          <a:avLst/>
          <a:gdLst/>
          <a:ahLst/>
          <a:cxnLst/>
          <a:rect l="0" t="0" r="0" b="0"/>
          <a:pathLst>
            <a:path>
              <a:moveTo>
                <a:pt x="2220902" y="0"/>
              </a:moveTo>
              <a:lnTo>
                <a:pt x="2220902" y="360139"/>
              </a:lnTo>
              <a:lnTo>
                <a:pt x="0" y="360139"/>
              </a:lnTo>
              <a:lnTo>
                <a:pt x="0" y="528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D7E7C-1177-410D-9828-9AC42F2A2A1F}">
      <dsp:nvSpPr>
        <dsp:cNvPr id="0" name=""/>
        <dsp:cNvSpPr/>
      </dsp:nvSpPr>
      <dsp:spPr>
        <a:xfrm>
          <a:off x="3333898" y="533398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B852A-F62E-4AC3-895E-60620575D046}">
      <dsp:nvSpPr>
        <dsp:cNvPr id="0" name=""/>
        <dsp:cNvSpPr/>
      </dsp:nvSpPr>
      <dsp:spPr>
        <a:xfrm>
          <a:off x="3535799" y="725203"/>
          <a:ext cx="1817102" cy="1153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লেনদেন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569594" y="758998"/>
        <a:ext cx="1749512" cy="1086269"/>
      </dsp:txXfrm>
    </dsp:sp>
    <dsp:sp modelId="{62010EF7-DF47-4448-B667-F1373BAE3B4C}">
      <dsp:nvSpPr>
        <dsp:cNvPr id="0" name=""/>
        <dsp:cNvSpPr/>
      </dsp:nvSpPr>
      <dsp:spPr>
        <a:xfrm>
          <a:off x="1112996" y="2215731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0C923-97C8-4B43-862C-06CCC7226B17}">
      <dsp:nvSpPr>
        <dsp:cNvPr id="0" name=""/>
        <dsp:cNvSpPr/>
      </dsp:nvSpPr>
      <dsp:spPr>
        <a:xfrm>
          <a:off x="1314896" y="2407537"/>
          <a:ext cx="1817102" cy="1153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/>
            <a:t>মূলধন জাতীয় </a:t>
          </a:r>
          <a:endParaRPr lang="en-US" sz="3600" b="1" kern="1200" dirty="0"/>
        </a:p>
      </dsp:txBody>
      <dsp:txXfrm>
        <a:off x="1348691" y="2441332"/>
        <a:ext cx="1749512" cy="1086269"/>
      </dsp:txXfrm>
    </dsp:sp>
    <dsp:sp modelId="{A43894B4-511D-449A-B3F1-F5CEC5639F2A}">
      <dsp:nvSpPr>
        <dsp:cNvPr id="0" name=""/>
        <dsp:cNvSpPr/>
      </dsp:nvSpPr>
      <dsp:spPr>
        <a:xfrm>
          <a:off x="2544" y="3898065"/>
          <a:ext cx="1817102" cy="1472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F0985-DDA9-4E68-BF19-06ECFEC372CB}">
      <dsp:nvSpPr>
        <dsp:cNvPr id="0" name=""/>
        <dsp:cNvSpPr/>
      </dsp:nvSpPr>
      <dsp:spPr>
        <a:xfrm>
          <a:off x="204445" y="4089870"/>
          <a:ext cx="1817102" cy="147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/>
            <a:t>মূলধন জাতীয়  প্রাপ্তি/আয়</a:t>
          </a:r>
          <a:endParaRPr lang="en-US" sz="2800" b="1" kern="1200" dirty="0"/>
        </a:p>
      </dsp:txBody>
      <dsp:txXfrm>
        <a:off x="247580" y="4133005"/>
        <a:ext cx="1730832" cy="1386459"/>
      </dsp:txXfrm>
    </dsp:sp>
    <dsp:sp modelId="{08D290FB-7A37-4637-89F6-296025DCD024}">
      <dsp:nvSpPr>
        <dsp:cNvPr id="0" name=""/>
        <dsp:cNvSpPr/>
      </dsp:nvSpPr>
      <dsp:spPr>
        <a:xfrm>
          <a:off x="2223447" y="3898065"/>
          <a:ext cx="1817102" cy="1472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D946F-8DAF-4D3C-9EC8-F94D83CBC4A0}">
      <dsp:nvSpPr>
        <dsp:cNvPr id="0" name=""/>
        <dsp:cNvSpPr/>
      </dsp:nvSpPr>
      <dsp:spPr>
        <a:xfrm>
          <a:off x="2425347" y="4089870"/>
          <a:ext cx="1817102" cy="147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/>
            <a:t>মূলধন জাতীয়  ব্যয়</a:t>
          </a:r>
          <a:endParaRPr lang="en-US" sz="2800" b="1" kern="1200" dirty="0"/>
        </a:p>
      </dsp:txBody>
      <dsp:txXfrm>
        <a:off x="2468482" y="4133005"/>
        <a:ext cx="1730832" cy="1386459"/>
      </dsp:txXfrm>
    </dsp:sp>
    <dsp:sp modelId="{5F84B284-3759-421E-A3C3-6659F87A5FF9}">
      <dsp:nvSpPr>
        <dsp:cNvPr id="0" name=""/>
        <dsp:cNvSpPr/>
      </dsp:nvSpPr>
      <dsp:spPr>
        <a:xfrm>
          <a:off x="5554801" y="2215731"/>
          <a:ext cx="1817102" cy="1153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7C6B2-C606-4CBD-9DDA-4C53AB0AD4C0}">
      <dsp:nvSpPr>
        <dsp:cNvPr id="0" name=""/>
        <dsp:cNvSpPr/>
      </dsp:nvSpPr>
      <dsp:spPr>
        <a:xfrm>
          <a:off x="5756701" y="2407537"/>
          <a:ext cx="1817102" cy="1153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/>
            <a:t>মুনাফা জাতীয়  </a:t>
          </a:r>
          <a:endParaRPr lang="en-US" sz="3200" b="1" kern="1200" dirty="0"/>
        </a:p>
      </dsp:txBody>
      <dsp:txXfrm>
        <a:off x="5790496" y="2441332"/>
        <a:ext cx="1749512" cy="1086269"/>
      </dsp:txXfrm>
    </dsp:sp>
    <dsp:sp modelId="{268D67C3-5706-419D-AEEE-E0589DCE7ADF}">
      <dsp:nvSpPr>
        <dsp:cNvPr id="0" name=""/>
        <dsp:cNvSpPr/>
      </dsp:nvSpPr>
      <dsp:spPr>
        <a:xfrm>
          <a:off x="4444350" y="3898065"/>
          <a:ext cx="1817102" cy="162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B9F83-50FB-4DE4-BDDD-F6BE11A6C98A}">
      <dsp:nvSpPr>
        <dsp:cNvPr id="0" name=""/>
        <dsp:cNvSpPr/>
      </dsp:nvSpPr>
      <dsp:spPr>
        <a:xfrm>
          <a:off x="4646250" y="4089870"/>
          <a:ext cx="1817102" cy="162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/>
            <a:t>মুনাফা জাতীয়  প্রাপ্তি/আয় </a:t>
          </a:r>
          <a:endParaRPr lang="en-US" sz="2800" b="1" kern="1200" dirty="0"/>
        </a:p>
      </dsp:txBody>
      <dsp:txXfrm>
        <a:off x="4693848" y="4137468"/>
        <a:ext cx="1721906" cy="1529934"/>
      </dsp:txXfrm>
    </dsp:sp>
    <dsp:sp modelId="{B97D8940-9762-43F1-B848-6684EEC380C5}">
      <dsp:nvSpPr>
        <dsp:cNvPr id="0" name=""/>
        <dsp:cNvSpPr/>
      </dsp:nvSpPr>
      <dsp:spPr>
        <a:xfrm>
          <a:off x="6665252" y="3898065"/>
          <a:ext cx="1817102" cy="162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F2D7B-6909-4A7D-9F24-4BAA2366D04F}">
      <dsp:nvSpPr>
        <dsp:cNvPr id="0" name=""/>
        <dsp:cNvSpPr/>
      </dsp:nvSpPr>
      <dsp:spPr>
        <a:xfrm>
          <a:off x="6867152" y="4089870"/>
          <a:ext cx="1817102" cy="162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/>
            <a:t>মুনাফা জাতীয়  ব্যয়  </a:t>
          </a:r>
          <a:endParaRPr lang="en-US" sz="2800" b="1" kern="1200" dirty="0"/>
        </a:p>
      </dsp:txBody>
      <dsp:txXfrm>
        <a:off x="6914750" y="4137468"/>
        <a:ext cx="1721906" cy="1529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EEEEEEEEEEEEEE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1/16/2016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feb44444444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B44CF-9F2E-4475-A120-E2FCEE434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18337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EEEEEEEEEEEEEE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1/16/2016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feb44444444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3BF3E-7ACB-4612-9DA0-4E2CBF3792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4814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1/16/2016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EEEEEEEEEEEEEE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8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EEEEEEEEEEEEEE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1/16/2016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6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EEEEEEEEEEEEEE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1/16/2016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2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16/01/2016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প্রবীর ুমার দেব নাাথ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>
                <a:solidFill>
                  <a:srgbClr val="FF0000"/>
                </a:solidFill>
              </a:rPr>
              <a:pPr/>
              <a:t>1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 descr="d172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0" y="990600"/>
            <a:ext cx="8153400" cy="5124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2514600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lider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1"/>
            <a:ext cx="8229600" cy="46794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emical_Industry_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62000"/>
            <a:ext cx="8610600" cy="5135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04800" y="2667000"/>
            <a:ext cx="8534400" cy="198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মূলধন জাতীয় লেনদেন, </a:t>
            </a: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তোমার দেখা ছবি গুলি কিরুপ লেনদেন---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71600" y="304800"/>
            <a:ext cx="662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এসো ছবি দেখি---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2d0ee74d6be5e53ad2533a79a5abf57e-Maskot-plaz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44091"/>
            <a:ext cx="8087742" cy="454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dvertise-with-CYOUout.co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3"/>
            <a:ext cx="9144000" cy="627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wing-454x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046097" cy="521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urance-produc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52400"/>
            <a:ext cx="8032374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ch_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749" y="742950"/>
            <a:ext cx="4145851" cy="3371850"/>
          </a:xfrm>
          <a:prstGeom prst="rect">
            <a:avLst/>
          </a:prstGeom>
        </p:spPr>
      </p:pic>
      <p:pic>
        <p:nvPicPr>
          <p:cNvPr id="6" name="Picture 5" descr="teac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66800"/>
            <a:ext cx="40576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04800" y="2667000"/>
            <a:ext cx="8534400" cy="198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মুনাফা জাতীয় লেনদেন, </a:t>
            </a:r>
            <a:endParaRPr lang="en-US" sz="4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তোমার দেখা ছবি গুলি কিরুপ লেনদেন---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81000" y="76200"/>
            <a:ext cx="85344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লেনদেন গুলি লক্ষ্য কর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89251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জনাব অভিজিৎ দত্তের ব্যবসায়ের ২০১৪ সালের এপ্রিল মাসের লেনদেন নিম্নরুপ </a:t>
            </a:r>
          </a:p>
          <a:p>
            <a:pPr>
              <a:lnSpc>
                <a:spcPct val="150000"/>
              </a:lnSpc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এপ্রিল – ১ ধানমন্ডি থেকে মতিঝিলে ব্যবসা স্থান্তর ব্যয় ১২,০০০ টাকা</a:t>
            </a:r>
          </a:p>
          <a:p>
            <a:pPr>
              <a:lnSpc>
                <a:spcPct val="150000"/>
              </a:lnSpc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এপ্রিল – ২ মনিহারি ক্রয় ১,০০০ টাকা</a:t>
            </a:r>
          </a:p>
          <a:p>
            <a:pPr>
              <a:lnSpc>
                <a:spcPct val="150000"/>
              </a:lnSpc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এপ্রিল -৪ মেশিন ক্রয় ৪০,০০০ টাকা</a:t>
            </a:r>
          </a:p>
          <a:p>
            <a:pPr>
              <a:lnSpc>
                <a:spcPct val="150000"/>
              </a:lnSpc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এপ্রিল – ৫ কম্পিউটার মেরামত ব্যয় ১,০০০ টাকা</a:t>
            </a:r>
          </a:p>
          <a:p>
            <a:pPr>
              <a:lnSpc>
                <a:spcPct val="150000"/>
              </a:lnSpc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এপ্রিল – ১২ অফিসের গাড়ির ব্যটটারি ও টায়ার ক্রয়  ২৫,০০০ টাকা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7030A0"/>
                </a:solidFill>
              </a:rPr>
              <a:t> 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7030A0"/>
                </a:solidFill>
              </a:rPr>
              <a:pPr/>
              <a:t>2</a:t>
            </a:fld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72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7200" b="1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09266" y="1692274"/>
            <a:ext cx="8153400" cy="44799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খান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আসাদুজ্জামান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SutonnyMJ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নলধা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মাধ্যমিক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ফকিরহাট,বাগেরহাট</a:t>
            </a:r>
            <a:r>
              <a:rPr kumimoji="0" lang="bn-BD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baseline="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438400"/>
            <a:ext cx="82296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220000"/>
              </a:lnSpc>
              <a:spcBef>
                <a:spcPct val="0"/>
              </a:spcBef>
              <a:defRPr/>
            </a:pP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১ও ৩ নং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মূলধন জাতীয় ব্যয় কত?</a:t>
            </a:r>
          </a:p>
          <a:p>
            <a:pPr lvl="0">
              <a:lnSpc>
                <a:spcPct val="220000"/>
              </a:lnSpc>
              <a:spcBef>
                <a:spcPct val="0"/>
              </a:spcBef>
              <a:defRPr/>
            </a:pP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 ও ৪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মুনাফা জাতীয় ব্যয় কত?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229600" cy="899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295400"/>
            <a:ext cx="8229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মেশিন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ক্রয় কোন জাতিয় ব্যয়?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057400"/>
            <a:ext cx="822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মনিহারি ক্রয় কোন জাতিয় ব্যয়?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048000"/>
            <a:ext cx="822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বেতন প্রদান কোন জাতিয় ব্যয়?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3886200"/>
            <a:ext cx="822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৪। বিক্রয় কোন জাতিয় লেনদেন?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4876800"/>
            <a:ext cx="822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ক্রয় কোন জাতিয় লেনদেন?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5562600"/>
            <a:ext cx="822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৬ । বাট্রা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প্রাপ্তী কোন জাতীয় লেনদেন?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ve2yl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9632">
            <a:off x="6900003" y="480703"/>
            <a:ext cx="2016825" cy="186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105400"/>
            <a:ext cx="67818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3" descr="RcAyKKx7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"/>
            <a:ext cx="6350358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09600" y="76200"/>
            <a:ext cx="76962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1524000"/>
            <a:ext cx="7848600" cy="441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নবম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শ্রেনি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হিসাব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বিঞ্জান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অধ্যায় (মূলধন ও মুনাফা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জাতীয় </a:t>
            </a: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লেনদেন)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সময়-৫০ মিনিট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0000"/>
                </a:solidFill>
              </a:rPr>
              <a:pPr/>
              <a:t>4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458200" cy="1371600"/>
          </a:xfr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10600" cy="4572000"/>
          </a:xfr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লেনদেনের ধারনা করতে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120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লেনদেন সনাক্ত  করতে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spcBef>
                <a:spcPts val="1200"/>
              </a:spcBef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লেনদেন বিশ্লেষন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king_F3-krCI--621x414@LiveMint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52600"/>
            <a:ext cx="7315200" cy="41834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এসো ছবি দেখি---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219200" y="228600"/>
            <a:ext cx="6553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04800" y="3124200"/>
            <a:ext cx="8534400" cy="198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মূলধন ও মুনাফা জাতীয় লেনদেন,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D7E7C-1177-410D-9828-9AC42F2A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D7E7C-1177-410D-9828-9AC42F2A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D7E7C-1177-410D-9828-9AC42F2A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D7E7C-1177-410D-9828-9AC42F2A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graphicEl>
                                              <a:dgm id="{A84D7E7C-1177-410D-9828-9AC42F2A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D7E7C-1177-410D-9828-9AC42F2A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D7E7C-1177-410D-9828-9AC42F2A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D7E7C-1177-410D-9828-9AC42F2A2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D7E7C-1177-410D-9828-9AC42F2A2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1B852A-F62E-4AC3-895E-60620575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1B852A-F62E-4AC3-895E-60620575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1B852A-F62E-4AC3-895E-60620575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1B852A-F62E-4AC3-895E-60620575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5D1B852A-F62E-4AC3-895E-60620575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1B852A-F62E-4AC3-895E-60620575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1B852A-F62E-4AC3-895E-60620575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1B852A-F62E-4AC3-895E-60620575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1B852A-F62E-4AC3-895E-60620575D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B5D0-E47C-4180-90A9-A10B3097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B5D0-E47C-4180-90A9-A10B3097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B5D0-E47C-4180-90A9-A10B3097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B5D0-E47C-4180-90A9-A10B3097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9404B5D0-E47C-4180-90A9-A10B3097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B5D0-E47C-4180-90A9-A10B3097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B5D0-E47C-4180-90A9-A10B3097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B5D0-E47C-4180-90A9-A10B30972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B5D0-E47C-4180-90A9-A10B30972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10EF7-DF47-4448-B667-F1373BAE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10EF7-DF47-4448-B667-F1373BAE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10EF7-DF47-4448-B667-F1373BAE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10EF7-DF47-4448-B667-F1373BAE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62010EF7-DF47-4448-B667-F1373BAE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10EF7-DF47-4448-B667-F1373BAE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10EF7-DF47-4448-B667-F1373BAE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10EF7-DF47-4448-B667-F1373BAE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10EF7-DF47-4448-B667-F1373BAE3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A0C923-97C8-4B43-862C-06CCC722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A0C923-97C8-4B43-862C-06CCC722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A0C923-97C8-4B43-862C-06CCC722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A0C923-97C8-4B43-862C-06CCC722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35A0C923-97C8-4B43-862C-06CCC722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A0C923-97C8-4B43-862C-06CCC722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A0C923-97C8-4B43-862C-06CCC722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A0C923-97C8-4B43-862C-06CCC722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A0C923-97C8-4B43-862C-06CCC7226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911B5A-AA52-41CD-9E19-3AF45A436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911B5A-AA52-41CD-9E19-3AF45A436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911B5A-AA52-41CD-9E19-3AF45A436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911B5A-AA52-41CD-9E19-3AF45A436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4A911B5A-AA52-41CD-9E19-3AF45A436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911B5A-AA52-41CD-9E19-3AF45A436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911B5A-AA52-41CD-9E19-3AF45A436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911B5A-AA52-41CD-9E19-3AF45A436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911B5A-AA52-41CD-9E19-3AF45A436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4B284-3759-421E-A3C3-6659F87A5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4B284-3759-421E-A3C3-6659F87A5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4B284-3759-421E-A3C3-6659F87A5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4B284-3759-421E-A3C3-6659F87A5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5F84B284-3759-421E-A3C3-6659F87A5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4B284-3759-421E-A3C3-6659F87A5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4B284-3759-421E-A3C3-6659F87A5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4B284-3759-421E-A3C3-6659F87A5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84B284-3759-421E-A3C3-6659F87A5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67C6B2-C606-4CBD-9DDA-4C53AB0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67C6B2-C606-4CBD-9DDA-4C53AB0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67C6B2-C606-4CBD-9DDA-4C53AB0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67C6B2-C606-4CBD-9DDA-4C53AB0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5567C6B2-C606-4CBD-9DDA-4C53AB0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67C6B2-C606-4CBD-9DDA-4C53AB0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67C6B2-C606-4CBD-9DDA-4C53AB0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67C6B2-C606-4CBD-9DDA-4C53AB0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67C6B2-C606-4CBD-9DDA-4C53AB0AD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05DF2-AF90-457C-8ABF-CA3F2939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05DF2-AF90-457C-8ABF-CA3F2939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05DF2-AF90-457C-8ABF-CA3F2939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05DF2-AF90-457C-8ABF-CA3F2939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AD205DF2-AF90-457C-8ABF-CA3F2939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05DF2-AF90-457C-8ABF-CA3F2939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05DF2-AF90-457C-8ABF-CA3F2939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05DF2-AF90-457C-8ABF-CA3F2939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05DF2-AF90-457C-8ABF-CA3F2939E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3894B4-511D-449A-B3F1-F5CEC563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3894B4-511D-449A-B3F1-F5CEC563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3894B4-511D-449A-B3F1-F5CEC563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3894B4-511D-449A-B3F1-F5CEC563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A43894B4-511D-449A-B3F1-F5CEC563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3894B4-511D-449A-B3F1-F5CEC563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3894B4-511D-449A-B3F1-F5CEC563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3894B4-511D-449A-B3F1-F5CEC563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3894B4-511D-449A-B3F1-F5CEC5639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F0985-DDA9-4E68-BF19-06ECFEC3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F0985-DDA9-4E68-BF19-06ECFEC3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F0985-DDA9-4E68-BF19-06ECFEC3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F0985-DDA9-4E68-BF19-06ECFEC3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graphicEl>
                                              <a:dgm id="{DF9F0985-DDA9-4E68-BF19-06ECFEC3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F0985-DDA9-4E68-BF19-06ECFEC3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F0985-DDA9-4E68-BF19-06ECFEC3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F0985-DDA9-4E68-BF19-06ECFEC3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9F0985-DDA9-4E68-BF19-06ECFEC37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10289-F496-41D4-941C-8700C60A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10289-F496-41D4-941C-8700C60A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10289-F496-41D4-941C-8700C60A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10289-F496-41D4-941C-8700C60A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38710289-F496-41D4-941C-8700C60A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10289-F496-41D4-941C-8700C60A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10289-F496-41D4-941C-8700C60A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10289-F496-41D4-941C-8700C60A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10289-F496-41D4-941C-8700C60AE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290FB-7A37-4637-89F6-296025DC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290FB-7A37-4637-89F6-296025DC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290FB-7A37-4637-89F6-296025DC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290FB-7A37-4637-89F6-296025DC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graphicEl>
                                              <a:dgm id="{08D290FB-7A37-4637-89F6-296025DC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290FB-7A37-4637-89F6-296025DC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290FB-7A37-4637-89F6-296025DC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290FB-7A37-4637-89F6-296025DC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D290FB-7A37-4637-89F6-296025DCD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7D946F-8DAF-4D3C-9EC8-F94D83CBC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7D946F-8DAF-4D3C-9EC8-F94D83CBC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7D946F-8DAF-4D3C-9EC8-F94D83CBC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7D946F-8DAF-4D3C-9EC8-F94D83CBC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EE7D946F-8DAF-4D3C-9EC8-F94D83CBC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7D946F-8DAF-4D3C-9EC8-F94D83CBC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7D946F-8DAF-4D3C-9EC8-F94D83CBC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7D946F-8DAF-4D3C-9EC8-F94D83CBC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7D946F-8DAF-4D3C-9EC8-F94D83CBC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55B2D-F64E-4EB5-A5CA-A6689CCF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55B2D-F64E-4EB5-A5CA-A6689CCF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55B2D-F64E-4EB5-A5CA-A6689CCF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55B2D-F64E-4EB5-A5CA-A6689CCF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82455B2D-F64E-4EB5-A5CA-A6689CCF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55B2D-F64E-4EB5-A5CA-A6689CCF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55B2D-F64E-4EB5-A5CA-A6689CCF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55B2D-F64E-4EB5-A5CA-A6689CCF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55B2D-F64E-4EB5-A5CA-A6689CCF2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D67C3-5706-419D-AEEE-E0589DCE7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D67C3-5706-419D-AEEE-E0589DCE7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D67C3-5706-419D-AEEE-E0589DCE7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D67C3-5706-419D-AEEE-E0589DCE7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graphicEl>
                                              <a:dgm id="{268D67C3-5706-419D-AEEE-E0589DCE7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D67C3-5706-419D-AEEE-E0589DCE7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D67C3-5706-419D-AEEE-E0589DCE7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D67C3-5706-419D-AEEE-E0589DCE7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D67C3-5706-419D-AEEE-E0589DCE7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9F83-50FB-4DE4-BDDD-F6BE11A6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9F83-50FB-4DE4-BDDD-F6BE11A6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9F83-50FB-4DE4-BDDD-F6BE11A6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9F83-50FB-4DE4-BDDD-F6BE11A6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>
                                            <p:graphicEl>
                                              <a:dgm id="{C0BB9F83-50FB-4DE4-BDDD-F6BE11A6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9F83-50FB-4DE4-BDDD-F6BE11A6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9F83-50FB-4DE4-BDDD-F6BE11A6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9F83-50FB-4DE4-BDDD-F6BE11A6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B9F83-50FB-4DE4-BDDD-F6BE11A6C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96880-1F2D-4F7B-95B0-4F21EA6A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96880-1F2D-4F7B-95B0-4F21EA6A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96880-1F2D-4F7B-95B0-4F21EA6A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96880-1F2D-4F7B-95B0-4F21EA6A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">
                                            <p:graphicEl>
                                              <a:dgm id="{0B596880-1F2D-4F7B-95B0-4F21EA6A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96880-1F2D-4F7B-95B0-4F21EA6A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96880-1F2D-4F7B-95B0-4F21EA6A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96880-1F2D-4F7B-95B0-4F21EA6A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96880-1F2D-4F7B-95B0-4F21EA6A8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D8940-9762-43F1-B848-6684EEC3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D8940-9762-43F1-B848-6684EEC3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D8940-9762-43F1-B848-6684EEC3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D8940-9762-43F1-B848-6684EEC3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">
                                            <p:graphicEl>
                                              <a:dgm id="{B97D8940-9762-43F1-B848-6684EEC3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D8940-9762-43F1-B848-6684EEC3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D8940-9762-43F1-B848-6684EEC3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D8940-9762-43F1-B848-6684EEC3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D8940-9762-43F1-B848-6684EEC38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F2D7B-6909-4A7D-9F24-4BAA2366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F2D7B-6909-4A7D-9F24-4BAA2366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F2D7B-6909-4A7D-9F24-4BAA2366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F2D7B-6909-4A7D-9F24-4BAA2366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">
                                            <p:graphicEl>
                                              <a:dgm id="{F70F2D7B-6909-4A7D-9F24-4BAA2366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F2D7B-6909-4A7D-9F24-4BAA2366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F2D7B-6909-4A7D-9F24-4BAA2366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F2D7B-6909-4A7D-9F24-4BAA2366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F2D7B-6909-4A7D-9F24-4BAA2366D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GNOS-Open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975" y="2282031"/>
            <a:ext cx="6496050" cy="31623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71600" y="304800"/>
            <a:ext cx="6629400" cy="1143000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এসো ছবি দেখি---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292" y="914401"/>
            <a:ext cx="7894108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266</Words>
  <Application>Microsoft Office PowerPoint</Application>
  <PresentationFormat>On-screen Show (4:3)</PresentationFormat>
  <Paragraphs>62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শিক্ষণ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probir</dc:creator>
  <cp:lastModifiedBy>PROHLAD</cp:lastModifiedBy>
  <cp:revision>42</cp:revision>
  <dcterms:created xsi:type="dcterms:W3CDTF">2006-08-16T00:00:00Z</dcterms:created>
  <dcterms:modified xsi:type="dcterms:W3CDTF">2019-11-30T06:46:02Z</dcterms:modified>
</cp:coreProperties>
</file>